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Relationship Id="rId9" Type="http://schemas.openxmlformats.org/officeDocument/2006/relationships/image" Target="../media/image38.png"/><Relationship Id="rId10" Type="http://schemas.openxmlformats.org/officeDocument/2006/relationships/image" Target="../media/image39.png"/><Relationship Id="rId11" Type="http://schemas.openxmlformats.org/officeDocument/2006/relationships/image" Target="../media/image40.png"/><Relationship Id="rId12" Type="http://schemas.openxmlformats.org/officeDocument/2006/relationships/image" Target="../media/image41.png"/><Relationship Id="rId13" Type="http://schemas.openxmlformats.org/officeDocument/2006/relationships/image" Target="../media/image42.png"/><Relationship Id="rId14" Type="http://schemas.openxmlformats.org/officeDocument/2006/relationships/image" Target="../media/image43.png"/><Relationship Id="rId15" Type="http://schemas.openxmlformats.org/officeDocument/2006/relationships/image" Target="../media/image44.png"/><Relationship Id="rId16" Type="http://schemas.openxmlformats.org/officeDocument/2006/relationships/image" Target="../media/image45.png"/><Relationship Id="rId17" Type="http://schemas.openxmlformats.org/officeDocument/2006/relationships/image" Target="../media/image46.png"/><Relationship Id="rId18" Type="http://schemas.openxmlformats.org/officeDocument/2006/relationships/image" Target="../media/image47.png"/><Relationship Id="rId19" Type="http://schemas.openxmlformats.org/officeDocument/2006/relationships/image" Target="../media/image48.png"/><Relationship Id="rId20" Type="http://schemas.openxmlformats.org/officeDocument/2006/relationships/image" Target="../media/image49.png"/><Relationship Id="rId21" Type="http://schemas.openxmlformats.org/officeDocument/2006/relationships/image" Target="../media/image50.png"/><Relationship Id="rId22" Type="http://schemas.openxmlformats.org/officeDocument/2006/relationships/image" Target="../media/image51.png"/><Relationship Id="rId23" Type="http://schemas.openxmlformats.org/officeDocument/2006/relationships/image" Target="../media/image52.png"/><Relationship Id="rId24" Type="http://schemas.openxmlformats.org/officeDocument/2006/relationships/image" Target="../media/image53.png"/><Relationship Id="rId25" Type="http://schemas.openxmlformats.org/officeDocument/2006/relationships/image" Target="../media/image54.png"/><Relationship Id="rId26" Type="http://schemas.openxmlformats.org/officeDocument/2006/relationships/image" Target="../media/image55.png"/><Relationship Id="rId27" Type="http://schemas.openxmlformats.org/officeDocument/2006/relationships/image" Target="../media/image56.png"/><Relationship Id="rId28" Type="http://schemas.openxmlformats.org/officeDocument/2006/relationships/image" Target="../media/image57.png"/><Relationship Id="rId29" Type="http://schemas.openxmlformats.org/officeDocument/2006/relationships/image" Target="../media/image58.png"/><Relationship Id="rId30" Type="http://schemas.openxmlformats.org/officeDocument/2006/relationships/image" Target="../media/image59.png"/><Relationship Id="rId31" Type="http://schemas.openxmlformats.org/officeDocument/2006/relationships/image" Target="../media/image60.png"/><Relationship Id="rId32" Type="http://schemas.openxmlformats.org/officeDocument/2006/relationships/image" Target="../media/image61.png"/><Relationship Id="rId33" Type="http://schemas.openxmlformats.org/officeDocument/2006/relationships/image" Target="../media/image62.png"/><Relationship Id="rId34" Type="http://schemas.openxmlformats.org/officeDocument/2006/relationships/image" Target="../media/image63.png"/><Relationship Id="rId35" Type="http://schemas.openxmlformats.org/officeDocument/2006/relationships/image" Target="../media/image64.png"/><Relationship Id="rId36" Type="http://schemas.openxmlformats.org/officeDocument/2006/relationships/image" Target="../media/image65.png"/><Relationship Id="rId37" Type="http://schemas.openxmlformats.org/officeDocument/2006/relationships/image" Target="../media/image66.png"/><Relationship Id="rId38" Type="http://schemas.openxmlformats.org/officeDocument/2006/relationships/image" Target="../media/image67.png"/><Relationship Id="rId39" Type="http://schemas.openxmlformats.org/officeDocument/2006/relationships/image" Target="../media/image68.png"/><Relationship Id="rId40" Type="http://schemas.openxmlformats.org/officeDocument/2006/relationships/image" Target="../media/image69.png"/><Relationship Id="rId41" Type="http://schemas.openxmlformats.org/officeDocument/2006/relationships/image" Target="../media/image70.png"/><Relationship Id="rId42" Type="http://schemas.openxmlformats.org/officeDocument/2006/relationships/image" Target="../media/image71.png"/><Relationship Id="rId43" Type="http://schemas.openxmlformats.org/officeDocument/2006/relationships/image" Target="../media/image72.png"/><Relationship Id="rId44" Type="http://schemas.openxmlformats.org/officeDocument/2006/relationships/image" Target="../media/image73.png"/><Relationship Id="rId45" Type="http://schemas.openxmlformats.org/officeDocument/2006/relationships/image" Target="../media/image74.png"/><Relationship Id="rId46" Type="http://schemas.openxmlformats.org/officeDocument/2006/relationships/image" Target="../media/image75.png"/><Relationship Id="rId47" Type="http://schemas.openxmlformats.org/officeDocument/2006/relationships/image" Target="../media/image76.png"/><Relationship Id="rId48" Type="http://schemas.openxmlformats.org/officeDocument/2006/relationships/image" Target="../media/image77.png"/><Relationship Id="rId49" Type="http://schemas.openxmlformats.org/officeDocument/2006/relationships/image" Target="../media/image7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9.png"/><Relationship Id="rId3" Type="http://schemas.openxmlformats.org/officeDocument/2006/relationships/image" Target="../media/image80.png"/><Relationship Id="rId4" Type="http://schemas.openxmlformats.org/officeDocument/2006/relationships/image" Target="../media/image81.png"/><Relationship Id="rId5" Type="http://schemas.openxmlformats.org/officeDocument/2006/relationships/image" Target="../media/image82.png"/><Relationship Id="rId6" Type="http://schemas.openxmlformats.org/officeDocument/2006/relationships/image" Target="../media/image83.png"/><Relationship Id="rId7" Type="http://schemas.openxmlformats.org/officeDocument/2006/relationships/image" Target="../media/image84.png"/><Relationship Id="rId8" Type="http://schemas.openxmlformats.org/officeDocument/2006/relationships/image" Target="../media/image85.png"/><Relationship Id="rId9" Type="http://schemas.openxmlformats.org/officeDocument/2006/relationships/image" Target="../media/image86.png"/><Relationship Id="rId10" Type="http://schemas.openxmlformats.org/officeDocument/2006/relationships/image" Target="../media/image87.png"/><Relationship Id="rId11" Type="http://schemas.openxmlformats.org/officeDocument/2006/relationships/image" Target="../media/image88.png"/><Relationship Id="rId12" Type="http://schemas.openxmlformats.org/officeDocument/2006/relationships/image" Target="../media/image64.png"/><Relationship Id="rId13" Type="http://schemas.openxmlformats.org/officeDocument/2006/relationships/image" Target="../media/image89.png"/><Relationship Id="rId14" Type="http://schemas.openxmlformats.org/officeDocument/2006/relationships/image" Target="../media/image90.png"/><Relationship Id="rId15" Type="http://schemas.openxmlformats.org/officeDocument/2006/relationships/image" Target="../media/image91.png"/><Relationship Id="rId16" Type="http://schemas.openxmlformats.org/officeDocument/2006/relationships/image" Target="../media/image92.png"/><Relationship Id="rId17" Type="http://schemas.openxmlformats.org/officeDocument/2006/relationships/image" Target="../media/image93.png"/><Relationship Id="rId18" Type="http://schemas.openxmlformats.org/officeDocument/2006/relationships/image" Target="../media/image94.png"/><Relationship Id="rId19" Type="http://schemas.openxmlformats.org/officeDocument/2006/relationships/image" Target="../media/image95.png"/><Relationship Id="rId20" Type="http://schemas.openxmlformats.org/officeDocument/2006/relationships/image" Target="../media/image96.png"/><Relationship Id="rId21" Type="http://schemas.openxmlformats.org/officeDocument/2006/relationships/image" Target="../media/image97.png"/><Relationship Id="rId22" Type="http://schemas.openxmlformats.org/officeDocument/2006/relationships/image" Target="../media/image98.png"/><Relationship Id="rId23" Type="http://schemas.openxmlformats.org/officeDocument/2006/relationships/image" Target="../media/image99.png"/><Relationship Id="rId24" Type="http://schemas.openxmlformats.org/officeDocument/2006/relationships/image" Target="../media/image100.png"/><Relationship Id="rId25" Type="http://schemas.openxmlformats.org/officeDocument/2006/relationships/image" Target="../media/image101.png"/><Relationship Id="rId26" Type="http://schemas.openxmlformats.org/officeDocument/2006/relationships/image" Target="../media/image102.png"/><Relationship Id="rId27" Type="http://schemas.openxmlformats.org/officeDocument/2006/relationships/image" Target="../media/image103.png"/><Relationship Id="rId28" Type="http://schemas.openxmlformats.org/officeDocument/2006/relationships/image" Target="../media/image104.png"/><Relationship Id="rId29" Type="http://schemas.openxmlformats.org/officeDocument/2006/relationships/image" Target="../media/image105.png"/><Relationship Id="rId30" Type="http://schemas.openxmlformats.org/officeDocument/2006/relationships/image" Target="../media/image106.png"/><Relationship Id="rId31" Type="http://schemas.openxmlformats.org/officeDocument/2006/relationships/image" Target="../media/image107.png"/><Relationship Id="rId32" Type="http://schemas.openxmlformats.org/officeDocument/2006/relationships/image" Target="../media/image108.png"/><Relationship Id="rId33" Type="http://schemas.openxmlformats.org/officeDocument/2006/relationships/image" Target="../media/image109.png"/><Relationship Id="rId34" Type="http://schemas.openxmlformats.org/officeDocument/2006/relationships/image" Target="../media/image110.png"/><Relationship Id="rId35" Type="http://schemas.openxmlformats.org/officeDocument/2006/relationships/image" Target="../media/image111.png"/><Relationship Id="rId36" Type="http://schemas.openxmlformats.org/officeDocument/2006/relationships/image" Target="../media/image112.png"/><Relationship Id="rId37" Type="http://schemas.openxmlformats.org/officeDocument/2006/relationships/image" Target="../media/image113.png"/><Relationship Id="rId38" Type="http://schemas.openxmlformats.org/officeDocument/2006/relationships/image" Target="../media/image114.png"/><Relationship Id="rId39" Type="http://schemas.openxmlformats.org/officeDocument/2006/relationships/image" Target="../media/image115.png"/><Relationship Id="rId40" Type="http://schemas.openxmlformats.org/officeDocument/2006/relationships/image" Target="../media/image116.png"/><Relationship Id="rId41" Type="http://schemas.openxmlformats.org/officeDocument/2006/relationships/image" Target="../media/image117.png"/><Relationship Id="rId42" Type="http://schemas.openxmlformats.org/officeDocument/2006/relationships/image" Target="../media/image118.png"/><Relationship Id="rId43" Type="http://schemas.openxmlformats.org/officeDocument/2006/relationships/image" Target="../media/image119.png"/><Relationship Id="rId44" Type="http://schemas.openxmlformats.org/officeDocument/2006/relationships/image" Target="../media/image120.png"/><Relationship Id="rId45" Type="http://schemas.openxmlformats.org/officeDocument/2006/relationships/image" Target="../media/image121.png"/><Relationship Id="rId46" Type="http://schemas.openxmlformats.org/officeDocument/2006/relationships/image" Target="../media/image122.png"/><Relationship Id="rId47" Type="http://schemas.openxmlformats.org/officeDocument/2006/relationships/image" Target="../media/image123.png"/><Relationship Id="rId48" Type="http://schemas.openxmlformats.org/officeDocument/2006/relationships/image" Target="../media/image124.png"/><Relationship Id="rId49" Type="http://schemas.openxmlformats.org/officeDocument/2006/relationships/image" Target="../media/image125.png"/><Relationship Id="rId50" Type="http://schemas.openxmlformats.org/officeDocument/2006/relationships/image" Target="../media/image126.png"/><Relationship Id="rId51" Type="http://schemas.openxmlformats.org/officeDocument/2006/relationships/image" Target="../media/image127.png"/><Relationship Id="rId52" Type="http://schemas.openxmlformats.org/officeDocument/2006/relationships/image" Target="../media/image128.png"/><Relationship Id="rId53" Type="http://schemas.openxmlformats.org/officeDocument/2006/relationships/image" Target="../media/image129.png"/><Relationship Id="rId54" Type="http://schemas.openxmlformats.org/officeDocument/2006/relationships/image" Target="../media/image130.png"/><Relationship Id="rId55" Type="http://schemas.openxmlformats.org/officeDocument/2006/relationships/image" Target="../media/image131.png"/><Relationship Id="rId56" Type="http://schemas.openxmlformats.org/officeDocument/2006/relationships/image" Target="../media/image132.png"/><Relationship Id="rId57" Type="http://schemas.openxmlformats.org/officeDocument/2006/relationships/image" Target="../media/image133.png"/><Relationship Id="rId58" Type="http://schemas.openxmlformats.org/officeDocument/2006/relationships/image" Target="../media/image134.png"/><Relationship Id="rId59" Type="http://schemas.openxmlformats.org/officeDocument/2006/relationships/image" Target="../media/image135.png"/><Relationship Id="rId60" Type="http://schemas.openxmlformats.org/officeDocument/2006/relationships/image" Target="../media/image136.png"/><Relationship Id="rId61" Type="http://schemas.openxmlformats.org/officeDocument/2006/relationships/image" Target="../media/image137.png"/><Relationship Id="rId62" Type="http://schemas.openxmlformats.org/officeDocument/2006/relationships/image" Target="../media/image138.png"/><Relationship Id="rId63" Type="http://schemas.openxmlformats.org/officeDocument/2006/relationships/image" Target="../media/image139.png"/><Relationship Id="rId64" Type="http://schemas.openxmlformats.org/officeDocument/2006/relationships/image" Target="../media/image140.png"/><Relationship Id="rId65" Type="http://schemas.openxmlformats.org/officeDocument/2006/relationships/image" Target="../media/image141.png"/><Relationship Id="rId66" Type="http://schemas.openxmlformats.org/officeDocument/2006/relationships/image" Target="../media/image142.png"/><Relationship Id="rId67" Type="http://schemas.openxmlformats.org/officeDocument/2006/relationships/image" Target="../media/image143.png"/><Relationship Id="rId68" Type="http://schemas.openxmlformats.org/officeDocument/2006/relationships/image" Target="../media/image144.png"/><Relationship Id="rId69" Type="http://schemas.openxmlformats.org/officeDocument/2006/relationships/image" Target="../media/image145.png"/><Relationship Id="rId70" Type="http://schemas.openxmlformats.org/officeDocument/2006/relationships/image" Target="../media/image146.png"/><Relationship Id="rId71" Type="http://schemas.openxmlformats.org/officeDocument/2006/relationships/image" Target="../media/image147.png"/><Relationship Id="rId72" Type="http://schemas.openxmlformats.org/officeDocument/2006/relationships/image" Target="../media/image148.png"/><Relationship Id="rId73" Type="http://schemas.openxmlformats.org/officeDocument/2006/relationships/image" Target="../media/image149.png"/><Relationship Id="rId74" Type="http://schemas.openxmlformats.org/officeDocument/2006/relationships/image" Target="../media/image150.png"/><Relationship Id="rId75" Type="http://schemas.openxmlformats.org/officeDocument/2006/relationships/image" Target="../media/image151.png"/><Relationship Id="rId76" Type="http://schemas.openxmlformats.org/officeDocument/2006/relationships/image" Target="../media/image152.png"/><Relationship Id="rId77" Type="http://schemas.openxmlformats.org/officeDocument/2006/relationships/image" Target="../media/image153.png"/><Relationship Id="rId78" Type="http://schemas.openxmlformats.org/officeDocument/2006/relationships/image" Target="../media/image154.png"/><Relationship Id="rId79" Type="http://schemas.openxmlformats.org/officeDocument/2006/relationships/image" Target="../media/image155.png"/><Relationship Id="rId80" Type="http://schemas.openxmlformats.org/officeDocument/2006/relationships/image" Target="../media/image156.png"/><Relationship Id="rId81" Type="http://schemas.openxmlformats.org/officeDocument/2006/relationships/image" Target="../media/image157.png"/><Relationship Id="rId82" Type="http://schemas.openxmlformats.org/officeDocument/2006/relationships/image" Target="../media/image158.png"/><Relationship Id="rId83" Type="http://schemas.openxmlformats.org/officeDocument/2006/relationships/image" Target="../media/image159.png"/><Relationship Id="rId84" Type="http://schemas.openxmlformats.org/officeDocument/2006/relationships/image" Target="../media/image160.png"/><Relationship Id="rId85" Type="http://schemas.openxmlformats.org/officeDocument/2006/relationships/image" Target="../media/image161.png"/><Relationship Id="rId86" Type="http://schemas.openxmlformats.org/officeDocument/2006/relationships/image" Target="../media/image162.png"/><Relationship Id="rId87" Type="http://schemas.openxmlformats.org/officeDocument/2006/relationships/image" Target="../media/image163.png"/><Relationship Id="rId88" Type="http://schemas.openxmlformats.org/officeDocument/2006/relationships/image" Target="../media/image164.png"/><Relationship Id="rId89" Type="http://schemas.openxmlformats.org/officeDocument/2006/relationships/image" Target="../media/image165.png"/><Relationship Id="rId90" Type="http://schemas.openxmlformats.org/officeDocument/2006/relationships/image" Target="../media/image166.png"/><Relationship Id="rId91" Type="http://schemas.openxmlformats.org/officeDocument/2006/relationships/image" Target="../media/image167.png"/><Relationship Id="rId92" Type="http://schemas.openxmlformats.org/officeDocument/2006/relationships/image" Target="../media/image168.png"/><Relationship Id="rId93" Type="http://schemas.openxmlformats.org/officeDocument/2006/relationships/image" Target="../media/image169.png"/><Relationship Id="rId94" Type="http://schemas.openxmlformats.org/officeDocument/2006/relationships/image" Target="../media/image170.png"/><Relationship Id="rId95" Type="http://schemas.openxmlformats.org/officeDocument/2006/relationships/image" Target="../media/image171.png"/><Relationship Id="rId96" Type="http://schemas.openxmlformats.org/officeDocument/2006/relationships/image" Target="../media/image172.png"/><Relationship Id="rId97" Type="http://schemas.openxmlformats.org/officeDocument/2006/relationships/image" Target="../media/image173.png"/><Relationship Id="rId98" Type="http://schemas.openxmlformats.org/officeDocument/2006/relationships/image" Target="../media/image174.png"/><Relationship Id="rId99" Type="http://schemas.openxmlformats.org/officeDocument/2006/relationships/image" Target="../media/image175.png"/><Relationship Id="rId100" Type="http://schemas.openxmlformats.org/officeDocument/2006/relationships/image" Target="../media/image176.png"/><Relationship Id="rId101" Type="http://schemas.openxmlformats.org/officeDocument/2006/relationships/image" Target="../media/image177.png"/><Relationship Id="rId102" Type="http://schemas.openxmlformats.org/officeDocument/2006/relationships/image" Target="../media/image178.png"/><Relationship Id="rId103" Type="http://schemas.openxmlformats.org/officeDocument/2006/relationships/image" Target="../media/image179.png"/><Relationship Id="rId104" Type="http://schemas.openxmlformats.org/officeDocument/2006/relationships/image" Target="../media/image180.png"/><Relationship Id="rId105" Type="http://schemas.openxmlformats.org/officeDocument/2006/relationships/image" Target="../media/image181.png"/><Relationship Id="rId106" Type="http://schemas.openxmlformats.org/officeDocument/2006/relationships/image" Target="../media/image182.png"/><Relationship Id="rId107" Type="http://schemas.openxmlformats.org/officeDocument/2006/relationships/image" Target="../media/image183.png"/><Relationship Id="rId108" Type="http://schemas.openxmlformats.org/officeDocument/2006/relationships/image" Target="../media/image184.png"/><Relationship Id="rId109" Type="http://schemas.openxmlformats.org/officeDocument/2006/relationships/image" Target="../media/image185.png"/><Relationship Id="rId110" Type="http://schemas.openxmlformats.org/officeDocument/2006/relationships/image" Target="../media/image186.png"/><Relationship Id="rId111" Type="http://schemas.openxmlformats.org/officeDocument/2006/relationships/image" Target="../media/image187.png"/><Relationship Id="rId112" Type="http://schemas.openxmlformats.org/officeDocument/2006/relationships/image" Target="../media/image188.png"/><Relationship Id="rId113" Type="http://schemas.openxmlformats.org/officeDocument/2006/relationships/image" Target="../media/image189.png"/><Relationship Id="rId114" Type="http://schemas.openxmlformats.org/officeDocument/2006/relationships/image" Target="../media/image190.png"/><Relationship Id="rId115" Type="http://schemas.openxmlformats.org/officeDocument/2006/relationships/image" Target="../media/image191.png"/><Relationship Id="rId116" Type="http://schemas.openxmlformats.org/officeDocument/2006/relationships/image" Target="../media/image192.png"/><Relationship Id="rId117" Type="http://schemas.openxmlformats.org/officeDocument/2006/relationships/image" Target="../media/image193.png"/><Relationship Id="rId118" Type="http://schemas.openxmlformats.org/officeDocument/2006/relationships/image" Target="../media/image194.png"/><Relationship Id="rId119" Type="http://schemas.openxmlformats.org/officeDocument/2006/relationships/image" Target="../media/image195.png"/><Relationship Id="rId120" Type="http://schemas.openxmlformats.org/officeDocument/2006/relationships/image" Target="../media/image196.png"/><Relationship Id="rId121" Type="http://schemas.openxmlformats.org/officeDocument/2006/relationships/image" Target="../media/image197.png"/><Relationship Id="rId122" Type="http://schemas.openxmlformats.org/officeDocument/2006/relationships/image" Target="../media/image198.png"/><Relationship Id="rId123" Type="http://schemas.openxmlformats.org/officeDocument/2006/relationships/image" Target="../media/image199.png"/><Relationship Id="rId124" Type="http://schemas.openxmlformats.org/officeDocument/2006/relationships/image" Target="../media/image200.png"/><Relationship Id="rId125" Type="http://schemas.openxmlformats.org/officeDocument/2006/relationships/image" Target="../media/image201.png"/><Relationship Id="rId126" Type="http://schemas.openxmlformats.org/officeDocument/2006/relationships/image" Target="../media/image202.png"/><Relationship Id="rId127" Type="http://schemas.openxmlformats.org/officeDocument/2006/relationships/image" Target="../media/image203.png"/><Relationship Id="rId128" Type="http://schemas.openxmlformats.org/officeDocument/2006/relationships/image" Target="../media/image20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" name="Drawing"/>
          <p:cNvGrpSpPr/>
          <p:nvPr/>
        </p:nvGrpSpPr>
        <p:grpSpPr>
          <a:xfrm>
            <a:off x="177788" y="189115"/>
            <a:ext cx="12878840" cy="8177174"/>
            <a:chOff x="-38099" y="0"/>
            <a:chExt cx="12878839" cy="8177172"/>
          </a:xfrm>
        </p:grpSpPr>
        <p:sp>
          <p:nvSpPr>
            <p:cNvPr id="119" name="Line"/>
            <p:cNvSpPr/>
            <p:nvPr/>
          </p:nvSpPr>
          <p:spPr>
            <a:xfrm>
              <a:off x="2889181" y="157409"/>
              <a:ext cx="11841" cy="47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416" fill="norm" stroke="1" extrusionOk="0">
                  <a:moveTo>
                    <a:pt x="0" y="2357"/>
                  </a:moveTo>
                  <a:cubicBezTo>
                    <a:pt x="4320" y="1318"/>
                    <a:pt x="8640" y="278"/>
                    <a:pt x="12960" y="47"/>
                  </a:cubicBezTo>
                  <a:cubicBezTo>
                    <a:pt x="17280" y="-184"/>
                    <a:pt x="21600" y="394"/>
                    <a:pt x="19440" y="2761"/>
                  </a:cubicBezTo>
                  <a:cubicBezTo>
                    <a:pt x="17280" y="5129"/>
                    <a:pt x="8640" y="9288"/>
                    <a:pt x="6480" y="12695"/>
                  </a:cubicBezTo>
                  <a:cubicBezTo>
                    <a:pt x="4320" y="16103"/>
                    <a:pt x="8640" y="18759"/>
                    <a:pt x="1296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579559" y="40889"/>
              <a:ext cx="616296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512" y="21600"/>
                  </a:moveTo>
                  <a:cubicBezTo>
                    <a:pt x="1888" y="20974"/>
                    <a:pt x="1263" y="20348"/>
                    <a:pt x="772" y="19800"/>
                  </a:cubicBezTo>
                  <a:cubicBezTo>
                    <a:pt x="281" y="19252"/>
                    <a:pt x="-76" y="18783"/>
                    <a:pt x="13" y="18078"/>
                  </a:cubicBezTo>
                  <a:cubicBezTo>
                    <a:pt x="103" y="17374"/>
                    <a:pt x="638" y="16435"/>
                    <a:pt x="2066" y="14870"/>
                  </a:cubicBezTo>
                  <a:cubicBezTo>
                    <a:pt x="3494" y="13304"/>
                    <a:pt x="5815" y="11113"/>
                    <a:pt x="8403" y="8843"/>
                  </a:cubicBezTo>
                  <a:cubicBezTo>
                    <a:pt x="10992" y="6574"/>
                    <a:pt x="13848" y="4226"/>
                    <a:pt x="16079" y="2739"/>
                  </a:cubicBezTo>
                  <a:cubicBezTo>
                    <a:pt x="18311" y="1252"/>
                    <a:pt x="19917" y="626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073185" y="424231"/>
              <a:ext cx="15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042518" y="309229"/>
              <a:ext cx="766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173628" y="365236"/>
              <a:ext cx="160231" cy="25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24" fill="norm" stroke="1" extrusionOk="0">
                  <a:moveTo>
                    <a:pt x="6067" y="3653"/>
                  </a:moveTo>
                  <a:cubicBezTo>
                    <a:pt x="5039" y="8144"/>
                    <a:pt x="4010" y="12636"/>
                    <a:pt x="2982" y="15737"/>
                  </a:cubicBezTo>
                  <a:cubicBezTo>
                    <a:pt x="1953" y="18838"/>
                    <a:pt x="925" y="20548"/>
                    <a:pt x="410" y="20869"/>
                  </a:cubicBezTo>
                  <a:cubicBezTo>
                    <a:pt x="-104" y="21190"/>
                    <a:pt x="-104" y="20121"/>
                    <a:pt x="239" y="17234"/>
                  </a:cubicBezTo>
                  <a:cubicBezTo>
                    <a:pt x="582" y="14346"/>
                    <a:pt x="1267" y="9641"/>
                    <a:pt x="2639" y="6327"/>
                  </a:cubicBezTo>
                  <a:cubicBezTo>
                    <a:pt x="4010" y="3012"/>
                    <a:pt x="6067" y="1087"/>
                    <a:pt x="7953" y="339"/>
                  </a:cubicBezTo>
                  <a:cubicBezTo>
                    <a:pt x="9839" y="-410"/>
                    <a:pt x="11553" y="18"/>
                    <a:pt x="13782" y="2263"/>
                  </a:cubicBezTo>
                  <a:cubicBezTo>
                    <a:pt x="16010" y="4509"/>
                    <a:pt x="18753" y="8572"/>
                    <a:pt x="20125" y="11887"/>
                  </a:cubicBezTo>
                  <a:cubicBezTo>
                    <a:pt x="21496" y="15202"/>
                    <a:pt x="21496" y="17768"/>
                    <a:pt x="21496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326191" y="381106"/>
              <a:ext cx="184005" cy="21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2825"/>
                  </a:moveTo>
                  <a:cubicBezTo>
                    <a:pt x="900" y="10254"/>
                    <a:pt x="1800" y="7682"/>
                    <a:pt x="3750" y="5497"/>
                  </a:cubicBezTo>
                  <a:cubicBezTo>
                    <a:pt x="5700" y="3311"/>
                    <a:pt x="8700" y="1511"/>
                    <a:pt x="10950" y="611"/>
                  </a:cubicBezTo>
                  <a:cubicBezTo>
                    <a:pt x="13200" y="-289"/>
                    <a:pt x="14700" y="-289"/>
                    <a:pt x="16050" y="1254"/>
                  </a:cubicBezTo>
                  <a:cubicBezTo>
                    <a:pt x="17400" y="2797"/>
                    <a:pt x="18600" y="5882"/>
                    <a:pt x="19500" y="9482"/>
                  </a:cubicBezTo>
                  <a:cubicBezTo>
                    <a:pt x="20400" y="13082"/>
                    <a:pt x="21000" y="17197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574547" y="353043"/>
              <a:ext cx="288324" cy="21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16" fill="norm" stroke="1" extrusionOk="0">
                  <a:moveTo>
                    <a:pt x="3755" y="9365"/>
                  </a:moveTo>
                  <a:cubicBezTo>
                    <a:pt x="4702" y="9365"/>
                    <a:pt x="5650" y="9365"/>
                    <a:pt x="6976" y="8349"/>
                  </a:cubicBezTo>
                  <a:cubicBezTo>
                    <a:pt x="8302" y="7333"/>
                    <a:pt x="10008" y="5300"/>
                    <a:pt x="10955" y="3648"/>
                  </a:cubicBezTo>
                  <a:cubicBezTo>
                    <a:pt x="11902" y="1996"/>
                    <a:pt x="12092" y="725"/>
                    <a:pt x="11713" y="217"/>
                  </a:cubicBezTo>
                  <a:cubicBezTo>
                    <a:pt x="11334" y="-291"/>
                    <a:pt x="10387" y="-37"/>
                    <a:pt x="8302" y="2377"/>
                  </a:cubicBezTo>
                  <a:cubicBezTo>
                    <a:pt x="6218" y="4791"/>
                    <a:pt x="2997" y="9365"/>
                    <a:pt x="1387" y="12415"/>
                  </a:cubicBezTo>
                  <a:cubicBezTo>
                    <a:pt x="-224" y="15464"/>
                    <a:pt x="-224" y="16989"/>
                    <a:pt x="344" y="18005"/>
                  </a:cubicBezTo>
                  <a:cubicBezTo>
                    <a:pt x="913" y="19022"/>
                    <a:pt x="2050" y="19530"/>
                    <a:pt x="5081" y="20038"/>
                  </a:cubicBezTo>
                  <a:cubicBezTo>
                    <a:pt x="8113" y="20547"/>
                    <a:pt x="13039" y="21055"/>
                    <a:pt x="16071" y="21182"/>
                  </a:cubicBezTo>
                  <a:cubicBezTo>
                    <a:pt x="19102" y="21309"/>
                    <a:pt x="20239" y="21055"/>
                    <a:pt x="21376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591234" y="118697"/>
              <a:ext cx="216118" cy="42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387" fill="norm" stroke="1" extrusionOk="0">
                  <a:moveTo>
                    <a:pt x="18407" y="3065"/>
                  </a:moveTo>
                  <a:cubicBezTo>
                    <a:pt x="18407" y="2284"/>
                    <a:pt x="18407" y="1503"/>
                    <a:pt x="17917" y="918"/>
                  </a:cubicBezTo>
                  <a:cubicBezTo>
                    <a:pt x="17426" y="332"/>
                    <a:pt x="16444" y="-58"/>
                    <a:pt x="13744" y="7"/>
                  </a:cubicBezTo>
                  <a:cubicBezTo>
                    <a:pt x="11044" y="72"/>
                    <a:pt x="6626" y="593"/>
                    <a:pt x="3680" y="2154"/>
                  </a:cubicBezTo>
                  <a:cubicBezTo>
                    <a:pt x="735" y="3715"/>
                    <a:pt x="-738" y="6318"/>
                    <a:pt x="367" y="8400"/>
                  </a:cubicBezTo>
                  <a:cubicBezTo>
                    <a:pt x="1471" y="10482"/>
                    <a:pt x="5153" y="12043"/>
                    <a:pt x="8835" y="13475"/>
                  </a:cubicBezTo>
                  <a:cubicBezTo>
                    <a:pt x="12517" y="14906"/>
                    <a:pt x="16198" y="16207"/>
                    <a:pt x="18285" y="17183"/>
                  </a:cubicBezTo>
                  <a:cubicBezTo>
                    <a:pt x="20371" y="18159"/>
                    <a:pt x="20862" y="18809"/>
                    <a:pt x="20739" y="19395"/>
                  </a:cubicBezTo>
                  <a:cubicBezTo>
                    <a:pt x="20617" y="19981"/>
                    <a:pt x="19880" y="20501"/>
                    <a:pt x="18162" y="20891"/>
                  </a:cubicBezTo>
                  <a:cubicBezTo>
                    <a:pt x="16444" y="21282"/>
                    <a:pt x="13744" y="21542"/>
                    <a:pt x="11412" y="21282"/>
                  </a:cubicBezTo>
                  <a:cubicBezTo>
                    <a:pt x="9080" y="21022"/>
                    <a:pt x="7117" y="20241"/>
                    <a:pt x="5153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816638" y="353784"/>
              <a:ext cx="180924" cy="19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074" fill="norm" stroke="1" extrusionOk="0">
                  <a:moveTo>
                    <a:pt x="531" y="8465"/>
                  </a:moveTo>
                  <a:cubicBezTo>
                    <a:pt x="3489" y="7911"/>
                    <a:pt x="6448" y="7357"/>
                    <a:pt x="8520" y="6665"/>
                  </a:cubicBezTo>
                  <a:cubicBezTo>
                    <a:pt x="10591" y="5972"/>
                    <a:pt x="11774" y="5141"/>
                    <a:pt x="12514" y="4034"/>
                  </a:cubicBezTo>
                  <a:cubicBezTo>
                    <a:pt x="13254" y="2926"/>
                    <a:pt x="13550" y="1541"/>
                    <a:pt x="12662" y="711"/>
                  </a:cubicBezTo>
                  <a:cubicBezTo>
                    <a:pt x="11774" y="-120"/>
                    <a:pt x="9703" y="-397"/>
                    <a:pt x="7484" y="849"/>
                  </a:cubicBezTo>
                  <a:cubicBezTo>
                    <a:pt x="5265" y="2095"/>
                    <a:pt x="2898" y="4865"/>
                    <a:pt x="1418" y="8049"/>
                  </a:cubicBezTo>
                  <a:cubicBezTo>
                    <a:pt x="-61" y="11234"/>
                    <a:pt x="-653" y="14834"/>
                    <a:pt x="974" y="17326"/>
                  </a:cubicBezTo>
                  <a:cubicBezTo>
                    <a:pt x="2602" y="19818"/>
                    <a:pt x="6448" y="21203"/>
                    <a:pt x="10147" y="21065"/>
                  </a:cubicBezTo>
                  <a:cubicBezTo>
                    <a:pt x="13846" y="20926"/>
                    <a:pt x="17396" y="19265"/>
                    <a:pt x="20947" y="17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5043563" y="316896"/>
              <a:ext cx="153337" cy="22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736"/>
                  </a:moveTo>
                  <a:cubicBezTo>
                    <a:pt x="5400" y="6136"/>
                    <a:pt x="10800" y="11536"/>
                    <a:pt x="13500" y="14850"/>
                  </a:cubicBezTo>
                  <a:cubicBezTo>
                    <a:pt x="16200" y="18164"/>
                    <a:pt x="16200" y="19391"/>
                    <a:pt x="15300" y="20250"/>
                  </a:cubicBezTo>
                  <a:cubicBezTo>
                    <a:pt x="14400" y="21109"/>
                    <a:pt x="12600" y="21600"/>
                    <a:pt x="10620" y="20986"/>
                  </a:cubicBezTo>
                  <a:cubicBezTo>
                    <a:pt x="8640" y="20373"/>
                    <a:pt x="6480" y="18655"/>
                    <a:pt x="5040" y="16445"/>
                  </a:cubicBezTo>
                  <a:cubicBezTo>
                    <a:pt x="3600" y="14236"/>
                    <a:pt x="2880" y="11536"/>
                    <a:pt x="5760" y="8714"/>
                  </a:cubicBezTo>
                  <a:cubicBezTo>
                    <a:pt x="8640" y="5891"/>
                    <a:pt x="15120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5265901" y="332229"/>
              <a:ext cx="766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5273568" y="232560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384411" y="264367"/>
              <a:ext cx="420465" cy="27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55" fill="norm" stroke="1" extrusionOk="0">
                  <a:moveTo>
                    <a:pt x="1762" y="9171"/>
                  </a:moveTo>
                  <a:cubicBezTo>
                    <a:pt x="2668" y="7628"/>
                    <a:pt x="3573" y="6085"/>
                    <a:pt x="4090" y="4446"/>
                  </a:cubicBezTo>
                  <a:cubicBezTo>
                    <a:pt x="4608" y="2807"/>
                    <a:pt x="4737" y="1071"/>
                    <a:pt x="4478" y="493"/>
                  </a:cubicBezTo>
                  <a:cubicBezTo>
                    <a:pt x="4220" y="-86"/>
                    <a:pt x="3573" y="493"/>
                    <a:pt x="2732" y="2518"/>
                  </a:cubicBezTo>
                  <a:cubicBezTo>
                    <a:pt x="1891" y="4543"/>
                    <a:pt x="857" y="8014"/>
                    <a:pt x="339" y="11100"/>
                  </a:cubicBezTo>
                  <a:cubicBezTo>
                    <a:pt x="-178" y="14185"/>
                    <a:pt x="-178" y="16885"/>
                    <a:pt x="857" y="18718"/>
                  </a:cubicBezTo>
                  <a:cubicBezTo>
                    <a:pt x="1891" y="20550"/>
                    <a:pt x="3961" y="21514"/>
                    <a:pt x="6095" y="20839"/>
                  </a:cubicBezTo>
                  <a:cubicBezTo>
                    <a:pt x="8229" y="20164"/>
                    <a:pt x="10428" y="17850"/>
                    <a:pt x="12109" y="14860"/>
                  </a:cubicBezTo>
                  <a:cubicBezTo>
                    <a:pt x="13791" y="11871"/>
                    <a:pt x="14955" y="8207"/>
                    <a:pt x="15537" y="5796"/>
                  </a:cubicBezTo>
                  <a:cubicBezTo>
                    <a:pt x="16119" y="3385"/>
                    <a:pt x="16119" y="2228"/>
                    <a:pt x="15860" y="1360"/>
                  </a:cubicBezTo>
                  <a:cubicBezTo>
                    <a:pt x="15602" y="493"/>
                    <a:pt x="15084" y="-86"/>
                    <a:pt x="14632" y="10"/>
                  </a:cubicBezTo>
                  <a:cubicBezTo>
                    <a:pt x="14179" y="107"/>
                    <a:pt x="13791" y="878"/>
                    <a:pt x="13726" y="1843"/>
                  </a:cubicBezTo>
                  <a:cubicBezTo>
                    <a:pt x="13662" y="2807"/>
                    <a:pt x="13920" y="3964"/>
                    <a:pt x="14955" y="5603"/>
                  </a:cubicBezTo>
                  <a:cubicBezTo>
                    <a:pt x="15990" y="7243"/>
                    <a:pt x="17800" y="9364"/>
                    <a:pt x="19029" y="11003"/>
                  </a:cubicBezTo>
                  <a:cubicBezTo>
                    <a:pt x="20258" y="12643"/>
                    <a:pt x="20905" y="13800"/>
                    <a:pt x="21163" y="14860"/>
                  </a:cubicBezTo>
                  <a:cubicBezTo>
                    <a:pt x="21422" y="15921"/>
                    <a:pt x="21293" y="16885"/>
                    <a:pt x="20323" y="17560"/>
                  </a:cubicBezTo>
                  <a:cubicBezTo>
                    <a:pt x="19353" y="18235"/>
                    <a:pt x="17542" y="18621"/>
                    <a:pt x="15731" y="19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6532404" y="0"/>
              <a:ext cx="236198" cy="53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7" fill="norm" stroke="1" extrusionOk="0">
                  <a:moveTo>
                    <a:pt x="9621" y="9669"/>
                  </a:moveTo>
                  <a:cubicBezTo>
                    <a:pt x="7995" y="11931"/>
                    <a:pt x="6369" y="14194"/>
                    <a:pt x="5092" y="16046"/>
                  </a:cubicBezTo>
                  <a:cubicBezTo>
                    <a:pt x="3814" y="17897"/>
                    <a:pt x="2885" y="19337"/>
                    <a:pt x="2072" y="20263"/>
                  </a:cubicBezTo>
                  <a:cubicBezTo>
                    <a:pt x="1260" y="21189"/>
                    <a:pt x="563" y="21600"/>
                    <a:pt x="214" y="21446"/>
                  </a:cubicBezTo>
                  <a:cubicBezTo>
                    <a:pt x="-134" y="21291"/>
                    <a:pt x="-134" y="20571"/>
                    <a:pt x="795" y="18720"/>
                  </a:cubicBezTo>
                  <a:cubicBezTo>
                    <a:pt x="1724" y="16869"/>
                    <a:pt x="3582" y="13886"/>
                    <a:pt x="5789" y="10749"/>
                  </a:cubicBezTo>
                  <a:cubicBezTo>
                    <a:pt x="7995" y="7611"/>
                    <a:pt x="10550" y="4320"/>
                    <a:pt x="12292" y="2417"/>
                  </a:cubicBezTo>
                  <a:cubicBezTo>
                    <a:pt x="14034" y="514"/>
                    <a:pt x="14963" y="0"/>
                    <a:pt x="15776" y="0"/>
                  </a:cubicBezTo>
                  <a:cubicBezTo>
                    <a:pt x="16589" y="0"/>
                    <a:pt x="17285" y="514"/>
                    <a:pt x="18098" y="1954"/>
                  </a:cubicBezTo>
                  <a:cubicBezTo>
                    <a:pt x="18911" y="3394"/>
                    <a:pt x="19840" y="5760"/>
                    <a:pt x="20305" y="8640"/>
                  </a:cubicBezTo>
                  <a:cubicBezTo>
                    <a:pt x="20769" y="11520"/>
                    <a:pt x="20769" y="14914"/>
                    <a:pt x="20885" y="16920"/>
                  </a:cubicBezTo>
                  <a:cubicBezTo>
                    <a:pt x="21001" y="18926"/>
                    <a:pt x="21234" y="19543"/>
                    <a:pt x="21466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6584597" y="301562"/>
              <a:ext cx="168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6800"/>
                    <a:pt x="2618" y="12000"/>
                    <a:pt x="6218" y="8400"/>
                  </a:cubicBezTo>
                  <a:cubicBezTo>
                    <a:pt x="9818" y="4800"/>
                    <a:pt x="157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860604" y="262895"/>
              <a:ext cx="184005" cy="27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3026"/>
                  </a:moveTo>
                  <a:cubicBezTo>
                    <a:pt x="600" y="8426"/>
                    <a:pt x="1200" y="13826"/>
                    <a:pt x="1500" y="17026"/>
                  </a:cubicBezTo>
                  <a:cubicBezTo>
                    <a:pt x="1800" y="20226"/>
                    <a:pt x="1800" y="21226"/>
                    <a:pt x="1650" y="21226"/>
                  </a:cubicBezTo>
                  <a:cubicBezTo>
                    <a:pt x="1500" y="21226"/>
                    <a:pt x="1200" y="20226"/>
                    <a:pt x="1800" y="17026"/>
                  </a:cubicBezTo>
                  <a:cubicBezTo>
                    <a:pt x="2400" y="13826"/>
                    <a:pt x="3900" y="8426"/>
                    <a:pt x="5100" y="5226"/>
                  </a:cubicBezTo>
                  <a:cubicBezTo>
                    <a:pt x="6300" y="2026"/>
                    <a:pt x="7200" y="1026"/>
                    <a:pt x="8550" y="426"/>
                  </a:cubicBezTo>
                  <a:cubicBezTo>
                    <a:pt x="9900" y="-174"/>
                    <a:pt x="11700" y="-374"/>
                    <a:pt x="13350" y="1426"/>
                  </a:cubicBezTo>
                  <a:cubicBezTo>
                    <a:pt x="15000" y="3226"/>
                    <a:pt x="16500" y="7026"/>
                    <a:pt x="17850" y="9926"/>
                  </a:cubicBezTo>
                  <a:cubicBezTo>
                    <a:pt x="19200" y="12826"/>
                    <a:pt x="20400" y="14826"/>
                    <a:pt x="21600" y="16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7072236" y="47190"/>
              <a:ext cx="317380" cy="41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33" fill="norm" stroke="1" extrusionOk="0">
                  <a:moveTo>
                    <a:pt x="11610" y="12951"/>
                  </a:moveTo>
                  <a:cubicBezTo>
                    <a:pt x="10919" y="12561"/>
                    <a:pt x="10228" y="12170"/>
                    <a:pt x="8759" y="12496"/>
                  </a:cubicBezTo>
                  <a:cubicBezTo>
                    <a:pt x="7290" y="12821"/>
                    <a:pt x="5044" y="13862"/>
                    <a:pt x="3489" y="15033"/>
                  </a:cubicBezTo>
                  <a:cubicBezTo>
                    <a:pt x="1934" y="16204"/>
                    <a:pt x="1070" y="17505"/>
                    <a:pt x="551" y="18481"/>
                  </a:cubicBezTo>
                  <a:cubicBezTo>
                    <a:pt x="33" y="19457"/>
                    <a:pt x="-140" y="20108"/>
                    <a:pt x="119" y="20628"/>
                  </a:cubicBezTo>
                  <a:cubicBezTo>
                    <a:pt x="378" y="21149"/>
                    <a:pt x="1070" y="21539"/>
                    <a:pt x="2106" y="21214"/>
                  </a:cubicBezTo>
                  <a:cubicBezTo>
                    <a:pt x="3143" y="20888"/>
                    <a:pt x="4526" y="19847"/>
                    <a:pt x="5822" y="18741"/>
                  </a:cubicBezTo>
                  <a:cubicBezTo>
                    <a:pt x="7118" y="17635"/>
                    <a:pt x="8327" y="16464"/>
                    <a:pt x="8932" y="16204"/>
                  </a:cubicBezTo>
                  <a:cubicBezTo>
                    <a:pt x="9537" y="15944"/>
                    <a:pt x="9537" y="16594"/>
                    <a:pt x="9537" y="17245"/>
                  </a:cubicBezTo>
                  <a:cubicBezTo>
                    <a:pt x="9537" y="17896"/>
                    <a:pt x="9537" y="18546"/>
                    <a:pt x="9882" y="19132"/>
                  </a:cubicBezTo>
                  <a:cubicBezTo>
                    <a:pt x="10228" y="19717"/>
                    <a:pt x="10919" y="20238"/>
                    <a:pt x="12215" y="19782"/>
                  </a:cubicBezTo>
                  <a:cubicBezTo>
                    <a:pt x="13511" y="19327"/>
                    <a:pt x="15412" y="17896"/>
                    <a:pt x="17054" y="15228"/>
                  </a:cubicBezTo>
                  <a:cubicBezTo>
                    <a:pt x="18695" y="12561"/>
                    <a:pt x="20078" y="8657"/>
                    <a:pt x="20769" y="6120"/>
                  </a:cubicBezTo>
                  <a:cubicBezTo>
                    <a:pt x="21460" y="3582"/>
                    <a:pt x="21460" y="2411"/>
                    <a:pt x="21374" y="1500"/>
                  </a:cubicBezTo>
                  <a:cubicBezTo>
                    <a:pt x="21287" y="590"/>
                    <a:pt x="21114" y="-61"/>
                    <a:pt x="20855" y="4"/>
                  </a:cubicBezTo>
                  <a:cubicBezTo>
                    <a:pt x="20596" y="69"/>
                    <a:pt x="20250" y="850"/>
                    <a:pt x="19905" y="3452"/>
                  </a:cubicBezTo>
                  <a:cubicBezTo>
                    <a:pt x="19559" y="6055"/>
                    <a:pt x="19214" y="10479"/>
                    <a:pt x="19041" y="13016"/>
                  </a:cubicBezTo>
                  <a:cubicBezTo>
                    <a:pt x="18868" y="15553"/>
                    <a:pt x="18868" y="16204"/>
                    <a:pt x="18868" y="16920"/>
                  </a:cubicBezTo>
                  <a:cubicBezTo>
                    <a:pt x="18868" y="17635"/>
                    <a:pt x="18868" y="18416"/>
                    <a:pt x="19127" y="18481"/>
                  </a:cubicBezTo>
                  <a:cubicBezTo>
                    <a:pt x="19386" y="18546"/>
                    <a:pt x="19905" y="17896"/>
                    <a:pt x="20337" y="17245"/>
                  </a:cubicBezTo>
                  <a:cubicBezTo>
                    <a:pt x="20769" y="16594"/>
                    <a:pt x="21114" y="15944"/>
                    <a:pt x="21460" y="15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7409002" y="263228"/>
              <a:ext cx="167224" cy="58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20" fill="norm" stroke="1" extrusionOk="0">
                  <a:moveTo>
                    <a:pt x="456" y="0"/>
                  </a:moveTo>
                  <a:cubicBezTo>
                    <a:pt x="133" y="931"/>
                    <a:pt x="-189" y="1862"/>
                    <a:pt x="133" y="2560"/>
                  </a:cubicBezTo>
                  <a:cubicBezTo>
                    <a:pt x="456" y="3259"/>
                    <a:pt x="1423" y="3724"/>
                    <a:pt x="3680" y="3817"/>
                  </a:cubicBezTo>
                  <a:cubicBezTo>
                    <a:pt x="5936" y="3910"/>
                    <a:pt x="9483" y="3631"/>
                    <a:pt x="11901" y="3212"/>
                  </a:cubicBezTo>
                  <a:cubicBezTo>
                    <a:pt x="14318" y="2793"/>
                    <a:pt x="15608" y="2234"/>
                    <a:pt x="15930" y="2188"/>
                  </a:cubicBezTo>
                  <a:cubicBezTo>
                    <a:pt x="16253" y="2141"/>
                    <a:pt x="15608" y="2607"/>
                    <a:pt x="15608" y="4003"/>
                  </a:cubicBezTo>
                  <a:cubicBezTo>
                    <a:pt x="15608" y="5400"/>
                    <a:pt x="16253" y="7728"/>
                    <a:pt x="17381" y="10474"/>
                  </a:cubicBezTo>
                  <a:cubicBezTo>
                    <a:pt x="18510" y="13221"/>
                    <a:pt x="20121" y="16386"/>
                    <a:pt x="20766" y="18248"/>
                  </a:cubicBezTo>
                  <a:cubicBezTo>
                    <a:pt x="21411" y="20110"/>
                    <a:pt x="21089" y="20669"/>
                    <a:pt x="19960" y="21041"/>
                  </a:cubicBezTo>
                  <a:cubicBezTo>
                    <a:pt x="18832" y="21414"/>
                    <a:pt x="16898" y="21600"/>
                    <a:pt x="13512" y="21181"/>
                  </a:cubicBezTo>
                  <a:cubicBezTo>
                    <a:pt x="10127" y="20762"/>
                    <a:pt x="5292" y="19738"/>
                    <a:pt x="2874" y="18760"/>
                  </a:cubicBezTo>
                  <a:cubicBezTo>
                    <a:pt x="456" y="17783"/>
                    <a:pt x="456" y="16852"/>
                    <a:pt x="456" y="15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7651424" y="249954"/>
              <a:ext cx="113868" cy="21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98" fill="norm" stroke="1" extrusionOk="0">
                  <a:moveTo>
                    <a:pt x="21387" y="5072"/>
                  </a:moveTo>
                  <a:cubicBezTo>
                    <a:pt x="20427" y="3817"/>
                    <a:pt x="19467" y="2561"/>
                    <a:pt x="16347" y="1556"/>
                  </a:cubicBezTo>
                  <a:cubicBezTo>
                    <a:pt x="13227" y="551"/>
                    <a:pt x="7947" y="-202"/>
                    <a:pt x="4827" y="49"/>
                  </a:cubicBezTo>
                  <a:cubicBezTo>
                    <a:pt x="1707" y="300"/>
                    <a:pt x="747" y="1556"/>
                    <a:pt x="267" y="3063"/>
                  </a:cubicBezTo>
                  <a:cubicBezTo>
                    <a:pt x="-213" y="4570"/>
                    <a:pt x="-213" y="6328"/>
                    <a:pt x="1707" y="7961"/>
                  </a:cubicBezTo>
                  <a:cubicBezTo>
                    <a:pt x="3627" y="9593"/>
                    <a:pt x="7467" y="11100"/>
                    <a:pt x="10587" y="12984"/>
                  </a:cubicBezTo>
                  <a:cubicBezTo>
                    <a:pt x="13707" y="14868"/>
                    <a:pt x="16107" y="17128"/>
                    <a:pt x="16587" y="18761"/>
                  </a:cubicBezTo>
                  <a:cubicBezTo>
                    <a:pt x="17067" y="20393"/>
                    <a:pt x="15627" y="21398"/>
                    <a:pt x="12987" y="21398"/>
                  </a:cubicBezTo>
                  <a:cubicBezTo>
                    <a:pt x="10347" y="21398"/>
                    <a:pt x="6507" y="20393"/>
                    <a:pt x="2667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7834292" y="347563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7808341" y="167015"/>
              <a:ext cx="33619" cy="9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851" fill="norm" stroke="1" extrusionOk="0">
                  <a:moveTo>
                    <a:pt x="6410" y="20851"/>
                  </a:moveTo>
                  <a:cubicBezTo>
                    <a:pt x="4867" y="16974"/>
                    <a:pt x="3325" y="13097"/>
                    <a:pt x="1782" y="9220"/>
                  </a:cubicBezTo>
                  <a:cubicBezTo>
                    <a:pt x="239" y="5343"/>
                    <a:pt x="-1304" y="1466"/>
                    <a:pt x="1782" y="359"/>
                  </a:cubicBezTo>
                  <a:cubicBezTo>
                    <a:pt x="4867" y="-749"/>
                    <a:pt x="12582" y="913"/>
                    <a:pt x="20296" y="2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7918627" y="246418"/>
              <a:ext cx="150970" cy="26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514" fill="norm" stroke="1" extrusionOk="0">
                  <a:moveTo>
                    <a:pt x="19858" y="729"/>
                  </a:moveTo>
                  <a:cubicBezTo>
                    <a:pt x="15329" y="322"/>
                    <a:pt x="10800" y="-86"/>
                    <a:pt x="7839" y="16"/>
                  </a:cubicBezTo>
                  <a:cubicBezTo>
                    <a:pt x="4877" y="118"/>
                    <a:pt x="3484" y="729"/>
                    <a:pt x="2787" y="1544"/>
                  </a:cubicBezTo>
                  <a:cubicBezTo>
                    <a:pt x="2090" y="2359"/>
                    <a:pt x="2090" y="3378"/>
                    <a:pt x="5226" y="5416"/>
                  </a:cubicBezTo>
                  <a:cubicBezTo>
                    <a:pt x="8361" y="7454"/>
                    <a:pt x="14632" y="10510"/>
                    <a:pt x="17942" y="12752"/>
                  </a:cubicBezTo>
                  <a:cubicBezTo>
                    <a:pt x="21252" y="14993"/>
                    <a:pt x="21600" y="16420"/>
                    <a:pt x="18116" y="17744"/>
                  </a:cubicBezTo>
                  <a:cubicBezTo>
                    <a:pt x="14632" y="19069"/>
                    <a:pt x="7316" y="20291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942849" y="634730"/>
              <a:ext cx="4983446" cy="25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522"/>
                  </a:moveTo>
                  <a:cubicBezTo>
                    <a:pt x="454" y="20880"/>
                    <a:pt x="908" y="20239"/>
                    <a:pt x="1329" y="19597"/>
                  </a:cubicBezTo>
                  <a:cubicBezTo>
                    <a:pt x="1750" y="18956"/>
                    <a:pt x="2138" y="18314"/>
                    <a:pt x="2526" y="17672"/>
                  </a:cubicBezTo>
                  <a:cubicBezTo>
                    <a:pt x="2913" y="17031"/>
                    <a:pt x="3301" y="16389"/>
                    <a:pt x="3689" y="15748"/>
                  </a:cubicBezTo>
                  <a:cubicBezTo>
                    <a:pt x="4076" y="15106"/>
                    <a:pt x="4464" y="14465"/>
                    <a:pt x="4863" y="13930"/>
                  </a:cubicBezTo>
                  <a:cubicBezTo>
                    <a:pt x="5262" y="13395"/>
                    <a:pt x="5671" y="12968"/>
                    <a:pt x="6092" y="12540"/>
                  </a:cubicBezTo>
                  <a:cubicBezTo>
                    <a:pt x="6513" y="12112"/>
                    <a:pt x="6945" y="11684"/>
                    <a:pt x="7388" y="11257"/>
                  </a:cubicBezTo>
                  <a:cubicBezTo>
                    <a:pt x="7831" y="10829"/>
                    <a:pt x="8286" y="10401"/>
                    <a:pt x="8740" y="9973"/>
                  </a:cubicBezTo>
                  <a:cubicBezTo>
                    <a:pt x="9194" y="9546"/>
                    <a:pt x="9648" y="9118"/>
                    <a:pt x="10052" y="8797"/>
                  </a:cubicBezTo>
                  <a:cubicBezTo>
                    <a:pt x="10457" y="8476"/>
                    <a:pt x="10811" y="8263"/>
                    <a:pt x="11171" y="7942"/>
                  </a:cubicBezTo>
                  <a:cubicBezTo>
                    <a:pt x="11531" y="7621"/>
                    <a:pt x="11897" y="7193"/>
                    <a:pt x="12273" y="6872"/>
                  </a:cubicBezTo>
                  <a:cubicBezTo>
                    <a:pt x="12650" y="6552"/>
                    <a:pt x="13038" y="6338"/>
                    <a:pt x="13486" y="6017"/>
                  </a:cubicBezTo>
                  <a:cubicBezTo>
                    <a:pt x="13935" y="5696"/>
                    <a:pt x="14444" y="5269"/>
                    <a:pt x="14882" y="4948"/>
                  </a:cubicBezTo>
                  <a:cubicBezTo>
                    <a:pt x="15319" y="4627"/>
                    <a:pt x="15685" y="4413"/>
                    <a:pt x="16056" y="4199"/>
                  </a:cubicBezTo>
                  <a:cubicBezTo>
                    <a:pt x="16427" y="3985"/>
                    <a:pt x="16804" y="3772"/>
                    <a:pt x="17208" y="3451"/>
                  </a:cubicBezTo>
                  <a:cubicBezTo>
                    <a:pt x="17612" y="3130"/>
                    <a:pt x="18044" y="2702"/>
                    <a:pt x="18487" y="2274"/>
                  </a:cubicBezTo>
                  <a:cubicBezTo>
                    <a:pt x="18930" y="1847"/>
                    <a:pt x="19385" y="1419"/>
                    <a:pt x="19828" y="991"/>
                  </a:cubicBezTo>
                  <a:cubicBezTo>
                    <a:pt x="20271" y="564"/>
                    <a:pt x="20703" y="136"/>
                    <a:pt x="20996" y="29"/>
                  </a:cubicBezTo>
                  <a:cubicBezTo>
                    <a:pt x="21290" y="-78"/>
                    <a:pt x="21445" y="136"/>
                    <a:pt x="21600" y="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103852" y="780959"/>
              <a:ext cx="4807109" cy="28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241" y="21106"/>
                    <a:pt x="482" y="20723"/>
                    <a:pt x="787" y="20246"/>
                  </a:cubicBezTo>
                  <a:cubicBezTo>
                    <a:pt x="1091" y="19768"/>
                    <a:pt x="1458" y="19194"/>
                    <a:pt x="1837" y="18812"/>
                  </a:cubicBezTo>
                  <a:cubicBezTo>
                    <a:pt x="2216" y="18430"/>
                    <a:pt x="2607" y="18238"/>
                    <a:pt x="2997" y="17952"/>
                  </a:cubicBezTo>
                  <a:cubicBezTo>
                    <a:pt x="3388" y="17665"/>
                    <a:pt x="3778" y="17283"/>
                    <a:pt x="4163" y="16900"/>
                  </a:cubicBezTo>
                  <a:cubicBezTo>
                    <a:pt x="4547" y="16518"/>
                    <a:pt x="4926" y="16136"/>
                    <a:pt x="5317" y="15753"/>
                  </a:cubicBezTo>
                  <a:cubicBezTo>
                    <a:pt x="5707" y="15371"/>
                    <a:pt x="6109" y="14989"/>
                    <a:pt x="6511" y="14702"/>
                  </a:cubicBezTo>
                  <a:cubicBezTo>
                    <a:pt x="6913" y="14415"/>
                    <a:pt x="7315" y="14224"/>
                    <a:pt x="7734" y="14033"/>
                  </a:cubicBezTo>
                  <a:cubicBezTo>
                    <a:pt x="8153" y="13842"/>
                    <a:pt x="8589" y="13651"/>
                    <a:pt x="8986" y="13364"/>
                  </a:cubicBezTo>
                  <a:cubicBezTo>
                    <a:pt x="9382" y="13077"/>
                    <a:pt x="9738" y="12695"/>
                    <a:pt x="10100" y="12217"/>
                  </a:cubicBezTo>
                  <a:cubicBezTo>
                    <a:pt x="10461" y="11739"/>
                    <a:pt x="10829" y="11166"/>
                    <a:pt x="11190" y="10592"/>
                  </a:cubicBezTo>
                  <a:cubicBezTo>
                    <a:pt x="11552" y="10019"/>
                    <a:pt x="11908" y="9446"/>
                    <a:pt x="12258" y="8968"/>
                  </a:cubicBezTo>
                  <a:cubicBezTo>
                    <a:pt x="12609" y="8490"/>
                    <a:pt x="12953" y="8107"/>
                    <a:pt x="13338" y="7725"/>
                  </a:cubicBezTo>
                  <a:cubicBezTo>
                    <a:pt x="13722" y="7343"/>
                    <a:pt x="14147" y="6961"/>
                    <a:pt x="14567" y="6578"/>
                  </a:cubicBezTo>
                  <a:cubicBezTo>
                    <a:pt x="14986" y="6196"/>
                    <a:pt x="15399" y="5814"/>
                    <a:pt x="15789" y="5431"/>
                  </a:cubicBezTo>
                  <a:cubicBezTo>
                    <a:pt x="16180" y="5049"/>
                    <a:pt x="16547" y="4667"/>
                    <a:pt x="16926" y="4380"/>
                  </a:cubicBezTo>
                  <a:cubicBezTo>
                    <a:pt x="17305" y="4093"/>
                    <a:pt x="17696" y="3902"/>
                    <a:pt x="18086" y="3711"/>
                  </a:cubicBezTo>
                  <a:cubicBezTo>
                    <a:pt x="18477" y="3520"/>
                    <a:pt x="18867" y="3329"/>
                    <a:pt x="19292" y="2946"/>
                  </a:cubicBezTo>
                  <a:cubicBezTo>
                    <a:pt x="19717" y="2564"/>
                    <a:pt x="20176" y="1991"/>
                    <a:pt x="20538" y="1417"/>
                  </a:cubicBezTo>
                  <a:cubicBezTo>
                    <a:pt x="20900" y="844"/>
                    <a:pt x="21164" y="270"/>
                    <a:pt x="21324" y="79"/>
                  </a:cubicBezTo>
                  <a:cubicBezTo>
                    <a:pt x="21485" y="-112"/>
                    <a:pt x="21543" y="79"/>
                    <a:pt x="21600" y="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9831185" y="490501"/>
              <a:ext cx="349161" cy="533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90" fill="norm" stroke="1" extrusionOk="0">
                  <a:moveTo>
                    <a:pt x="13500" y="11"/>
                  </a:moveTo>
                  <a:cubicBezTo>
                    <a:pt x="12712" y="0"/>
                    <a:pt x="11923" y="-10"/>
                    <a:pt x="11214" y="16"/>
                  </a:cubicBezTo>
                  <a:cubicBezTo>
                    <a:pt x="10505" y="42"/>
                    <a:pt x="9874" y="104"/>
                    <a:pt x="9480" y="244"/>
                  </a:cubicBezTo>
                  <a:cubicBezTo>
                    <a:pt x="9086" y="383"/>
                    <a:pt x="8928" y="601"/>
                    <a:pt x="9086" y="901"/>
                  </a:cubicBezTo>
                  <a:cubicBezTo>
                    <a:pt x="9243" y="1201"/>
                    <a:pt x="9716" y="1584"/>
                    <a:pt x="9874" y="1988"/>
                  </a:cubicBezTo>
                  <a:cubicBezTo>
                    <a:pt x="10031" y="2391"/>
                    <a:pt x="9874" y="2815"/>
                    <a:pt x="9322" y="3229"/>
                  </a:cubicBezTo>
                  <a:cubicBezTo>
                    <a:pt x="8770" y="3643"/>
                    <a:pt x="7824" y="4047"/>
                    <a:pt x="6721" y="4466"/>
                  </a:cubicBezTo>
                  <a:cubicBezTo>
                    <a:pt x="5617" y="4885"/>
                    <a:pt x="4356" y="5320"/>
                    <a:pt x="3331" y="5713"/>
                  </a:cubicBezTo>
                  <a:cubicBezTo>
                    <a:pt x="2306" y="6107"/>
                    <a:pt x="1518" y="6459"/>
                    <a:pt x="966" y="6821"/>
                  </a:cubicBezTo>
                  <a:cubicBezTo>
                    <a:pt x="414" y="7183"/>
                    <a:pt x="99" y="7556"/>
                    <a:pt x="20" y="7939"/>
                  </a:cubicBezTo>
                  <a:cubicBezTo>
                    <a:pt x="-59" y="8322"/>
                    <a:pt x="99" y="8715"/>
                    <a:pt x="493" y="9113"/>
                  </a:cubicBezTo>
                  <a:cubicBezTo>
                    <a:pt x="887" y="9512"/>
                    <a:pt x="1518" y="9915"/>
                    <a:pt x="2385" y="10319"/>
                  </a:cubicBezTo>
                  <a:cubicBezTo>
                    <a:pt x="3252" y="10723"/>
                    <a:pt x="4356" y="11126"/>
                    <a:pt x="5538" y="11540"/>
                  </a:cubicBezTo>
                  <a:cubicBezTo>
                    <a:pt x="6721" y="11954"/>
                    <a:pt x="7982" y="12379"/>
                    <a:pt x="9243" y="12808"/>
                  </a:cubicBezTo>
                  <a:cubicBezTo>
                    <a:pt x="10505" y="13238"/>
                    <a:pt x="11766" y="13672"/>
                    <a:pt x="12791" y="14092"/>
                  </a:cubicBezTo>
                  <a:cubicBezTo>
                    <a:pt x="13815" y="14511"/>
                    <a:pt x="14604" y="14914"/>
                    <a:pt x="15313" y="15334"/>
                  </a:cubicBezTo>
                  <a:cubicBezTo>
                    <a:pt x="16023" y="15753"/>
                    <a:pt x="16653" y="16187"/>
                    <a:pt x="17048" y="16612"/>
                  </a:cubicBezTo>
                  <a:cubicBezTo>
                    <a:pt x="17442" y="17036"/>
                    <a:pt x="17599" y="17450"/>
                    <a:pt x="17599" y="17843"/>
                  </a:cubicBezTo>
                  <a:cubicBezTo>
                    <a:pt x="17599" y="18237"/>
                    <a:pt x="17442" y="18609"/>
                    <a:pt x="17126" y="18987"/>
                  </a:cubicBezTo>
                  <a:cubicBezTo>
                    <a:pt x="16811" y="19365"/>
                    <a:pt x="16338" y="19748"/>
                    <a:pt x="16023" y="20100"/>
                  </a:cubicBezTo>
                  <a:cubicBezTo>
                    <a:pt x="15707" y="20452"/>
                    <a:pt x="15550" y="20772"/>
                    <a:pt x="16496" y="21016"/>
                  </a:cubicBezTo>
                  <a:cubicBezTo>
                    <a:pt x="17442" y="21259"/>
                    <a:pt x="19491" y="21424"/>
                    <a:pt x="21541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0142011" y="5798686"/>
              <a:ext cx="222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41" y="14400"/>
                    <a:pt x="9683" y="7200"/>
                    <a:pt x="6083" y="3600"/>
                  </a:cubicBezTo>
                  <a:cubicBezTo>
                    <a:pt x="2483" y="0"/>
                    <a:pt x="1241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9872312" y="5737351"/>
              <a:ext cx="2968428" cy="12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10" fill="norm" stroke="1" extrusionOk="0">
                  <a:moveTo>
                    <a:pt x="122" y="17550"/>
                  </a:moveTo>
                  <a:cubicBezTo>
                    <a:pt x="47" y="18900"/>
                    <a:pt x="-27" y="20250"/>
                    <a:pt x="10" y="20925"/>
                  </a:cubicBezTo>
                  <a:cubicBezTo>
                    <a:pt x="47" y="21600"/>
                    <a:pt x="196" y="21600"/>
                    <a:pt x="614" y="21375"/>
                  </a:cubicBezTo>
                  <a:cubicBezTo>
                    <a:pt x="1032" y="21150"/>
                    <a:pt x="1719" y="20700"/>
                    <a:pt x="2434" y="19800"/>
                  </a:cubicBezTo>
                  <a:cubicBezTo>
                    <a:pt x="3149" y="18900"/>
                    <a:pt x="3892" y="17550"/>
                    <a:pt x="4579" y="16200"/>
                  </a:cubicBezTo>
                  <a:cubicBezTo>
                    <a:pt x="5266" y="14850"/>
                    <a:pt x="5898" y="13500"/>
                    <a:pt x="6603" y="12150"/>
                  </a:cubicBezTo>
                  <a:cubicBezTo>
                    <a:pt x="7309" y="10800"/>
                    <a:pt x="8089" y="9450"/>
                    <a:pt x="8795" y="8325"/>
                  </a:cubicBezTo>
                  <a:cubicBezTo>
                    <a:pt x="9501" y="7200"/>
                    <a:pt x="10132" y="6300"/>
                    <a:pt x="10801" y="5400"/>
                  </a:cubicBezTo>
                  <a:cubicBezTo>
                    <a:pt x="11469" y="4500"/>
                    <a:pt x="12175" y="3600"/>
                    <a:pt x="12872" y="2925"/>
                  </a:cubicBezTo>
                  <a:cubicBezTo>
                    <a:pt x="13568" y="2250"/>
                    <a:pt x="14255" y="1800"/>
                    <a:pt x="14943" y="1575"/>
                  </a:cubicBezTo>
                  <a:cubicBezTo>
                    <a:pt x="15630" y="1350"/>
                    <a:pt x="16317" y="1350"/>
                    <a:pt x="17106" y="1350"/>
                  </a:cubicBezTo>
                  <a:cubicBezTo>
                    <a:pt x="17896" y="1350"/>
                    <a:pt x="18787" y="1350"/>
                    <a:pt x="19549" y="1125"/>
                  </a:cubicBezTo>
                  <a:cubicBezTo>
                    <a:pt x="20310" y="900"/>
                    <a:pt x="20942" y="450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0224980" y="529209"/>
              <a:ext cx="145936" cy="45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23" fill="norm" stroke="1" extrusionOk="0">
                  <a:moveTo>
                    <a:pt x="19192" y="3388"/>
                  </a:moveTo>
                  <a:cubicBezTo>
                    <a:pt x="18820" y="2781"/>
                    <a:pt x="18448" y="2175"/>
                    <a:pt x="18075" y="1568"/>
                  </a:cubicBezTo>
                  <a:cubicBezTo>
                    <a:pt x="17703" y="961"/>
                    <a:pt x="17330" y="354"/>
                    <a:pt x="16213" y="112"/>
                  </a:cubicBezTo>
                  <a:cubicBezTo>
                    <a:pt x="15096" y="-131"/>
                    <a:pt x="13234" y="-10"/>
                    <a:pt x="10999" y="779"/>
                  </a:cubicBezTo>
                  <a:cubicBezTo>
                    <a:pt x="8765" y="1568"/>
                    <a:pt x="6158" y="3024"/>
                    <a:pt x="4668" y="4420"/>
                  </a:cubicBezTo>
                  <a:cubicBezTo>
                    <a:pt x="3179" y="5815"/>
                    <a:pt x="2806" y="7150"/>
                    <a:pt x="5227" y="8909"/>
                  </a:cubicBezTo>
                  <a:cubicBezTo>
                    <a:pt x="7648" y="10669"/>
                    <a:pt x="12861" y="12853"/>
                    <a:pt x="16027" y="14188"/>
                  </a:cubicBezTo>
                  <a:cubicBezTo>
                    <a:pt x="19192" y="15523"/>
                    <a:pt x="20310" y="16008"/>
                    <a:pt x="20868" y="16797"/>
                  </a:cubicBezTo>
                  <a:cubicBezTo>
                    <a:pt x="21427" y="17586"/>
                    <a:pt x="21427" y="18678"/>
                    <a:pt x="20682" y="19406"/>
                  </a:cubicBezTo>
                  <a:cubicBezTo>
                    <a:pt x="19937" y="20134"/>
                    <a:pt x="18448" y="20498"/>
                    <a:pt x="15655" y="20802"/>
                  </a:cubicBezTo>
                  <a:cubicBezTo>
                    <a:pt x="12861" y="21105"/>
                    <a:pt x="8765" y="21348"/>
                    <a:pt x="5599" y="21408"/>
                  </a:cubicBezTo>
                  <a:cubicBezTo>
                    <a:pt x="2434" y="21469"/>
                    <a:pt x="199" y="21348"/>
                    <a:pt x="13" y="20984"/>
                  </a:cubicBezTo>
                  <a:cubicBezTo>
                    <a:pt x="-173" y="20620"/>
                    <a:pt x="1689" y="20013"/>
                    <a:pt x="3551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0396441" y="843763"/>
              <a:ext cx="121246" cy="13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441" fill="norm" stroke="1" extrusionOk="0">
                  <a:moveTo>
                    <a:pt x="21349" y="4865"/>
                  </a:moveTo>
                  <a:cubicBezTo>
                    <a:pt x="15949" y="5623"/>
                    <a:pt x="10549" y="6381"/>
                    <a:pt x="6949" y="7897"/>
                  </a:cubicBezTo>
                  <a:cubicBezTo>
                    <a:pt x="3349" y="9413"/>
                    <a:pt x="1549" y="11686"/>
                    <a:pt x="649" y="13771"/>
                  </a:cubicBezTo>
                  <a:cubicBezTo>
                    <a:pt x="-251" y="15855"/>
                    <a:pt x="-251" y="17749"/>
                    <a:pt x="874" y="19076"/>
                  </a:cubicBezTo>
                  <a:cubicBezTo>
                    <a:pt x="1999" y="20402"/>
                    <a:pt x="4249" y="21160"/>
                    <a:pt x="7849" y="19455"/>
                  </a:cubicBezTo>
                  <a:cubicBezTo>
                    <a:pt x="11449" y="17749"/>
                    <a:pt x="16399" y="13581"/>
                    <a:pt x="18874" y="9981"/>
                  </a:cubicBezTo>
                  <a:cubicBezTo>
                    <a:pt x="21349" y="6381"/>
                    <a:pt x="21349" y="3349"/>
                    <a:pt x="20224" y="1644"/>
                  </a:cubicBezTo>
                  <a:cubicBezTo>
                    <a:pt x="19099" y="-61"/>
                    <a:pt x="16849" y="-440"/>
                    <a:pt x="15724" y="507"/>
                  </a:cubicBezTo>
                  <a:cubicBezTo>
                    <a:pt x="14599" y="1455"/>
                    <a:pt x="14599" y="3728"/>
                    <a:pt x="14599" y="6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0837669" y="567828"/>
              <a:ext cx="531037" cy="34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48" fill="norm" stroke="1" extrusionOk="0">
                  <a:moveTo>
                    <a:pt x="6903" y="8110"/>
                  </a:moveTo>
                  <a:cubicBezTo>
                    <a:pt x="7523" y="6231"/>
                    <a:pt x="8143" y="4353"/>
                    <a:pt x="8453" y="3023"/>
                  </a:cubicBezTo>
                  <a:cubicBezTo>
                    <a:pt x="8763" y="1692"/>
                    <a:pt x="8763" y="910"/>
                    <a:pt x="8401" y="440"/>
                  </a:cubicBezTo>
                  <a:cubicBezTo>
                    <a:pt x="8040" y="-29"/>
                    <a:pt x="7316" y="-186"/>
                    <a:pt x="6541" y="284"/>
                  </a:cubicBezTo>
                  <a:cubicBezTo>
                    <a:pt x="5766" y="753"/>
                    <a:pt x="4939" y="1849"/>
                    <a:pt x="4474" y="4431"/>
                  </a:cubicBezTo>
                  <a:cubicBezTo>
                    <a:pt x="4009" y="7014"/>
                    <a:pt x="3906" y="11084"/>
                    <a:pt x="3957" y="13588"/>
                  </a:cubicBezTo>
                  <a:cubicBezTo>
                    <a:pt x="4009" y="16092"/>
                    <a:pt x="4216" y="17031"/>
                    <a:pt x="4371" y="17892"/>
                  </a:cubicBezTo>
                  <a:cubicBezTo>
                    <a:pt x="4526" y="18753"/>
                    <a:pt x="4629" y="19536"/>
                    <a:pt x="4474" y="20162"/>
                  </a:cubicBezTo>
                  <a:cubicBezTo>
                    <a:pt x="4319" y="20788"/>
                    <a:pt x="3906" y="21257"/>
                    <a:pt x="3389" y="21336"/>
                  </a:cubicBezTo>
                  <a:cubicBezTo>
                    <a:pt x="2872" y="21414"/>
                    <a:pt x="2252" y="21101"/>
                    <a:pt x="1580" y="20553"/>
                  </a:cubicBezTo>
                  <a:cubicBezTo>
                    <a:pt x="908" y="20005"/>
                    <a:pt x="185" y="19223"/>
                    <a:pt x="30" y="18597"/>
                  </a:cubicBezTo>
                  <a:cubicBezTo>
                    <a:pt x="-125" y="17971"/>
                    <a:pt x="288" y="17501"/>
                    <a:pt x="1942" y="16875"/>
                  </a:cubicBezTo>
                  <a:cubicBezTo>
                    <a:pt x="3596" y="16249"/>
                    <a:pt x="6489" y="15466"/>
                    <a:pt x="8246" y="14918"/>
                  </a:cubicBezTo>
                  <a:cubicBezTo>
                    <a:pt x="10003" y="14371"/>
                    <a:pt x="10623" y="14057"/>
                    <a:pt x="11140" y="13666"/>
                  </a:cubicBezTo>
                  <a:cubicBezTo>
                    <a:pt x="11657" y="13275"/>
                    <a:pt x="12070" y="12805"/>
                    <a:pt x="12019" y="12414"/>
                  </a:cubicBezTo>
                  <a:cubicBezTo>
                    <a:pt x="11967" y="12023"/>
                    <a:pt x="11450" y="11710"/>
                    <a:pt x="10468" y="12023"/>
                  </a:cubicBezTo>
                  <a:cubicBezTo>
                    <a:pt x="9486" y="12336"/>
                    <a:pt x="8040" y="13275"/>
                    <a:pt x="7161" y="14136"/>
                  </a:cubicBezTo>
                  <a:cubicBezTo>
                    <a:pt x="6283" y="14997"/>
                    <a:pt x="5973" y="15779"/>
                    <a:pt x="6076" y="16171"/>
                  </a:cubicBezTo>
                  <a:cubicBezTo>
                    <a:pt x="6179" y="16562"/>
                    <a:pt x="6696" y="16562"/>
                    <a:pt x="7213" y="16327"/>
                  </a:cubicBezTo>
                  <a:cubicBezTo>
                    <a:pt x="7730" y="16092"/>
                    <a:pt x="8246" y="15623"/>
                    <a:pt x="8763" y="15231"/>
                  </a:cubicBezTo>
                  <a:cubicBezTo>
                    <a:pt x="9280" y="14840"/>
                    <a:pt x="9797" y="14527"/>
                    <a:pt x="10210" y="14762"/>
                  </a:cubicBezTo>
                  <a:cubicBezTo>
                    <a:pt x="10623" y="14997"/>
                    <a:pt x="10933" y="15779"/>
                    <a:pt x="11347" y="16171"/>
                  </a:cubicBezTo>
                  <a:cubicBezTo>
                    <a:pt x="11760" y="16562"/>
                    <a:pt x="12277" y="16562"/>
                    <a:pt x="12535" y="16171"/>
                  </a:cubicBezTo>
                  <a:cubicBezTo>
                    <a:pt x="12794" y="15779"/>
                    <a:pt x="12794" y="14997"/>
                    <a:pt x="12794" y="14214"/>
                  </a:cubicBezTo>
                  <a:cubicBezTo>
                    <a:pt x="12794" y="13431"/>
                    <a:pt x="12794" y="12649"/>
                    <a:pt x="13052" y="12179"/>
                  </a:cubicBezTo>
                  <a:cubicBezTo>
                    <a:pt x="13310" y="11710"/>
                    <a:pt x="13827" y="11553"/>
                    <a:pt x="14602" y="11788"/>
                  </a:cubicBezTo>
                  <a:cubicBezTo>
                    <a:pt x="15377" y="12023"/>
                    <a:pt x="16411" y="12649"/>
                    <a:pt x="17083" y="13666"/>
                  </a:cubicBezTo>
                  <a:cubicBezTo>
                    <a:pt x="17754" y="14684"/>
                    <a:pt x="18064" y="16092"/>
                    <a:pt x="18220" y="17188"/>
                  </a:cubicBezTo>
                  <a:cubicBezTo>
                    <a:pt x="18375" y="18284"/>
                    <a:pt x="18375" y="19066"/>
                    <a:pt x="18168" y="19223"/>
                  </a:cubicBezTo>
                  <a:cubicBezTo>
                    <a:pt x="17961" y="19379"/>
                    <a:pt x="17548" y="18910"/>
                    <a:pt x="17341" y="18205"/>
                  </a:cubicBezTo>
                  <a:cubicBezTo>
                    <a:pt x="17134" y="17501"/>
                    <a:pt x="17134" y="16562"/>
                    <a:pt x="17858" y="15310"/>
                  </a:cubicBezTo>
                  <a:cubicBezTo>
                    <a:pt x="18581" y="14057"/>
                    <a:pt x="20028" y="12492"/>
                    <a:pt x="21475" y="1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0142011" y="1075913"/>
              <a:ext cx="76668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8720"/>
                    <a:pt x="1440" y="15840"/>
                    <a:pt x="2772" y="13200"/>
                  </a:cubicBezTo>
                  <a:cubicBezTo>
                    <a:pt x="4104" y="10560"/>
                    <a:pt x="6048" y="8160"/>
                    <a:pt x="8280" y="6240"/>
                  </a:cubicBezTo>
                  <a:cubicBezTo>
                    <a:pt x="10512" y="4320"/>
                    <a:pt x="13032" y="2880"/>
                    <a:pt x="15300" y="1920"/>
                  </a:cubicBezTo>
                  <a:cubicBezTo>
                    <a:pt x="17568" y="960"/>
                    <a:pt x="19584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0534224" y="1006911"/>
              <a:ext cx="527809" cy="12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04" fill="norm" stroke="1" extrusionOk="0">
                  <a:moveTo>
                    <a:pt x="3081" y="17788"/>
                  </a:moveTo>
                  <a:cubicBezTo>
                    <a:pt x="2560" y="18212"/>
                    <a:pt x="2038" y="18635"/>
                    <a:pt x="1412" y="19271"/>
                  </a:cubicBezTo>
                  <a:cubicBezTo>
                    <a:pt x="786" y="19906"/>
                    <a:pt x="55" y="20753"/>
                    <a:pt x="3" y="21176"/>
                  </a:cubicBezTo>
                  <a:cubicBezTo>
                    <a:pt x="-49" y="21600"/>
                    <a:pt x="577" y="21600"/>
                    <a:pt x="2560" y="19694"/>
                  </a:cubicBezTo>
                  <a:cubicBezTo>
                    <a:pt x="4542" y="17788"/>
                    <a:pt x="7881" y="13976"/>
                    <a:pt x="11273" y="10376"/>
                  </a:cubicBezTo>
                  <a:cubicBezTo>
                    <a:pt x="14664" y="6776"/>
                    <a:pt x="18108" y="3388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1491374" y="761572"/>
              <a:ext cx="53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1476041" y="861241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0165011" y="1413254"/>
              <a:ext cx="23002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08"/>
                    <a:pt x="9600" y="9216"/>
                    <a:pt x="13200" y="12816"/>
                  </a:cubicBezTo>
                  <a:cubicBezTo>
                    <a:pt x="16800" y="16416"/>
                    <a:pt x="192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0132978" y="1389620"/>
              <a:ext cx="287366" cy="41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7" fill="norm" stroke="1" extrusionOk="0">
                  <a:moveTo>
                    <a:pt x="2918" y="4008"/>
                  </a:moveTo>
                  <a:cubicBezTo>
                    <a:pt x="2730" y="2815"/>
                    <a:pt x="2543" y="1623"/>
                    <a:pt x="2918" y="894"/>
                  </a:cubicBezTo>
                  <a:cubicBezTo>
                    <a:pt x="3294" y="165"/>
                    <a:pt x="4233" y="-100"/>
                    <a:pt x="6393" y="33"/>
                  </a:cubicBezTo>
                  <a:cubicBezTo>
                    <a:pt x="8553" y="165"/>
                    <a:pt x="11934" y="695"/>
                    <a:pt x="14939" y="2219"/>
                  </a:cubicBezTo>
                  <a:cubicBezTo>
                    <a:pt x="17944" y="3743"/>
                    <a:pt x="20574" y="6261"/>
                    <a:pt x="21043" y="8977"/>
                  </a:cubicBezTo>
                  <a:cubicBezTo>
                    <a:pt x="21513" y="11694"/>
                    <a:pt x="19823" y="14609"/>
                    <a:pt x="16348" y="16729"/>
                  </a:cubicBezTo>
                  <a:cubicBezTo>
                    <a:pt x="12873" y="18850"/>
                    <a:pt x="7614" y="20175"/>
                    <a:pt x="4421" y="20837"/>
                  </a:cubicBezTo>
                  <a:cubicBezTo>
                    <a:pt x="1228" y="21500"/>
                    <a:pt x="101" y="21500"/>
                    <a:pt x="7" y="21367"/>
                  </a:cubicBezTo>
                  <a:cubicBezTo>
                    <a:pt x="-87" y="21235"/>
                    <a:pt x="852" y="20970"/>
                    <a:pt x="1791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0487019" y="1558924"/>
              <a:ext cx="138004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7486"/>
                    <a:pt x="2400" y="13371"/>
                    <a:pt x="6000" y="9771"/>
                  </a:cubicBezTo>
                  <a:cubicBezTo>
                    <a:pt x="9600" y="6171"/>
                    <a:pt x="156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0479352" y="1643259"/>
              <a:ext cx="122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0753727" y="1367243"/>
              <a:ext cx="116634" cy="37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07" fill="norm" stroke="1" extrusionOk="0">
                  <a:moveTo>
                    <a:pt x="20974" y="3968"/>
                  </a:moveTo>
                  <a:cubicBezTo>
                    <a:pt x="20514" y="3234"/>
                    <a:pt x="20055" y="2499"/>
                    <a:pt x="17757" y="1764"/>
                  </a:cubicBezTo>
                  <a:cubicBezTo>
                    <a:pt x="15459" y="1030"/>
                    <a:pt x="11323" y="295"/>
                    <a:pt x="8106" y="74"/>
                  </a:cubicBezTo>
                  <a:cubicBezTo>
                    <a:pt x="4889" y="-146"/>
                    <a:pt x="2591" y="148"/>
                    <a:pt x="1212" y="662"/>
                  </a:cubicBezTo>
                  <a:cubicBezTo>
                    <a:pt x="-166" y="1176"/>
                    <a:pt x="-626" y="1911"/>
                    <a:pt x="1212" y="2940"/>
                  </a:cubicBezTo>
                  <a:cubicBezTo>
                    <a:pt x="3051" y="3968"/>
                    <a:pt x="7187" y="5291"/>
                    <a:pt x="9485" y="6319"/>
                  </a:cubicBezTo>
                  <a:cubicBezTo>
                    <a:pt x="11783" y="7348"/>
                    <a:pt x="12242" y="8083"/>
                    <a:pt x="11783" y="8744"/>
                  </a:cubicBezTo>
                  <a:cubicBezTo>
                    <a:pt x="11323" y="9405"/>
                    <a:pt x="9944" y="9993"/>
                    <a:pt x="8106" y="10434"/>
                  </a:cubicBezTo>
                  <a:cubicBezTo>
                    <a:pt x="6268" y="10874"/>
                    <a:pt x="3970" y="11168"/>
                    <a:pt x="4429" y="11168"/>
                  </a:cubicBezTo>
                  <a:cubicBezTo>
                    <a:pt x="4889" y="11168"/>
                    <a:pt x="8106" y="10874"/>
                    <a:pt x="9715" y="11168"/>
                  </a:cubicBezTo>
                  <a:cubicBezTo>
                    <a:pt x="11323" y="11462"/>
                    <a:pt x="11323" y="12344"/>
                    <a:pt x="9944" y="13446"/>
                  </a:cubicBezTo>
                  <a:cubicBezTo>
                    <a:pt x="8566" y="14548"/>
                    <a:pt x="5808" y="15870"/>
                    <a:pt x="3970" y="16899"/>
                  </a:cubicBezTo>
                  <a:cubicBezTo>
                    <a:pt x="2132" y="17927"/>
                    <a:pt x="1212" y="18662"/>
                    <a:pt x="753" y="19397"/>
                  </a:cubicBezTo>
                  <a:cubicBezTo>
                    <a:pt x="293" y="20132"/>
                    <a:pt x="293" y="20866"/>
                    <a:pt x="1672" y="21160"/>
                  </a:cubicBezTo>
                  <a:cubicBezTo>
                    <a:pt x="3051" y="21454"/>
                    <a:pt x="5808" y="21307"/>
                    <a:pt x="9255" y="20719"/>
                  </a:cubicBezTo>
                  <a:cubicBezTo>
                    <a:pt x="12702" y="20132"/>
                    <a:pt x="16838" y="19103"/>
                    <a:pt x="20974" y="18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0885694" y="1489922"/>
              <a:ext cx="20700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6218"/>
                    <a:pt x="11733" y="12436"/>
                    <a:pt x="15333" y="16036"/>
                  </a:cubicBezTo>
                  <a:cubicBezTo>
                    <a:pt x="18933" y="19636"/>
                    <a:pt x="20267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0931695" y="1456302"/>
              <a:ext cx="92004" cy="25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1530"/>
                  </a:moveTo>
                  <a:cubicBezTo>
                    <a:pt x="19800" y="674"/>
                    <a:pt x="18000" y="-181"/>
                    <a:pt x="16500" y="33"/>
                  </a:cubicBezTo>
                  <a:cubicBezTo>
                    <a:pt x="15000" y="247"/>
                    <a:pt x="13800" y="1530"/>
                    <a:pt x="11100" y="3989"/>
                  </a:cubicBezTo>
                  <a:cubicBezTo>
                    <a:pt x="8400" y="6449"/>
                    <a:pt x="4200" y="10084"/>
                    <a:pt x="2100" y="13185"/>
                  </a:cubicBezTo>
                  <a:cubicBezTo>
                    <a:pt x="0" y="16286"/>
                    <a:pt x="0" y="18853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1138700" y="1574257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1169368" y="1689260"/>
              <a:ext cx="7666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1269036" y="1451588"/>
              <a:ext cx="207006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867"/>
                    <a:pt x="4800" y="3733"/>
                    <a:pt x="8400" y="7333"/>
                  </a:cubicBezTo>
                  <a:cubicBezTo>
                    <a:pt x="12000" y="10933"/>
                    <a:pt x="16800" y="16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1345705" y="1459255"/>
              <a:ext cx="122670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400" y="1477"/>
                  </a:cubicBezTo>
                  <a:cubicBezTo>
                    <a:pt x="11700" y="2954"/>
                    <a:pt x="8550" y="5908"/>
                    <a:pt x="6075" y="9508"/>
                  </a:cubicBezTo>
                  <a:cubicBezTo>
                    <a:pt x="3600" y="13108"/>
                    <a:pt x="1800" y="17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1483708" y="1609552"/>
              <a:ext cx="130337" cy="8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4" fill="norm" stroke="1" extrusionOk="0">
                  <a:moveTo>
                    <a:pt x="0" y="6473"/>
                  </a:moveTo>
                  <a:cubicBezTo>
                    <a:pt x="1271" y="3932"/>
                    <a:pt x="2541" y="1391"/>
                    <a:pt x="4235" y="438"/>
                  </a:cubicBezTo>
                  <a:cubicBezTo>
                    <a:pt x="5929" y="-515"/>
                    <a:pt x="8047" y="120"/>
                    <a:pt x="9529" y="2026"/>
                  </a:cubicBezTo>
                  <a:cubicBezTo>
                    <a:pt x="11012" y="3932"/>
                    <a:pt x="11859" y="7109"/>
                    <a:pt x="11435" y="10603"/>
                  </a:cubicBezTo>
                  <a:cubicBezTo>
                    <a:pt x="11012" y="14097"/>
                    <a:pt x="9318" y="17909"/>
                    <a:pt x="9741" y="19497"/>
                  </a:cubicBezTo>
                  <a:cubicBezTo>
                    <a:pt x="10165" y="21085"/>
                    <a:pt x="12706" y="20450"/>
                    <a:pt x="15035" y="19497"/>
                  </a:cubicBezTo>
                  <a:cubicBezTo>
                    <a:pt x="17365" y="18544"/>
                    <a:pt x="19482" y="17273"/>
                    <a:pt x="21600" y="16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1644712" y="1681593"/>
              <a:ext cx="69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1828716" y="1650926"/>
              <a:ext cx="53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1997386" y="1612591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2112388" y="1643259"/>
              <a:ext cx="7667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2227392" y="1405587"/>
              <a:ext cx="17633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267"/>
                    <a:pt x="3130" y="533"/>
                    <a:pt x="4539" y="2267"/>
                  </a:cubicBezTo>
                  <a:cubicBezTo>
                    <a:pt x="5948" y="4000"/>
                    <a:pt x="7200" y="7200"/>
                    <a:pt x="9078" y="10267"/>
                  </a:cubicBezTo>
                  <a:cubicBezTo>
                    <a:pt x="10956" y="13333"/>
                    <a:pt x="13461" y="16267"/>
                    <a:pt x="15496" y="18133"/>
                  </a:cubicBezTo>
                  <a:cubicBezTo>
                    <a:pt x="17530" y="20000"/>
                    <a:pt x="19096" y="20800"/>
                    <a:pt x="20035" y="21200"/>
                  </a:cubicBezTo>
                  <a:cubicBezTo>
                    <a:pt x="20974" y="21600"/>
                    <a:pt x="2128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2288726" y="1413254"/>
              <a:ext cx="115004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400"/>
                    <a:pt x="12960" y="4800"/>
                    <a:pt x="9360" y="8400"/>
                  </a:cubicBezTo>
                  <a:cubicBezTo>
                    <a:pt x="5760" y="12000"/>
                    <a:pt x="288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2414920" y="1619595"/>
              <a:ext cx="111479" cy="8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276" fill="norm" stroke="1" extrusionOk="0">
                  <a:moveTo>
                    <a:pt x="3741" y="3756"/>
                  </a:moveTo>
                  <a:cubicBezTo>
                    <a:pt x="3250" y="6756"/>
                    <a:pt x="2759" y="9756"/>
                    <a:pt x="2023" y="13056"/>
                  </a:cubicBezTo>
                  <a:cubicBezTo>
                    <a:pt x="1287" y="16356"/>
                    <a:pt x="305" y="19956"/>
                    <a:pt x="59" y="20256"/>
                  </a:cubicBezTo>
                  <a:cubicBezTo>
                    <a:pt x="-186" y="20556"/>
                    <a:pt x="305" y="17556"/>
                    <a:pt x="2023" y="13656"/>
                  </a:cubicBezTo>
                  <a:cubicBezTo>
                    <a:pt x="3741" y="9756"/>
                    <a:pt x="6687" y="4956"/>
                    <a:pt x="9387" y="2256"/>
                  </a:cubicBezTo>
                  <a:cubicBezTo>
                    <a:pt x="12087" y="-444"/>
                    <a:pt x="14541" y="-1044"/>
                    <a:pt x="16505" y="2256"/>
                  </a:cubicBezTo>
                  <a:cubicBezTo>
                    <a:pt x="18469" y="5556"/>
                    <a:pt x="19941" y="12756"/>
                    <a:pt x="21414" y="19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2549399" y="1345530"/>
              <a:ext cx="112140" cy="37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527" fill="norm" stroke="1" extrusionOk="0">
                  <a:moveTo>
                    <a:pt x="0" y="1690"/>
                  </a:moveTo>
                  <a:cubicBezTo>
                    <a:pt x="1440" y="1103"/>
                    <a:pt x="2880" y="515"/>
                    <a:pt x="4800" y="221"/>
                  </a:cubicBezTo>
                  <a:cubicBezTo>
                    <a:pt x="6720" y="-73"/>
                    <a:pt x="9120" y="-73"/>
                    <a:pt x="11040" y="221"/>
                  </a:cubicBezTo>
                  <a:cubicBezTo>
                    <a:pt x="12960" y="515"/>
                    <a:pt x="14400" y="1103"/>
                    <a:pt x="14880" y="2425"/>
                  </a:cubicBezTo>
                  <a:cubicBezTo>
                    <a:pt x="15360" y="3747"/>
                    <a:pt x="14880" y="5805"/>
                    <a:pt x="14640" y="7568"/>
                  </a:cubicBezTo>
                  <a:cubicBezTo>
                    <a:pt x="14400" y="9331"/>
                    <a:pt x="14400" y="10800"/>
                    <a:pt x="15840" y="12637"/>
                  </a:cubicBezTo>
                  <a:cubicBezTo>
                    <a:pt x="17280" y="14474"/>
                    <a:pt x="20160" y="16678"/>
                    <a:pt x="20880" y="18147"/>
                  </a:cubicBezTo>
                  <a:cubicBezTo>
                    <a:pt x="21600" y="19617"/>
                    <a:pt x="20160" y="20351"/>
                    <a:pt x="17040" y="20792"/>
                  </a:cubicBezTo>
                  <a:cubicBezTo>
                    <a:pt x="13920" y="21233"/>
                    <a:pt x="9120" y="21380"/>
                    <a:pt x="432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0034675" y="2478944"/>
              <a:ext cx="4600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54"/>
                    <a:pt x="7200" y="5908"/>
                    <a:pt x="10800" y="9508"/>
                  </a:cubicBezTo>
                  <a:cubicBezTo>
                    <a:pt x="14400" y="13108"/>
                    <a:pt x="18000" y="17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0017865" y="2336083"/>
              <a:ext cx="249648" cy="44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45" fill="norm" stroke="1" extrusionOk="0">
                  <a:moveTo>
                    <a:pt x="765" y="4963"/>
                  </a:moveTo>
                  <a:cubicBezTo>
                    <a:pt x="338" y="4356"/>
                    <a:pt x="-90" y="3749"/>
                    <a:pt x="17" y="2839"/>
                  </a:cubicBezTo>
                  <a:cubicBezTo>
                    <a:pt x="124" y="1929"/>
                    <a:pt x="765" y="716"/>
                    <a:pt x="2690" y="230"/>
                  </a:cubicBezTo>
                  <a:cubicBezTo>
                    <a:pt x="4615" y="-255"/>
                    <a:pt x="7823" y="-12"/>
                    <a:pt x="11245" y="1323"/>
                  </a:cubicBezTo>
                  <a:cubicBezTo>
                    <a:pt x="14666" y="2657"/>
                    <a:pt x="18302" y="5084"/>
                    <a:pt x="19906" y="7511"/>
                  </a:cubicBezTo>
                  <a:cubicBezTo>
                    <a:pt x="21510" y="9938"/>
                    <a:pt x="21082" y="12365"/>
                    <a:pt x="19158" y="14610"/>
                  </a:cubicBezTo>
                  <a:cubicBezTo>
                    <a:pt x="17233" y="16855"/>
                    <a:pt x="13811" y="18918"/>
                    <a:pt x="11352" y="20010"/>
                  </a:cubicBezTo>
                  <a:cubicBezTo>
                    <a:pt x="8892" y="21102"/>
                    <a:pt x="7395" y="21224"/>
                    <a:pt x="5898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0257013" y="2133937"/>
              <a:ext cx="4600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433351" y="2501945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464019" y="2578613"/>
              <a:ext cx="12267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656362" y="2266113"/>
              <a:ext cx="106664" cy="47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37" fill="norm" stroke="1" extrusionOk="0">
                  <a:moveTo>
                    <a:pt x="18379" y="1310"/>
                  </a:moveTo>
                  <a:cubicBezTo>
                    <a:pt x="16322" y="845"/>
                    <a:pt x="14265" y="381"/>
                    <a:pt x="11694" y="148"/>
                  </a:cubicBezTo>
                  <a:cubicBezTo>
                    <a:pt x="9122" y="-84"/>
                    <a:pt x="6036" y="-84"/>
                    <a:pt x="3722" y="439"/>
                  </a:cubicBezTo>
                  <a:cubicBezTo>
                    <a:pt x="1408" y="961"/>
                    <a:pt x="-135" y="2006"/>
                    <a:pt x="637" y="3110"/>
                  </a:cubicBezTo>
                  <a:cubicBezTo>
                    <a:pt x="1408" y="4213"/>
                    <a:pt x="4494" y="5374"/>
                    <a:pt x="7065" y="6187"/>
                  </a:cubicBezTo>
                  <a:cubicBezTo>
                    <a:pt x="9636" y="7000"/>
                    <a:pt x="11694" y="7464"/>
                    <a:pt x="12208" y="8277"/>
                  </a:cubicBezTo>
                  <a:cubicBezTo>
                    <a:pt x="12722" y="9090"/>
                    <a:pt x="11694" y="10251"/>
                    <a:pt x="9379" y="11122"/>
                  </a:cubicBezTo>
                  <a:cubicBezTo>
                    <a:pt x="7065" y="11993"/>
                    <a:pt x="3465" y="12574"/>
                    <a:pt x="1665" y="13155"/>
                  </a:cubicBezTo>
                  <a:cubicBezTo>
                    <a:pt x="-135" y="13735"/>
                    <a:pt x="-135" y="14316"/>
                    <a:pt x="122" y="15245"/>
                  </a:cubicBezTo>
                  <a:cubicBezTo>
                    <a:pt x="379" y="16174"/>
                    <a:pt x="894" y="17451"/>
                    <a:pt x="1151" y="18555"/>
                  </a:cubicBezTo>
                  <a:cubicBezTo>
                    <a:pt x="1408" y="19658"/>
                    <a:pt x="1408" y="20587"/>
                    <a:pt x="3465" y="21051"/>
                  </a:cubicBezTo>
                  <a:cubicBezTo>
                    <a:pt x="5522" y="21516"/>
                    <a:pt x="9636" y="21516"/>
                    <a:pt x="12979" y="21284"/>
                  </a:cubicBezTo>
                  <a:cubicBezTo>
                    <a:pt x="16322" y="21051"/>
                    <a:pt x="18894" y="20587"/>
                    <a:pt x="21465" y="20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1008364" y="1080147"/>
              <a:ext cx="345009" cy="27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1467"/>
                  </a:moveTo>
                  <a:cubicBezTo>
                    <a:pt x="0" y="19448"/>
                    <a:pt x="0" y="17430"/>
                    <a:pt x="1120" y="14906"/>
                  </a:cubicBezTo>
                  <a:cubicBezTo>
                    <a:pt x="2240" y="12383"/>
                    <a:pt x="4480" y="9355"/>
                    <a:pt x="7040" y="6831"/>
                  </a:cubicBezTo>
                  <a:cubicBezTo>
                    <a:pt x="9600" y="4308"/>
                    <a:pt x="12480" y="2289"/>
                    <a:pt x="14400" y="1179"/>
                  </a:cubicBezTo>
                  <a:cubicBezTo>
                    <a:pt x="16320" y="69"/>
                    <a:pt x="17280" y="-133"/>
                    <a:pt x="18080" y="69"/>
                  </a:cubicBezTo>
                  <a:cubicBezTo>
                    <a:pt x="18880" y="271"/>
                    <a:pt x="19520" y="876"/>
                    <a:pt x="19920" y="2693"/>
                  </a:cubicBezTo>
                  <a:cubicBezTo>
                    <a:pt x="20320" y="4510"/>
                    <a:pt x="20480" y="7538"/>
                    <a:pt x="20560" y="9557"/>
                  </a:cubicBezTo>
                  <a:cubicBezTo>
                    <a:pt x="20640" y="11575"/>
                    <a:pt x="20640" y="12585"/>
                    <a:pt x="20640" y="13594"/>
                  </a:cubicBezTo>
                  <a:cubicBezTo>
                    <a:pt x="20640" y="14603"/>
                    <a:pt x="20640" y="15613"/>
                    <a:pt x="20800" y="16117"/>
                  </a:cubicBezTo>
                  <a:cubicBezTo>
                    <a:pt x="20960" y="16622"/>
                    <a:pt x="21280" y="16622"/>
                    <a:pt x="21600" y="16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1238369" y="1290584"/>
              <a:ext cx="138004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5200" y="9257"/>
                    <a:pt x="10400" y="18514"/>
                    <a:pt x="14000" y="20057"/>
                  </a:cubicBezTo>
                  <a:cubicBezTo>
                    <a:pt x="17600" y="21600"/>
                    <a:pt x="19600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1391706" y="1236916"/>
              <a:ext cx="30668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57"/>
                    <a:pt x="10800" y="7513"/>
                    <a:pt x="7200" y="11113"/>
                  </a:cubicBezTo>
                  <a:cubicBezTo>
                    <a:pt x="3600" y="14713"/>
                    <a:pt x="18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0903584" y="1831998"/>
              <a:ext cx="363689" cy="19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630" fill="norm" stroke="1" extrusionOk="0">
                  <a:moveTo>
                    <a:pt x="21000" y="1149"/>
                  </a:moveTo>
                  <a:cubicBezTo>
                    <a:pt x="21300" y="2810"/>
                    <a:pt x="21600" y="4472"/>
                    <a:pt x="21000" y="7102"/>
                  </a:cubicBezTo>
                  <a:cubicBezTo>
                    <a:pt x="20400" y="9733"/>
                    <a:pt x="18900" y="13333"/>
                    <a:pt x="16800" y="15549"/>
                  </a:cubicBezTo>
                  <a:cubicBezTo>
                    <a:pt x="14700" y="17764"/>
                    <a:pt x="12000" y="18595"/>
                    <a:pt x="9900" y="18318"/>
                  </a:cubicBezTo>
                  <a:cubicBezTo>
                    <a:pt x="7800" y="18041"/>
                    <a:pt x="6300" y="16656"/>
                    <a:pt x="5325" y="15410"/>
                  </a:cubicBezTo>
                  <a:cubicBezTo>
                    <a:pt x="4350" y="14164"/>
                    <a:pt x="3900" y="13056"/>
                    <a:pt x="3150" y="14302"/>
                  </a:cubicBezTo>
                  <a:cubicBezTo>
                    <a:pt x="2400" y="15549"/>
                    <a:pt x="1350" y="19149"/>
                    <a:pt x="750" y="20256"/>
                  </a:cubicBezTo>
                  <a:cubicBezTo>
                    <a:pt x="150" y="21364"/>
                    <a:pt x="0" y="19979"/>
                    <a:pt x="0" y="16518"/>
                  </a:cubicBezTo>
                  <a:cubicBezTo>
                    <a:pt x="0" y="13056"/>
                    <a:pt x="150" y="7518"/>
                    <a:pt x="525" y="4195"/>
                  </a:cubicBezTo>
                  <a:cubicBezTo>
                    <a:pt x="900" y="872"/>
                    <a:pt x="1500" y="-236"/>
                    <a:pt x="2100" y="41"/>
                  </a:cubicBezTo>
                  <a:cubicBezTo>
                    <a:pt x="2700" y="318"/>
                    <a:pt x="3300" y="1979"/>
                    <a:pt x="4425" y="3226"/>
                  </a:cubicBezTo>
                  <a:cubicBezTo>
                    <a:pt x="5550" y="4472"/>
                    <a:pt x="7200" y="5302"/>
                    <a:pt x="8850" y="6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0870360" y="2356275"/>
              <a:ext cx="15333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343"/>
                    <a:pt x="7920" y="6686"/>
                    <a:pt x="11160" y="9643"/>
                  </a:cubicBezTo>
                  <a:cubicBezTo>
                    <a:pt x="14400" y="12600"/>
                    <a:pt x="16920" y="15171"/>
                    <a:pt x="18360" y="17100"/>
                  </a:cubicBezTo>
                  <a:cubicBezTo>
                    <a:pt x="19800" y="19029"/>
                    <a:pt x="20160" y="20314"/>
                    <a:pt x="20520" y="20957"/>
                  </a:cubicBezTo>
                  <a:cubicBezTo>
                    <a:pt x="20880" y="21600"/>
                    <a:pt x="212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916361" y="2358831"/>
              <a:ext cx="153339" cy="25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11"/>
                  </a:moveTo>
                  <a:cubicBezTo>
                    <a:pt x="19800" y="855"/>
                    <a:pt x="18000" y="0"/>
                    <a:pt x="16380" y="0"/>
                  </a:cubicBezTo>
                  <a:cubicBezTo>
                    <a:pt x="14760" y="0"/>
                    <a:pt x="13320" y="855"/>
                    <a:pt x="10980" y="3956"/>
                  </a:cubicBezTo>
                  <a:cubicBezTo>
                    <a:pt x="8640" y="7057"/>
                    <a:pt x="5400" y="12404"/>
                    <a:pt x="3420" y="15719"/>
                  </a:cubicBezTo>
                  <a:cubicBezTo>
                    <a:pt x="1440" y="19034"/>
                    <a:pt x="720" y="20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1016031" y="2518237"/>
              <a:ext cx="153338" cy="9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4777"/>
                  </a:moveTo>
                  <a:cubicBezTo>
                    <a:pt x="1440" y="3115"/>
                    <a:pt x="2880" y="1454"/>
                    <a:pt x="4500" y="623"/>
                  </a:cubicBezTo>
                  <a:cubicBezTo>
                    <a:pt x="6120" y="-208"/>
                    <a:pt x="7920" y="-208"/>
                    <a:pt x="9540" y="623"/>
                  </a:cubicBezTo>
                  <a:cubicBezTo>
                    <a:pt x="11160" y="1454"/>
                    <a:pt x="12600" y="3115"/>
                    <a:pt x="13140" y="5330"/>
                  </a:cubicBezTo>
                  <a:cubicBezTo>
                    <a:pt x="13680" y="7546"/>
                    <a:pt x="13320" y="10315"/>
                    <a:pt x="12240" y="13084"/>
                  </a:cubicBezTo>
                  <a:cubicBezTo>
                    <a:pt x="11160" y="15854"/>
                    <a:pt x="9360" y="18623"/>
                    <a:pt x="9720" y="20007"/>
                  </a:cubicBezTo>
                  <a:cubicBezTo>
                    <a:pt x="10080" y="21392"/>
                    <a:pt x="12600" y="21392"/>
                    <a:pt x="14940" y="20284"/>
                  </a:cubicBezTo>
                  <a:cubicBezTo>
                    <a:pt x="17280" y="19177"/>
                    <a:pt x="19440" y="16961"/>
                    <a:pt x="21600" y="14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1154034" y="2578613"/>
              <a:ext cx="76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1230702" y="2340941"/>
              <a:ext cx="18400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600"/>
                    <a:pt x="4800" y="3200"/>
                    <a:pt x="8400" y="6800"/>
                  </a:cubicBezTo>
                  <a:cubicBezTo>
                    <a:pt x="12000" y="10400"/>
                    <a:pt x="16800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1261370" y="2340941"/>
              <a:ext cx="153337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12"/>
                    <a:pt x="18000" y="424"/>
                    <a:pt x="15300" y="2859"/>
                  </a:cubicBezTo>
                  <a:cubicBezTo>
                    <a:pt x="12600" y="5294"/>
                    <a:pt x="9000" y="9953"/>
                    <a:pt x="6300" y="13447"/>
                  </a:cubicBezTo>
                  <a:cubicBezTo>
                    <a:pt x="3600" y="16941"/>
                    <a:pt x="1800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1414706" y="2524945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1445374" y="2570946"/>
              <a:ext cx="7666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1552709" y="2386942"/>
              <a:ext cx="14567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926"/>
                    <a:pt x="7579" y="9853"/>
                    <a:pt x="11179" y="13453"/>
                  </a:cubicBezTo>
                  <a:cubicBezTo>
                    <a:pt x="14779" y="17053"/>
                    <a:pt x="18189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1591044" y="2379275"/>
              <a:ext cx="138004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25"/>
                    <a:pt x="13600" y="4050"/>
                    <a:pt x="10000" y="7650"/>
                  </a:cubicBezTo>
                  <a:cubicBezTo>
                    <a:pt x="6400" y="11250"/>
                    <a:pt x="3200" y="164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1683046" y="2526046"/>
              <a:ext cx="138014" cy="14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37" fill="norm" stroke="1" extrusionOk="0">
                  <a:moveTo>
                    <a:pt x="0" y="3248"/>
                  </a:moveTo>
                  <a:cubicBezTo>
                    <a:pt x="1571" y="2111"/>
                    <a:pt x="3142" y="974"/>
                    <a:pt x="4909" y="405"/>
                  </a:cubicBezTo>
                  <a:cubicBezTo>
                    <a:pt x="6676" y="-163"/>
                    <a:pt x="8640" y="-163"/>
                    <a:pt x="10211" y="595"/>
                  </a:cubicBezTo>
                  <a:cubicBezTo>
                    <a:pt x="11782" y="1353"/>
                    <a:pt x="12960" y="2869"/>
                    <a:pt x="12567" y="4574"/>
                  </a:cubicBezTo>
                  <a:cubicBezTo>
                    <a:pt x="12175" y="6279"/>
                    <a:pt x="10211" y="8174"/>
                    <a:pt x="10211" y="8742"/>
                  </a:cubicBezTo>
                  <a:cubicBezTo>
                    <a:pt x="10211" y="9311"/>
                    <a:pt x="12175" y="8553"/>
                    <a:pt x="14138" y="7984"/>
                  </a:cubicBezTo>
                  <a:cubicBezTo>
                    <a:pt x="16102" y="7416"/>
                    <a:pt x="18065" y="7037"/>
                    <a:pt x="19440" y="7984"/>
                  </a:cubicBezTo>
                  <a:cubicBezTo>
                    <a:pt x="20815" y="8932"/>
                    <a:pt x="21600" y="11205"/>
                    <a:pt x="21011" y="13669"/>
                  </a:cubicBezTo>
                  <a:cubicBezTo>
                    <a:pt x="20422" y="16132"/>
                    <a:pt x="18458" y="18784"/>
                    <a:pt x="16495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1798049" y="2624614"/>
              <a:ext cx="69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1989719" y="2609281"/>
              <a:ext cx="92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2173723" y="2593947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2242725" y="2624614"/>
              <a:ext cx="6133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2396062" y="2409943"/>
              <a:ext cx="130337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3273"/>
                    <a:pt x="5929" y="6545"/>
                    <a:pt x="9529" y="10145"/>
                  </a:cubicBezTo>
                  <a:cubicBezTo>
                    <a:pt x="13129" y="13745"/>
                    <a:pt x="17365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2442063" y="2440610"/>
              <a:ext cx="107337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67"/>
                    <a:pt x="16457" y="533"/>
                    <a:pt x="12857" y="4133"/>
                  </a:cubicBezTo>
                  <a:cubicBezTo>
                    <a:pt x="9257" y="7733"/>
                    <a:pt x="4629" y="14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2546667" y="2585951"/>
              <a:ext cx="46178" cy="7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0604" fill="norm" stroke="1" extrusionOk="0">
                  <a:moveTo>
                    <a:pt x="8037" y="2330"/>
                  </a:moveTo>
                  <a:cubicBezTo>
                    <a:pt x="6900" y="6054"/>
                    <a:pt x="5763" y="9779"/>
                    <a:pt x="4626" y="13503"/>
                  </a:cubicBezTo>
                  <a:cubicBezTo>
                    <a:pt x="3489" y="17227"/>
                    <a:pt x="2352" y="20951"/>
                    <a:pt x="1216" y="20579"/>
                  </a:cubicBezTo>
                  <a:cubicBezTo>
                    <a:pt x="79" y="20206"/>
                    <a:pt x="-1058" y="15737"/>
                    <a:pt x="1784" y="10896"/>
                  </a:cubicBezTo>
                  <a:cubicBezTo>
                    <a:pt x="4626" y="6054"/>
                    <a:pt x="11447" y="841"/>
                    <a:pt x="15426" y="96"/>
                  </a:cubicBezTo>
                  <a:cubicBezTo>
                    <a:pt x="19405" y="-649"/>
                    <a:pt x="20542" y="3075"/>
                    <a:pt x="20542" y="6799"/>
                  </a:cubicBezTo>
                  <a:cubicBezTo>
                    <a:pt x="20542" y="10523"/>
                    <a:pt x="19405" y="14248"/>
                    <a:pt x="18268" y="17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2610733" y="2372746"/>
              <a:ext cx="92205" cy="32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525" fill="norm" stroke="1" extrusionOk="0">
                  <a:moveTo>
                    <a:pt x="0" y="1432"/>
                  </a:moveTo>
                  <a:cubicBezTo>
                    <a:pt x="1705" y="762"/>
                    <a:pt x="3411" y="92"/>
                    <a:pt x="5400" y="9"/>
                  </a:cubicBezTo>
                  <a:cubicBezTo>
                    <a:pt x="7390" y="-75"/>
                    <a:pt x="9663" y="427"/>
                    <a:pt x="11653" y="1013"/>
                  </a:cubicBezTo>
                  <a:cubicBezTo>
                    <a:pt x="13642" y="1599"/>
                    <a:pt x="15347" y="2269"/>
                    <a:pt x="16200" y="3944"/>
                  </a:cubicBezTo>
                  <a:cubicBezTo>
                    <a:pt x="17053" y="5618"/>
                    <a:pt x="17053" y="8297"/>
                    <a:pt x="18189" y="10892"/>
                  </a:cubicBezTo>
                  <a:cubicBezTo>
                    <a:pt x="19326" y="13488"/>
                    <a:pt x="21600" y="15999"/>
                    <a:pt x="19895" y="17758"/>
                  </a:cubicBezTo>
                  <a:cubicBezTo>
                    <a:pt x="18189" y="19516"/>
                    <a:pt x="12505" y="20520"/>
                    <a:pt x="6821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467475" y="3521634"/>
              <a:ext cx="172882" cy="32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57" fill="norm" stroke="1" extrusionOk="0">
                  <a:moveTo>
                    <a:pt x="1455" y="0"/>
                  </a:moveTo>
                  <a:cubicBezTo>
                    <a:pt x="516" y="675"/>
                    <a:pt x="-423" y="1350"/>
                    <a:pt x="203" y="3375"/>
                  </a:cubicBezTo>
                  <a:cubicBezTo>
                    <a:pt x="829" y="5400"/>
                    <a:pt x="3021" y="8775"/>
                    <a:pt x="5212" y="11644"/>
                  </a:cubicBezTo>
                  <a:cubicBezTo>
                    <a:pt x="7403" y="14513"/>
                    <a:pt x="9594" y="16875"/>
                    <a:pt x="11473" y="18563"/>
                  </a:cubicBezTo>
                  <a:cubicBezTo>
                    <a:pt x="13351" y="20250"/>
                    <a:pt x="14916" y="21263"/>
                    <a:pt x="16481" y="21431"/>
                  </a:cubicBezTo>
                  <a:cubicBezTo>
                    <a:pt x="18047" y="21600"/>
                    <a:pt x="19612" y="20925"/>
                    <a:pt x="21177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0418017" y="3573216"/>
              <a:ext cx="299008" cy="30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144"/>
                  </a:moveTo>
                  <a:cubicBezTo>
                    <a:pt x="20308" y="-33"/>
                    <a:pt x="19015" y="-210"/>
                    <a:pt x="17446" y="675"/>
                  </a:cubicBezTo>
                  <a:cubicBezTo>
                    <a:pt x="15877" y="1560"/>
                    <a:pt x="14031" y="3508"/>
                    <a:pt x="11631" y="6075"/>
                  </a:cubicBezTo>
                  <a:cubicBezTo>
                    <a:pt x="9231" y="8642"/>
                    <a:pt x="6277" y="11829"/>
                    <a:pt x="4246" y="14485"/>
                  </a:cubicBezTo>
                  <a:cubicBezTo>
                    <a:pt x="2215" y="17141"/>
                    <a:pt x="1108" y="19265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0326015" y="3421966"/>
              <a:ext cx="421677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327" y="14143"/>
                  </a:cubicBezTo>
                  <a:cubicBezTo>
                    <a:pt x="655" y="11829"/>
                    <a:pt x="1309" y="9771"/>
                    <a:pt x="4255" y="7714"/>
                  </a:cubicBezTo>
                  <a:cubicBezTo>
                    <a:pt x="7200" y="5657"/>
                    <a:pt x="12436" y="3600"/>
                    <a:pt x="15709" y="2314"/>
                  </a:cubicBezTo>
                  <a:cubicBezTo>
                    <a:pt x="18982" y="1029"/>
                    <a:pt x="20291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0717024" y="3904976"/>
              <a:ext cx="122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040"/>
                    <a:pt x="12600" y="10080"/>
                    <a:pt x="9000" y="13680"/>
                  </a:cubicBezTo>
                  <a:cubicBezTo>
                    <a:pt x="5400" y="17280"/>
                    <a:pt x="27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1184701" y="3556031"/>
              <a:ext cx="360342" cy="394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1838" y="18888"/>
                    <a:pt x="3677" y="16241"/>
                    <a:pt x="5209" y="13662"/>
                  </a:cubicBezTo>
                  <a:cubicBezTo>
                    <a:pt x="6740" y="11084"/>
                    <a:pt x="7966" y="8576"/>
                    <a:pt x="8809" y="6555"/>
                  </a:cubicBezTo>
                  <a:cubicBezTo>
                    <a:pt x="9651" y="4535"/>
                    <a:pt x="10111" y="3002"/>
                    <a:pt x="10417" y="1887"/>
                  </a:cubicBezTo>
                  <a:cubicBezTo>
                    <a:pt x="10723" y="772"/>
                    <a:pt x="10877" y="75"/>
                    <a:pt x="10723" y="6"/>
                  </a:cubicBezTo>
                  <a:cubicBezTo>
                    <a:pt x="10570" y="-64"/>
                    <a:pt x="10111" y="493"/>
                    <a:pt x="9421" y="2514"/>
                  </a:cubicBezTo>
                  <a:cubicBezTo>
                    <a:pt x="8732" y="4535"/>
                    <a:pt x="7813" y="8019"/>
                    <a:pt x="7277" y="10109"/>
                  </a:cubicBezTo>
                  <a:cubicBezTo>
                    <a:pt x="6740" y="12199"/>
                    <a:pt x="6587" y="12896"/>
                    <a:pt x="6511" y="13593"/>
                  </a:cubicBezTo>
                  <a:cubicBezTo>
                    <a:pt x="6434" y="14290"/>
                    <a:pt x="6434" y="14986"/>
                    <a:pt x="6817" y="15265"/>
                  </a:cubicBezTo>
                  <a:cubicBezTo>
                    <a:pt x="7200" y="15544"/>
                    <a:pt x="7966" y="15404"/>
                    <a:pt x="9038" y="14429"/>
                  </a:cubicBezTo>
                  <a:cubicBezTo>
                    <a:pt x="10111" y="13453"/>
                    <a:pt x="11489" y="11642"/>
                    <a:pt x="12792" y="9761"/>
                  </a:cubicBezTo>
                  <a:cubicBezTo>
                    <a:pt x="14094" y="7879"/>
                    <a:pt x="15319" y="5928"/>
                    <a:pt x="16238" y="4465"/>
                  </a:cubicBezTo>
                  <a:cubicBezTo>
                    <a:pt x="17157" y="3002"/>
                    <a:pt x="17770" y="2026"/>
                    <a:pt x="17923" y="1887"/>
                  </a:cubicBezTo>
                  <a:cubicBezTo>
                    <a:pt x="18077" y="1748"/>
                    <a:pt x="17770" y="2444"/>
                    <a:pt x="17540" y="3977"/>
                  </a:cubicBezTo>
                  <a:cubicBezTo>
                    <a:pt x="17311" y="5510"/>
                    <a:pt x="17157" y="7879"/>
                    <a:pt x="17081" y="9412"/>
                  </a:cubicBezTo>
                  <a:cubicBezTo>
                    <a:pt x="17004" y="10945"/>
                    <a:pt x="17004" y="11642"/>
                    <a:pt x="17770" y="12130"/>
                  </a:cubicBezTo>
                  <a:cubicBezTo>
                    <a:pt x="18536" y="12617"/>
                    <a:pt x="20068" y="12896"/>
                    <a:pt x="21600" y="13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1637045" y="3621303"/>
              <a:ext cx="199339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1614044" y="3728639"/>
              <a:ext cx="168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1867050" y="3511412"/>
              <a:ext cx="276007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922"/>
                    <a:pt x="3600" y="16245"/>
                    <a:pt x="5200" y="12942"/>
                  </a:cubicBezTo>
                  <a:cubicBezTo>
                    <a:pt x="6800" y="9640"/>
                    <a:pt x="8200" y="5712"/>
                    <a:pt x="8900" y="3302"/>
                  </a:cubicBezTo>
                  <a:cubicBezTo>
                    <a:pt x="9600" y="893"/>
                    <a:pt x="9600" y="0"/>
                    <a:pt x="9300" y="0"/>
                  </a:cubicBezTo>
                  <a:cubicBezTo>
                    <a:pt x="9000" y="0"/>
                    <a:pt x="8400" y="893"/>
                    <a:pt x="7900" y="3481"/>
                  </a:cubicBezTo>
                  <a:cubicBezTo>
                    <a:pt x="7400" y="6069"/>
                    <a:pt x="7000" y="10354"/>
                    <a:pt x="7000" y="12942"/>
                  </a:cubicBezTo>
                  <a:cubicBezTo>
                    <a:pt x="7000" y="15531"/>
                    <a:pt x="7400" y="16423"/>
                    <a:pt x="8100" y="16959"/>
                  </a:cubicBezTo>
                  <a:cubicBezTo>
                    <a:pt x="8800" y="17494"/>
                    <a:pt x="9800" y="17673"/>
                    <a:pt x="11000" y="17048"/>
                  </a:cubicBezTo>
                  <a:cubicBezTo>
                    <a:pt x="12200" y="16423"/>
                    <a:pt x="13600" y="14995"/>
                    <a:pt x="15000" y="12942"/>
                  </a:cubicBezTo>
                  <a:cubicBezTo>
                    <a:pt x="16400" y="10889"/>
                    <a:pt x="17800" y="8212"/>
                    <a:pt x="18800" y="6426"/>
                  </a:cubicBezTo>
                  <a:cubicBezTo>
                    <a:pt x="19800" y="4641"/>
                    <a:pt x="20400" y="3749"/>
                    <a:pt x="20600" y="4017"/>
                  </a:cubicBezTo>
                  <a:cubicBezTo>
                    <a:pt x="20800" y="4284"/>
                    <a:pt x="20600" y="5712"/>
                    <a:pt x="20700" y="8301"/>
                  </a:cubicBezTo>
                  <a:cubicBezTo>
                    <a:pt x="20800" y="10889"/>
                    <a:pt x="21200" y="14638"/>
                    <a:pt x="21600" y="18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2209018" y="3675930"/>
              <a:ext cx="62778" cy="7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462" fill="norm" stroke="1" extrusionOk="0">
                  <a:moveTo>
                    <a:pt x="13449" y="5645"/>
                  </a:moveTo>
                  <a:cubicBezTo>
                    <a:pt x="9295" y="6299"/>
                    <a:pt x="5141" y="6954"/>
                    <a:pt x="2649" y="8918"/>
                  </a:cubicBezTo>
                  <a:cubicBezTo>
                    <a:pt x="157" y="10881"/>
                    <a:pt x="-674" y="14154"/>
                    <a:pt x="572" y="16772"/>
                  </a:cubicBezTo>
                  <a:cubicBezTo>
                    <a:pt x="1818" y="19390"/>
                    <a:pt x="5141" y="21354"/>
                    <a:pt x="8880" y="20045"/>
                  </a:cubicBezTo>
                  <a:cubicBezTo>
                    <a:pt x="12618" y="18736"/>
                    <a:pt x="16772" y="14154"/>
                    <a:pt x="18849" y="10227"/>
                  </a:cubicBezTo>
                  <a:cubicBezTo>
                    <a:pt x="20926" y="6299"/>
                    <a:pt x="20926" y="3027"/>
                    <a:pt x="18849" y="1390"/>
                  </a:cubicBezTo>
                  <a:cubicBezTo>
                    <a:pt x="16772" y="-246"/>
                    <a:pt x="12618" y="-246"/>
                    <a:pt x="9711" y="409"/>
                  </a:cubicBezTo>
                  <a:cubicBezTo>
                    <a:pt x="6803" y="1063"/>
                    <a:pt x="5141" y="2372"/>
                    <a:pt x="3480" y="3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0740024" y="4259822"/>
              <a:ext cx="226067" cy="37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08" fill="norm" stroke="1" extrusionOk="0">
                  <a:moveTo>
                    <a:pt x="0" y="4661"/>
                  </a:moveTo>
                  <a:cubicBezTo>
                    <a:pt x="475" y="8865"/>
                    <a:pt x="949" y="13069"/>
                    <a:pt x="1187" y="15533"/>
                  </a:cubicBezTo>
                  <a:cubicBezTo>
                    <a:pt x="1424" y="17998"/>
                    <a:pt x="1424" y="18723"/>
                    <a:pt x="1662" y="19592"/>
                  </a:cubicBezTo>
                  <a:cubicBezTo>
                    <a:pt x="1899" y="20462"/>
                    <a:pt x="2374" y="21477"/>
                    <a:pt x="2611" y="21405"/>
                  </a:cubicBezTo>
                  <a:cubicBezTo>
                    <a:pt x="2848" y="21332"/>
                    <a:pt x="2848" y="20172"/>
                    <a:pt x="2848" y="17200"/>
                  </a:cubicBezTo>
                  <a:cubicBezTo>
                    <a:pt x="2848" y="14229"/>
                    <a:pt x="2848" y="9445"/>
                    <a:pt x="2967" y="6545"/>
                  </a:cubicBezTo>
                  <a:cubicBezTo>
                    <a:pt x="3086" y="3646"/>
                    <a:pt x="3323" y="2631"/>
                    <a:pt x="3917" y="1834"/>
                  </a:cubicBezTo>
                  <a:cubicBezTo>
                    <a:pt x="4510" y="1037"/>
                    <a:pt x="5459" y="457"/>
                    <a:pt x="6528" y="167"/>
                  </a:cubicBezTo>
                  <a:cubicBezTo>
                    <a:pt x="7596" y="-123"/>
                    <a:pt x="8782" y="-123"/>
                    <a:pt x="11156" y="892"/>
                  </a:cubicBezTo>
                  <a:cubicBezTo>
                    <a:pt x="13530" y="1907"/>
                    <a:pt x="17090" y="3936"/>
                    <a:pt x="19108" y="6256"/>
                  </a:cubicBezTo>
                  <a:cubicBezTo>
                    <a:pt x="21125" y="8575"/>
                    <a:pt x="21600" y="11184"/>
                    <a:pt x="20176" y="13504"/>
                  </a:cubicBezTo>
                  <a:cubicBezTo>
                    <a:pt x="18752" y="15823"/>
                    <a:pt x="15429" y="17853"/>
                    <a:pt x="13174" y="19013"/>
                  </a:cubicBezTo>
                  <a:cubicBezTo>
                    <a:pt x="10919" y="20172"/>
                    <a:pt x="9732" y="20462"/>
                    <a:pt x="8070" y="20607"/>
                  </a:cubicBezTo>
                  <a:cubicBezTo>
                    <a:pt x="6409" y="20752"/>
                    <a:pt x="4273" y="20752"/>
                    <a:pt x="4273" y="20462"/>
                  </a:cubicBezTo>
                  <a:cubicBezTo>
                    <a:pt x="4273" y="20172"/>
                    <a:pt x="6409" y="19592"/>
                    <a:pt x="8545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1125243" y="4387987"/>
              <a:ext cx="297131" cy="18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08" fill="norm" stroke="1" extrusionOk="0">
                  <a:moveTo>
                    <a:pt x="6510" y="7005"/>
                  </a:moveTo>
                  <a:cubicBezTo>
                    <a:pt x="5587" y="6714"/>
                    <a:pt x="4664" y="6422"/>
                    <a:pt x="3556" y="7881"/>
                  </a:cubicBezTo>
                  <a:cubicBezTo>
                    <a:pt x="2449" y="9341"/>
                    <a:pt x="1156" y="12551"/>
                    <a:pt x="510" y="14887"/>
                  </a:cubicBezTo>
                  <a:cubicBezTo>
                    <a:pt x="-136" y="17222"/>
                    <a:pt x="-136" y="18681"/>
                    <a:pt x="326" y="19557"/>
                  </a:cubicBezTo>
                  <a:cubicBezTo>
                    <a:pt x="787" y="20432"/>
                    <a:pt x="1710" y="20724"/>
                    <a:pt x="2541" y="20432"/>
                  </a:cubicBezTo>
                  <a:cubicBezTo>
                    <a:pt x="3372" y="20141"/>
                    <a:pt x="4110" y="19265"/>
                    <a:pt x="4849" y="17368"/>
                  </a:cubicBezTo>
                  <a:cubicBezTo>
                    <a:pt x="5587" y="15470"/>
                    <a:pt x="6326" y="12551"/>
                    <a:pt x="6233" y="10508"/>
                  </a:cubicBezTo>
                  <a:cubicBezTo>
                    <a:pt x="6141" y="8465"/>
                    <a:pt x="5218" y="7297"/>
                    <a:pt x="5218" y="6422"/>
                  </a:cubicBezTo>
                  <a:cubicBezTo>
                    <a:pt x="5218" y="5546"/>
                    <a:pt x="6141" y="4962"/>
                    <a:pt x="7526" y="4670"/>
                  </a:cubicBezTo>
                  <a:cubicBezTo>
                    <a:pt x="8910" y="4378"/>
                    <a:pt x="10756" y="4378"/>
                    <a:pt x="12510" y="6130"/>
                  </a:cubicBezTo>
                  <a:cubicBezTo>
                    <a:pt x="14264" y="7881"/>
                    <a:pt x="15926" y="11384"/>
                    <a:pt x="16664" y="14157"/>
                  </a:cubicBezTo>
                  <a:cubicBezTo>
                    <a:pt x="17402" y="16930"/>
                    <a:pt x="17218" y="18973"/>
                    <a:pt x="16664" y="20141"/>
                  </a:cubicBezTo>
                  <a:cubicBezTo>
                    <a:pt x="16110" y="21308"/>
                    <a:pt x="15187" y="21600"/>
                    <a:pt x="14541" y="21016"/>
                  </a:cubicBezTo>
                  <a:cubicBezTo>
                    <a:pt x="13895" y="20432"/>
                    <a:pt x="13526" y="18973"/>
                    <a:pt x="13710" y="16054"/>
                  </a:cubicBezTo>
                  <a:cubicBezTo>
                    <a:pt x="13895" y="13135"/>
                    <a:pt x="14633" y="8757"/>
                    <a:pt x="16018" y="5838"/>
                  </a:cubicBezTo>
                  <a:cubicBezTo>
                    <a:pt x="17402" y="2919"/>
                    <a:pt x="19433" y="1459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1591044" y="4372654"/>
              <a:ext cx="23001" cy="26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7200" y="4985"/>
                    <a:pt x="14400" y="9969"/>
                    <a:pt x="18000" y="13085"/>
                  </a:cubicBezTo>
                  <a:cubicBezTo>
                    <a:pt x="21600" y="16200"/>
                    <a:pt x="21600" y="17446"/>
                    <a:pt x="21600" y="18588"/>
                  </a:cubicBezTo>
                  <a:cubicBezTo>
                    <a:pt x="21600" y="19731"/>
                    <a:pt x="21600" y="20769"/>
                    <a:pt x="19200" y="21185"/>
                  </a:cubicBezTo>
                  <a:cubicBezTo>
                    <a:pt x="16800" y="21600"/>
                    <a:pt x="12000" y="21392"/>
                    <a:pt x="72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1583377" y="4342766"/>
              <a:ext cx="178347" cy="30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012" fill="norm" stroke="1" extrusionOk="0">
                  <a:moveTo>
                    <a:pt x="0" y="4650"/>
                  </a:moveTo>
                  <a:cubicBezTo>
                    <a:pt x="3000" y="2733"/>
                    <a:pt x="6000" y="817"/>
                    <a:pt x="9000" y="208"/>
                  </a:cubicBezTo>
                  <a:cubicBezTo>
                    <a:pt x="12000" y="-402"/>
                    <a:pt x="15000" y="295"/>
                    <a:pt x="17400" y="2733"/>
                  </a:cubicBezTo>
                  <a:cubicBezTo>
                    <a:pt x="19800" y="5172"/>
                    <a:pt x="21600" y="9353"/>
                    <a:pt x="20700" y="12663"/>
                  </a:cubicBezTo>
                  <a:cubicBezTo>
                    <a:pt x="19800" y="15972"/>
                    <a:pt x="16200" y="18411"/>
                    <a:pt x="13500" y="19630"/>
                  </a:cubicBezTo>
                  <a:cubicBezTo>
                    <a:pt x="10800" y="20850"/>
                    <a:pt x="9000" y="20850"/>
                    <a:pt x="7350" y="20937"/>
                  </a:cubicBezTo>
                  <a:cubicBezTo>
                    <a:pt x="5700" y="21024"/>
                    <a:pt x="4200" y="21198"/>
                    <a:pt x="3000" y="20327"/>
                  </a:cubicBezTo>
                  <a:cubicBezTo>
                    <a:pt x="1800" y="19456"/>
                    <a:pt x="900" y="17540"/>
                    <a:pt x="0" y="15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1943718" y="4249984"/>
              <a:ext cx="46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617367" y="1545336"/>
              <a:ext cx="117433" cy="51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43" fill="norm" stroke="1" extrusionOk="0">
                  <a:moveTo>
                    <a:pt x="21118" y="1531"/>
                  </a:moveTo>
                  <a:cubicBezTo>
                    <a:pt x="21118" y="996"/>
                    <a:pt x="21118" y="462"/>
                    <a:pt x="19969" y="194"/>
                  </a:cubicBezTo>
                  <a:cubicBezTo>
                    <a:pt x="18820" y="-73"/>
                    <a:pt x="16522" y="-73"/>
                    <a:pt x="13075" y="248"/>
                  </a:cubicBezTo>
                  <a:cubicBezTo>
                    <a:pt x="9629" y="569"/>
                    <a:pt x="5033" y="1210"/>
                    <a:pt x="2505" y="1798"/>
                  </a:cubicBezTo>
                  <a:cubicBezTo>
                    <a:pt x="-22" y="2386"/>
                    <a:pt x="-482" y="2921"/>
                    <a:pt x="437" y="3616"/>
                  </a:cubicBezTo>
                  <a:cubicBezTo>
                    <a:pt x="1356" y="4311"/>
                    <a:pt x="3654" y="5167"/>
                    <a:pt x="6871" y="5969"/>
                  </a:cubicBezTo>
                  <a:cubicBezTo>
                    <a:pt x="10088" y="6771"/>
                    <a:pt x="14224" y="7519"/>
                    <a:pt x="16292" y="8375"/>
                  </a:cubicBezTo>
                  <a:cubicBezTo>
                    <a:pt x="18361" y="9230"/>
                    <a:pt x="18361" y="10192"/>
                    <a:pt x="17671" y="10887"/>
                  </a:cubicBezTo>
                  <a:cubicBezTo>
                    <a:pt x="16982" y="11582"/>
                    <a:pt x="15603" y="12010"/>
                    <a:pt x="13765" y="12384"/>
                  </a:cubicBezTo>
                  <a:cubicBezTo>
                    <a:pt x="11927" y="12759"/>
                    <a:pt x="9629" y="13079"/>
                    <a:pt x="7331" y="13240"/>
                  </a:cubicBezTo>
                  <a:cubicBezTo>
                    <a:pt x="5033" y="13400"/>
                    <a:pt x="2735" y="13400"/>
                    <a:pt x="2735" y="13507"/>
                  </a:cubicBezTo>
                  <a:cubicBezTo>
                    <a:pt x="2735" y="13614"/>
                    <a:pt x="5033" y="13828"/>
                    <a:pt x="6412" y="14202"/>
                  </a:cubicBezTo>
                  <a:cubicBezTo>
                    <a:pt x="7790" y="14577"/>
                    <a:pt x="8250" y="15111"/>
                    <a:pt x="8250" y="15913"/>
                  </a:cubicBezTo>
                  <a:cubicBezTo>
                    <a:pt x="8250" y="16715"/>
                    <a:pt x="7790" y="17784"/>
                    <a:pt x="7101" y="18800"/>
                  </a:cubicBezTo>
                  <a:cubicBezTo>
                    <a:pt x="6412" y="19816"/>
                    <a:pt x="5492" y="20778"/>
                    <a:pt x="6182" y="21153"/>
                  </a:cubicBezTo>
                  <a:cubicBezTo>
                    <a:pt x="6871" y="21527"/>
                    <a:pt x="9169" y="21313"/>
                    <a:pt x="11927" y="20832"/>
                  </a:cubicBezTo>
                  <a:cubicBezTo>
                    <a:pt x="14684" y="20351"/>
                    <a:pt x="17901" y="19602"/>
                    <a:pt x="21118" y="1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65135" y="1643697"/>
              <a:ext cx="184005" cy="9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1651"/>
                  </a:moveTo>
                  <a:cubicBezTo>
                    <a:pt x="1500" y="484"/>
                    <a:pt x="3000" y="-684"/>
                    <a:pt x="5250" y="484"/>
                  </a:cubicBezTo>
                  <a:cubicBezTo>
                    <a:pt x="7500" y="1651"/>
                    <a:pt x="10500" y="5154"/>
                    <a:pt x="13350" y="8948"/>
                  </a:cubicBezTo>
                  <a:cubicBezTo>
                    <a:pt x="16200" y="12743"/>
                    <a:pt x="18900" y="16830"/>
                    <a:pt x="21600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014888" y="1611225"/>
              <a:ext cx="60867" cy="29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297" fill="norm" stroke="1" extrusionOk="0">
                  <a:moveTo>
                    <a:pt x="19356" y="1760"/>
                  </a:moveTo>
                  <a:cubicBezTo>
                    <a:pt x="20220" y="837"/>
                    <a:pt x="21084" y="-86"/>
                    <a:pt x="20220" y="6"/>
                  </a:cubicBezTo>
                  <a:cubicBezTo>
                    <a:pt x="19356" y="99"/>
                    <a:pt x="16764" y="1206"/>
                    <a:pt x="14172" y="3422"/>
                  </a:cubicBezTo>
                  <a:cubicBezTo>
                    <a:pt x="11580" y="5637"/>
                    <a:pt x="8988" y="8960"/>
                    <a:pt x="6828" y="11637"/>
                  </a:cubicBezTo>
                  <a:cubicBezTo>
                    <a:pt x="4668" y="14314"/>
                    <a:pt x="2940" y="16345"/>
                    <a:pt x="1644" y="18006"/>
                  </a:cubicBezTo>
                  <a:cubicBezTo>
                    <a:pt x="348" y="19668"/>
                    <a:pt x="-516" y="20960"/>
                    <a:pt x="348" y="21237"/>
                  </a:cubicBezTo>
                  <a:cubicBezTo>
                    <a:pt x="1212" y="21514"/>
                    <a:pt x="3804" y="20776"/>
                    <a:pt x="6396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179476" y="1873264"/>
              <a:ext cx="1533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240810" y="1957599"/>
              <a:ext cx="8634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3086"/>
                    <a:pt x="21600" y="6171"/>
                    <a:pt x="18206" y="9771"/>
                  </a:cubicBezTo>
                  <a:cubicBezTo>
                    <a:pt x="14811" y="13371"/>
                    <a:pt x="7406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562817" y="1560070"/>
              <a:ext cx="207006" cy="25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866"/>
                  </a:moveTo>
                  <a:cubicBezTo>
                    <a:pt x="800" y="993"/>
                    <a:pt x="1600" y="120"/>
                    <a:pt x="2800" y="11"/>
                  </a:cubicBezTo>
                  <a:cubicBezTo>
                    <a:pt x="4000" y="-98"/>
                    <a:pt x="5600" y="557"/>
                    <a:pt x="8267" y="3284"/>
                  </a:cubicBezTo>
                  <a:cubicBezTo>
                    <a:pt x="10933" y="6011"/>
                    <a:pt x="14667" y="10811"/>
                    <a:pt x="17067" y="14193"/>
                  </a:cubicBezTo>
                  <a:cubicBezTo>
                    <a:pt x="19467" y="17575"/>
                    <a:pt x="20533" y="19538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700821" y="1581924"/>
              <a:ext cx="153337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8"/>
                    <a:pt x="18000" y="815"/>
                    <a:pt x="16560" y="1902"/>
                  </a:cubicBezTo>
                  <a:cubicBezTo>
                    <a:pt x="15120" y="2989"/>
                    <a:pt x="14040" y="4755"/>
                    <a:pt x="11340" y="8151"/>
                  </a:cubicBezTo>
                  <a:cubicBezTo>
                    <a:pt x="8640" y="11547"/>
                    <a:pt x="4320" y="165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823490" y="1859354"/>
              <a:ext cx="153338" cy="13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4577"/>
                  </a:moveTo>
                  <a:cubicBezTo>
                    <a:pt x="1080" y="2977"/>
                    <a:pt x="2160" y="1377"/>
                    <a:pt x="3600" y="577"/>
                  </a:cubicBezTo>
                  <a:cubicBezTo>
                    <a:pt x="5040" y="-223"/>
                    <a:pt x="6840" y="-223"/>
                    <a:pt x="8280" y="777"/>
                  </a:cubicBezTo>
                  <a:cubicBezTo>
                    <a:pt x="9720" y="1777"/>
                    <a:pt x="10800" y="3777"/>
                    <a:pt x="10440" y="7377"/>
                  </a:cubicBezTo>
                  <a:cubicBezTo>
                    <a:pt x="10080" y="10977"/>
                    <a:pt x="8280" y="16177"/>
                    <a:pt x="8280" y="18777"/>
                  </a:cubicBezTo>
                  <a:cubicBezTo>
                    <a:pt x="8280" y="21377"/>
                    <a:pt x="10080" y="21377"/>
                    <a:pt x="12600" y="20777"/>
                  </a:cubicBezTo>
                  <a:cubicBezTo>
                    <a:pt x="15120" y="20177"/>
                    <a:pt x="18360" y="18977"/>
                    <a:pt x="21600" y="17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038162" y="2003600"/>
              <a:ext cx="7666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444504" y="1600986"/>
              <a:ext cx="191672" cy="20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846"/>
                  </a:moveTo>
                  <a:cubicBezTo>
                    <a:pt x="576" y="1496"/>
                    <a:pt x="1152" y="146"/>
                    <a:pt x="2016" y="11"/>
                  </a:cubicBezTo>
                  <a:cubicBezTo>
                    <a:pt x="2880" y="-124"/>
                    <a:pt x="4032" y="956"/>
                    <a:pt x="5904" y="3791"/>
                  </a:cubicBezTo>
                  <a:cubicBezTo>
                    <a:pt x="7776" y="6626"/>
                    <a:pt x="10368" y="11216"/>
                    <a:pt x="13104" y="14456"/>
                  </a:cubicBezTo>
                  <a:cubicBezTo>
                    <a:pt x="15840" y="17696"/>
                    <a:pt x="18720" y="1958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567173" y="1643259"/>
              <a:ext cx="99670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720"/>
                    <a:pt x="16062" y="5440"/>
                    <a:pt x="13015" y="8640"/>
                  </a:cubicBezTo>
                  <a:cubicBezTo>
                    <a:pt x="9969" y="11840"/>
                    <a:pt x="6646" y="15520"/>
                    <a:pt x="4431" y="17760"/>
                  </a:cubicBezTo>
                  <a:cubicBezTo>
                    <a:pt x="2215" y="20000"/>
                    <a:pt x="1108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697510" y="1880273"/>
              <a:ext cx="131383" cy="19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97" fill="norm" stroke="1" extrusionOk="0">
                  <a:moveTo>
                    <a:pt x="0" y="2531"/>
                  </a:moveTo>
                  <a:cubicBezTo>
                    <a:pt x="4075" y="1438"/>
                    <a:pt x="8151" y="344"/>
                    <a:pt x="11208" y="70"/>
                  </a:cubicBezTo>
                  <a:cubicBezTo>
                    <a:pt x="14264" y="-203"/>
                    <a:pt x="16302" y="344"/>
                    <a:pt x="17321" y="1301"/>
                  </a:cubicBezTo>
                  <a:cubicBezTo>
                    <a:pt x="18340" y="2258"/>
                    <a:pt x="18340" y="3625"/>
                    <a:pt x="17117" y="5129"/>
                  </a:cubicBezTo>
                  <a:cubicBezTo>
                    <a:pt x="15894" y="6632"/>
                    <a:pt x="13449" y="8273"/>
                    <a:pt x="13245" y="9093"/>
                  </a:cubicBezTo>
                  <a:cubicBezTo>
                    <a:pt x="13041" y="9913"/>
                    <a:pt x="15079" y="9913"/>
                    <a:pt x="16709" y="10460"/>
                  </a:cubicBezTo>
                  <a:cubicBezTo>
                    <a:pt x="18340" y="11007"/>
                    <a:pt x="19562" y="12101"/>
                    <a:pt x="20377" y="13331"/>
                  </a:cubicBezTo>
                  <a:cubicBezTo>
                    <a:pt x="21192" y="14562"/>
                    <a:pt x="21600" y="15929"/>
                    <a:pt x="18340" y="17296"/>
                  </a:cubicBezTo>
                  <a:cubicBezTo>
                    <a:pt x="15079" y="18663"/>
                    <a:pt x="8151" y="20030"/>
                    <a:pt x="1223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843180" y="2011267"/>
              <a:ext cx="11500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3103852" y="1988267"/>
              <a:ext cx="92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3395192" y="1957599"/>
              <a:ext cx="99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793868" y="2003600"/>
              <a:ext cx="9200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223211" y="1521734"/>
              <a:ext cx="176338" cy="15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932"/>
                  </a:moveTo>
                  <a:cubicBezTo>
                    <a:pt x="1252" y="1560"/>
                    <a:pt x="2504" y="189"/>
                    <a:pt x="4070" y="17"/>
                  </a:cubicBezTo>
                  <a:cubicBezTo>
                    <a:pt x="5635" y="-154"/>
                    <a:pt x="7513" y="875"/>
                    <a:pt x="10487" y="4646"/>
                  </a:cubicBezTo>
                  <a:cubicBezTo>
                    <a:pt x="13461" y="8417"/>
                    <a:pt x="17530" y="14932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373992" y="1505256"/>
              <a:ext cx="132893" cy="39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0"/>
                  </a:moveTo>
                  <a:cubicBezTo>
                    <a:pt x="17862" y="3902"/>
                    <a:pt x="14123" y="7804"/>
                    <a:pt x="11215" y="10730"/>
                  </a:cubicBezTo>
                  <a:cubicBezTo>
                    <a:pt x="8308" y="13657"/>
                    <a:pt x="6231" y="15608"/>
                    <a:pt x="4154" y="17280"/>
                  </a:cubicBezTo>
                  <a:cubicBezTo>
                    <a:pt x="2077" y="18952"/>
                    <a:pt x="0" y="20346"/>
                    <a:pt x="0" y="20973"/>
                  </a:cubicBezTo>
                  <a:cubicBezTo>
                    <a:pt x="0" y="21600"/>
                    <a:pt x="2077" y="21461"/>
                    <a:pt x="4154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576844" y="1857930"/>
              <a:ext cx="68044" cy="28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21" fill="norm" stroke="1" extrusionOk="0">
                  <a:moveTo>
                    <a:pt x="16500" y="0"/>
                  </a:moveTo>
                  <a:cubicBezTo>
                    <a:pt x="12500" y="5352"/>
                    <a:pt x="8500" y="10704"/>
                    <a:pt x="5700" y="13858"/>
                  </a:cubicBezTo>
                  <a:cubicBezTo>
                    <a:pt x="2900" y="17012"/>
                    <a:pt x="1300" y="17968"/>
                    <a:pt x="500" y="18924"/>
                  </a:cubicBezTo>
                  <a:cubicBezTo>
                    <a:pt x="-300" y="19880"/>
                    <a:pt x="-300" y="20835"/>
                    <a:pt x="1700" y="21218"/>
                  </a:cubicBezTo>
                  <a:cubicBezTo>
                    <a:pt x="3700" y="21600"/>
                    <a:pt x="7700" y="21409"/>
                    <a:pt x="11300" y="20931"/>
                  </a:cubicBezTo>
                  <a:cubicBezTo>
                    <a:pt x="14900" y="20453"/>
                    <a:pt x="18100" y="19688"/>
                    <a:pt x="21300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529885" y="2003600"/>
              <a:ext cx="13800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805891" y="1484811"/>
              <a:ext cx="149184" cy="49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0" y="891"/>
                  </a:moveTo>
                  <a:cubicBezTo>
                    <a:pt x="1098" y="445"/>
                    <a:pt x="2197" y="0"/>
                    <a:pt x="3478" y="0"/>
                  </a:cubicBezTo>
                  <a:cubicBezTo>
                    <a:pt x="4759" y="0"/>
                    <a:pt x="6224" y="445"/>
                    <a:pt x="7139" y="1559"/>
                  </a:cubicBezTo>
                  <a:cubicBezTo>
                    <a:pt x="8054" y="2672"/>
                    <a:pt x="8420" y="4454"/>
                    <a:pt x="8237" y="6346"/>
                  </a:cubicBezTo>
                  <a:cubicBezTo>
                    <a:pt x="8054" y="8239"/>
                    <a:pt x="7322" y="10243"/>
                    <a:pt x="8420" y="11746"/>
                  </a:cubicBezTo>
                  <a:cubicBezTo>
                    <a:pt x="9519" y="13249"/>
                    <a:pt x="12447" y="14252"/>
                    <a:pt x="14827" y="15309"/>
                  </a:cubicBezTo>
                  <a:cubicBezTo>
                    <a:pt x="17207" y="16367"/>
                    <a:pt x="19037" y="17480"/>
                    <a:pt x="20136" y="18315"/>
                  </a:cubicBezTo>
                  <a:cubicBezTo>
                    <a:pt x="21234" y="19151"/>
                    <a:pt x="21600" y="19707"/>
                    <a:pt x="21234" y="20208"/>
                  </a:cubicBezTo>
                  <a:cubicBezTo>
                    <a:pt x="20868" y="20709"/>
                    <a:pt x="19769" y="21155"/>
                    <a:pt x="17390" y="21377"/>
                  </a:cubicBezTo>
                  <a:cubicBezTo>
                    <a:pt x="15010" y="21600"/>
                    <a:pt x="11349" y="21600"/>
                    <a:pt x="7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5227567" y="1646752"/>
              <a:ext cx="184005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281235" y="1742928"/>
              <a:ext cx="145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5342569" y="1811929"/>
              <a:ext cx="9967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656910" y="1662645"/>
              <a:ext cx="122670" cy="18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21600" y="413"/>
                  </a:moveTo>
                  <a:cubicBezTo>
                    <a:pt x="16200" y="121"/>
                    <a:pt x="10800" y="-171"/>
                    <a:pt x="6975" y="121"/>
                  </a:cubicBezTo>
                  <a:cubicBezTo>
                    <a:pt x="3150" y="413"/>
                    <a:pt x="900" y="1288"/>
                    <a:pt x="675" y="3186"/>
                  </a:cubicBezTo>
                  <a:cubicBezTo>
                    <a:pt x="450" y="5083"/>
                    <a:pt x="2250" y="8002"/>
                    <a:pt x="3825" y="10191"/>
                  </a:cubicBezTo>
                  <a:cubicBezTo>
                    <a:pt x="5400" y="12380"/>
                    <a:pt x="6750" y="13840"/>
                    <a:pt x="7875" y="15591"/>
                  </a:cubicBezTo>
                  <a:cubicBezTo>
                    <a:pt x="9000" y="17343"/>
                    <a:pt x="9900" y="19386"/>
                    <a:pt x="9000" y="20407"/>
                  </a:cubicBezTo>
                  <a:cubicBezTo>
                    <a:pt x="8100" y="21429"/>
                    <a:pt x="5400" y="21429"/>
                    <a:pt x="3600" y="20699"/>
                  </a:cubicBezTo>
                  <a:cubicBezTo>
                    <a:pt x="1800" y="19970"/>
                    <a:pt x="900" y="18510"/>
                    <a:pt x="0" y="17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810944" y="1528256"/>
              <a:ext cx="98972" cy="33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25" fill="norm" stroke="1" extrusionOk="0">
                  <a:moveTo>
                    <a:pt x="13141" y="0"/>
                  </a:moveTo>
                  <a:cubicBezTo>
                    <a:pt x="8711" y="5276"/>
                    <a:pt x="4280" y="10553"/>
                    <a:pt x="2064" y="13850"/>
                  </a:cubicBezTo>
                  <a:cubicBezTo>
                    <a:pt x="-151" y="17148"/>
                    <a:pt x="-151" y="18467"/>
                    <a:pt x="126" y="19539"/>
                  </a:cubicBezTo>
                  <a:cubicBezTo>
                    <a:pt x="403" y="20611"/>
                    <a:pt x="957" y="21435"/>
                    <a:pt x="4557" y="21518"/>
                  </a:cubicBezTo>
                  <a:cubicBezTo>
                    <a:pt x="8157" y="21600"/>
                    <a:pt x="14803" y="20940"/>
                    <a:pt x="21449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802262" y="1735261"/>
              <a:ext cx="16898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876" y="21600"/>
                  </a:moveTo>
                  <a:cubicBezTo>
                    <a:pt x="2619" y="16800"/>
                    <a:pt x="363" y="12000"/>
                    <a:pt x="40" y="9600"/>
                  </a:cubicBezTo>
                  <a:cubicBezTo>
                    <a:pt x="-282" y="7200"/>
                    <a:pt x="1330" y="7200"/>
                    <a:pt x="5199" y="6000"/>
                  </a:cubicBezTo>
                  <a:cubicBezTo>
                    <a:pt x="9067" y="4800"/>
                    <a:pt x="15193" y="2400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957793" y="1740642"/>
              <a:ext cx="93604" cy="11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784" fill="norm" stroke="1" extrusionOk="0">
                  <a:moveTo>
                    <a:pt x="20046" y="420"/>
                  </a:moveTo>
                  <a:cubicBezTo>
                    <a:pt x="17204" y="-49"/>
                    <a:pt x="14362" y="-519"/>
                    <a:pt x="10951" y="1359"/>
                  </a:cubicBezTo>
                  <a:cubicBezTo>
                    <a:pt x="7541" y="3238"/>
                    <a:pt x="3562" y="7464"/>
                    <a:pt x="1572" y="10985"/>
                  </a:cubicBezTo>
                  <a:cubicBezTo>
                    <a:pt x="-417" y="14507"/>
                    <a:pt x="-417" y="17324"/>
                    <a:pt x="1004" y="18968"/>
                  </a:cubicBezTo>
                  <a:cubicBezTo>
                    <a:pt x="2425" y="20611"/>
                    <a:pt x="5267" y="21081"/>
                    <a:pt x="8109" y="20611"/>
                  </a:cubicBezTo>
                  <a:cubicBezTo>
                    <a:pt x="10951" y="20142"/>
                    <a:pt x="13794" y="18733"/>
                    <a:pt x="16067" y="16855"/>
                  </a:cubicBezTo>
                  <a:cubicBezTo>
                    <a:pt x="18341" y="14977"/>
                    <a:pt x="20046" y="12629"/>
                    <a:pt x="20615" y="9811"/>
                  </a:cubicBezTo>
                  <a:cubicBezTo>
                    <a:pt x="21183" y="6994"/>
                    <a:pt x="20615" y="3707"/>
                    <a:pt x="18341" y="2298"/>
                  </a:cubicBezTo>
                  <a:cubicBezTo>
                    <a:pt x="16067" y="890"/>
                    <a:pt x="12088" y="1359"/>
                    <a:pt x="8109" y="1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089796" y="1706691"/>
              <a:ext cx="134461" cy="14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90" fill="norm" stroke="1" extrusionOk="0">
                  <a:moveTo>
                    <a:pt x="21443" y="5192"/>
                  </a:moveTo>
                  <a:cubicBezTo>
                    <a:pt x="21443" y="3361"/>
                    <a:pt x="21443" y="1531"/>
                    <a:pt x="20017" y="615"/>
                  </a:cubicBezTo>
                  <a:cubicBezTo>
                    <a:pt x="18590" y="-300"/>
                    <a:pt x="15737" y="-300"/>
                    <a:pt x="12273" y="1347"/>
                  </a:cubicBezTo>
                  <a:cubicBezTo>
                    <a:pt x="8809" y="2995"/>
                    <a:pt x="4734" y="6290"/>
                    <a:pt x="2492" y="9036"/>
                  </a:cubicBezTo>
                  <a:cubicBezTo>
                    <a:pt x="251" y="11781"/>
                    <a:pt x="-157" y="13978"/>
                    <a:pt x="47" y="15992"/>
                  </a:cubicBezTo>
                  <a:cubicBezTo>
                    <a:pt x="251" y="18005"/>
                    <a:pt x="1066" y="19836"/>
                    <a:pt x="3715" y="20568"/>
                  </a:cubicBezTo>
                  <a:cubicBezTo>
                    <a:pt x="6364" y="21300"/>
                    <a:pt x="10847" y="20934"/>
                    <a:pt x="15330" y="20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275368" y="1482255"/>
              <a:ext cx="132893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17524" y="0"/>
                  </a:moveTo>
                  <a:cubicBezTo>
                    <a:pt x="14671" y="1976"/>
                    <a:pt x="11818" y="3953"/>
                    <a:pt x="9577" y="6776"/>
                  </a:cubicBezTo>
                  <a:cubicBezTo>
                    <a:pt x="7335" y="9600"/>
                    <a:pt x="5705" y="13271"/>
                    <a:pt x="4483" y="15529"/>
                  </a:cubicBezTo>
                  <a:cubicBezTo>
                    <a:pt x="3260" y="17788"/>
                    <a:pt x="2445" y="18635"/>
                    <a:pt x="1834" y="19412"/>
                  </a:cubicBezTo>
                  <a:cubicBezTo>
                    <a:pt x="1222" y="20188"/>
                    <a:pt x="815" y="20894"/>
                    <a:pt x="407" y="20894"/>
                  </a:cubicBezTo>
                  <a:cubicBezTo>
                    <a:pt x="0" y="20894"/>
                    <a:pt x="-408" y="20188"/>
                    <a:pt x="815" y="19412"/>
                  </a:cubicBezTo>
                  <a:cubicBezTo>
                    <a:pt x="2037" y="18635"/>
                    <a:pt x="4890" y="17788"/>
                    <a:pt x="6520" y="17788"/>
                  </a:cubicBezTo>
                  <a:cubicBezTo>
                    <a:pt x="8150" y="17788"/>
                    <a:pt x="8558" y="18635"/>
                    <a:pt x="9169" y="19412"/>
                  </a:cubicBezTo>
                  <a:cubicBezTo>
                    <a:pt x="9781" y="20188"/>
                    <a:pt x="10596" y="20894"/>
                    <a:pt x="12634" y="21247"/>
                  </a:cubicBezTo>
                  <a:cubicBezTo>
                    <a:pt x="14671" y="21600"/>
                    <a:pt x="17932" y="21600"/>
                    <a:pt x="21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6420875" y="1731321"/>
              <a:ext cx="248710" cy="16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02" fill="norm" stroke="1" extrusionOk="0">
                  <a:moveTo>
                    <a:pt x="5469" y="9066"/>
                  </a:moveTo>
                  <a:cubicBezTo>
                    <a:pt x="5687" y="7478"/>
                    <a:pt x="5905" y="5889"/>
                    <a:pt x="5469" y="5095"/>
                  </a:cubicBezTo>
                  <a:cubicBezTo>
                    <a:pt x="5032" y="4301"/>
                    <a:pt x="3941" y="4301"/>
                    <a:pt x="2960" y="5095"/>
                  </a:cubicBezTo>
                  <a:cubicBezTo>
                    <a:pt x="1978" y="5889"/>
                    <a:pt x="1105" y="7478"/>
                    <a:pt x="560" y="9542"/>
                  </a:cubicBezTo>
                  <a:cubicBezTo>
                    <a:pt x="14" y="11607"/>
                    <a:pt x="-204" y="14148"/>
                    <a:pt x="232" y="15101"/>
                  </a:cubicBezTo>
                  <a:cubicBezTo>
                    <a:pt x="669" y="16054"/>
                    <a:pt x="1760" y="15419"/>
                    <a:pt x="2741" y="14625"/>
                  </a:cubicBezTo>
                  <a:cubicBezTo>
                    <a:pt x="3723" y="13830"/>
                    <a:pt x="4596" y="12878"/>
                    <a:pt x="5469" y="12878"/>
                  </a:cubicBezTo>
                  <a:cubicBezTo>
                    <a:pt x="6341" y="12878"/>
                    <a:pt x="7214" y="13830"/>
                    <a:pt x="8196" y="14148"/>
                  </a:cubicBezTo>
                  <a:cubicBezTo>
                    <a:pt x="9178" y="14466"/>
                    <a:pt x="10269" y="14148"/>
                    <a:pt x="11905" y="12242"/>
                  </a:cubicBezTo>
                  <a:cubicBezTo>
                    <a:pt x="13541" y="10336"/>
                    <a:pt x="15723" y="6842"/>
                    <a:pt x="16923" y="4301"/>
                  </a:cubicBezTo>
                  <a:cubicBezTo>
                    <a:pt x="18123" y="1760"/>
                    <a:pt x="18341" y="172"/>
                    <a:pt x="18123" y="13"/>
                  </a:cubicBezTo>
                  <a:cubicBezTo>
                    <a:pt x="17905" y="-146"/>
                    <a:pt x="17251" y="1125"/>
                    <a:pt x="17578" y="3666"/>
                  </a:cubicBezTo>
                  <a:cubicBezTo>
                    <a:pt x="17905" y="6207"/>
                    <a:pt x="19214" y="10019"/>
                    <a:pt x="20087" y="12878"/>
                  </a:cubicBezTo>
                  <a:cubicBezTo>
                    <a:pt x="20960" y="15736"/>
                    <a:pt x="21396" y="17642"/>
                    <a:pt x="21178" y="19072"/>
                  </a:cubicBezTo>
                  <a:cubicBezTo>
                    <a:pt x="20960" y="20501"/>
                    <a:pt x="20087" y="21454"/>
                    <a:pt x="19541" y="20978"/>
                  </a:cubicBezTo>
                  <a:cubicBezTo>
                    <a:pt x="18996" y="20501"/>
                    <a:pt x="18778" y="18595"/>
                    <a:pt x="18560" y="16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761672" y="1497589"/>
              <a:ext cx="75932" cy="38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3" fill="norm" stroke="1" extrusionOk="0">
                  <a:moveTo>
                    <a:pt x="21392" y="0"/>
                  </a:moveTo>
                  <a:cubicBezTo>
                    <a:pt x="14192" y="5616"/>
                    <a:pt x="6992" y="11232"/>
                    <a:pt x="3392" y="14400"/>
                  </a:cubicBezTo>
                  <a:cubicBezTo>
                    <a:pt x="-208" y="17568"/>
                    <a:pt x="-208" y="18288"/>
                    <a:pt x="152" y="19080"/>
                  </a:cubicBezTo>
                  <a:cubicBezTo>
                    <a:pt x="512" y="19872"/>
                    <a:pt x="1232" y="20736"/>
                    <a:pt x="3392" y="21168"/>
                  </a:cubicBezTo>
                  <a:cubicBezTo>
                    <a:pt x="5552" y="21600"/>
                    <a:pt x="9152" y="21600"/>
                    <a:pt x="11312" y="20880"/>
                  </a:cubicBezTo>
                  <a:cubicBezTo>
                    <a:pt x="13472" y="20160"/>
                    <a:pt x="14192" y="18720"/>
                    <a:pt x="1491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750712" y="1704594"/>
              <a:ext cx="163561" cy="9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7425" y="14954"/>
                  </a:moveTo>
                  <a:cubicBezTo>
                    <a:pt x="6075" y="13292"/>
                    <a:pt x="4725" y="11631"/>
                    <a:pt x="3206" y="9692"/>
                  </a:cubicBezTo>
                  <a:cubicBezTo>
                    <a:pt x="1687" y="7754"/>
                    <a:pt x="0" y="5538"/>
                    <a:pt x="0" y="4431"/>
                  </a:cubicBezTo>
                  <a:cubicBezTo>
                    <a:pt x="0" y="3323"/>
                    <a:pt x="1687" y="3323"/>
                    <a:pt x="3375" y="3323"/>
                  </a:cubicBezTo>
                  <a:cubicBezTo>
                    <a:pt x="5062" y="3323"/>
                    <a:pt x="6750" y="3323"/>
                    <a:pt x="8775" y="5262"/>
                  </a:cubicBezTo>
                  <a:cubicBezTo>
                    <a:pt x="10800" y="7200"/>
                    <a:pt x="13162" y="11077"/>
                    <a:pt x="14681" y="14677"/>
                  </a:cubicBezTo>
                  <a:cubicBezTo>
                    <a:pt x="16200" y="18277"/>
                    <a:pt x="16875" y="21600"/>
                    <a:pt x="17213" y="21323"/>
                  </a:cubicBezTo>
                  <a:cubicBezTo>
                    <a:pt x="17550" y="21046"/>
                    <a:pt x="17550" y="17169"/>
                    <a:pt x="17550" y="13846"/>
                  </a:cubicBezTo>
                  <a:cubicBezTo>
                    <a:pt x="17550" y="10523"/>
                    <a:pt x="17550" y="7754"/>
                    <a:pt x="18225" y="5538"/>
                  </a:cubicBezTo>
                  <a:cubicBezTo>
                    <a:pt x="18900" y="3323"/>
                    <a:pt x="2025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929148" y="1712260"/>
              <a:ext cx="15379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16785" y="0"/>
                  </a:moveTo>
                  <a:cubicBezTo>
                    <a:pt x="12605" y="1895"/>
                    <a:pt x="8424" y="3789"/>
                    <a:pt x="5637" y="5305"/>
                  </a:cubicBezTo>
                  <a:cubicBezTo>
                    <a:pt x="2850" y="6821"/>
                    <a:pt x="1456" y="7958"/>
                    <a:pt x="585" y="9663"/>
                  </a:cubicBezTo>
                  <a:cubicBezTo>
                    <a:pt x="-286" y="11368"/>
                    <a:pt x="-634" y="13642"/>
                    <a:pt x="2850" y="15726"/>
                  </a:cubicBezTo>
                  <a:cubicBezTo>
                    <a:pt x="6334" y="17811"/>
                    <a:pt x="13650" y="19705"/>
                    <a:pt x="20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589912" y="1694322"/>
              <a:ext cx="135757" cy="44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78" fill="norm" stroke="1" extrusionOk="0">
                  <a:moveTo>
                    <a:pt x="9450" y="4968"/>
                  </a:moveTo>
                  <a:cubicBezTo>
                    <a:pt x="7850" y="8816"/>
                    <a:pt x="6250" y="12664"/>
                    <a:pt x="5250" y="15209"/>
                  </a:cubicBezTo>
                  <a:cubicBezTo>
                    <a:pt x="4250" y="17754"/>
                    <a:pt x="3850" y="18995"/>
                    <a:pt x="3050" y="19926"/>
                  </a:cubicBezTo>
                  <a:cubicBezTo>
                    <a:pt x="2250" y="20857"/>
                    <a:pt x="1050" y="21478"/>
                    <a:pt x="450" y="21478"/>
                  </a:cubicBezTo>
                  <a:cubicBezTo>
                    <a:pt x="-150" y="21478"/>
                    <a:pt x="-150" y="20857"/>
                    <a:pt x="450" y="18312"/>
                  </a:cubicBezTo>
                  <a:cubicBezTo>
                    <a:pt x="1050" y="15768"/>
                    <a:pt x="2250" y="11299"/>
                    <a:pt x="3450" y="8319"/>
                  </a:cubicBezTo>
                  <a:cubicBezTo>
                    <a:pt x="4650" y="5340"/>
                    <a:pt x="5850" y="3850"/>
                    <a:pt x="7250" y="2733"/>
                  </a:cubicBezTo>
                  <a:cubicBezTo>
                    <a:pt x="8650" y="1616"/>
                    <a:pt x="10250" y="871"/>
                    <a:pt x="12250" y="437"/>
                  </a:cubicBezTo>
                  <a:cubicBezTo>
                    <a:pt x="14250" y="2"/>
                    <a:pt x="16650" y="-122"/>
                    <a:pt x="18250" y="126"/>
                  </a:cubicBezTo>
                  <a:cubicBezTo>
                    <a:pt x="19850" y="375"/>
                    <a:pt x="20650" y="995"/>
                    <a:pt x="21050" y="1678"/>
                  </a:cubicBezTo>
                  <a:cubicBezTo>
                    <a:pt x="21450" y="2361"/>
                    <a:pt x="21450" y="3106"/>
                    <a:pt x="19050" y="4037"/>
                  </a:cubicBezTo>
                  <a:cubicBezTo>
                    <a:pt x="16650" y="4968"/>
                    <a:pt x="11850" y="6085"/>
                    <a:pt x="7050" y="7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726957" y="1689260"/>
              <a:ext cx="184004" cy="14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6703"/>
                  </a:moveTo>
                  <a:cubicBezTo>
                    <a:pt x="1200" y="4841"/>
                    <a:pt x="2400" y="2979"/>
                    <a:pt x="4650" y="2421"/>
                  </a:cubicBezTo>
                  <a:cubicBezTo>
                    <a:pt x="6900" y="1862"/>
                    <a:pt x="10200" y="2607"/>
                    <a:pt x="12300" y="4841"/>
                  </a:cubicBezTo>
                  <a:cubicBezTo>
                    <a:pt x="14400" y="7076"/>
                    <a:pt x="15300" y="10800"/>
                    <a:pt x="15600" y="13593"/>
                  </a:cubicBezTo>
                  <a:cubicBezTo>
                    <a:pt x="15900" y="16386"/>
                    <a:pt x="15600" y="18248"/>
                    <a:pt x="14700" y="19552"/>
                  </a:cubicBezTo>
                  <a:cubicBezTo>
                    <a:pt x="13800" y="20855"/>
                    <a:pt x="12300" y="21600"/>
                    <a:pt x="11400" y="20669"/>
                  </a:cubicBezTo>
                  <a:cubicBezTo>
                    <a:pt x="10500" y="19738"/>
                    <a:pt x="10200" y="17131"/>
                    <a:pt x="12000" y="13407"/>
                  </a:cubicBezTo>
                  <a:cubicBezTo>
                    <a:pt x="13800" y="9683"/>
                    <a:pt x="17700" y="48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930447" y="1689260"/>
              <a:ext cx="108830" cy="12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012" fill="norm" stroke="1" extrusionOk="0">
                  <a:moveTo>
                    <a:pt x="17940" y="0"/>
                  </a:moveTo>
                  <a:cubicBezTo>
                    <a:pt x="13140" y="2592"/>
                    <a:pt x="8340" y="5184"/>
                    <a:pt x="5220" y="7560"/>
                  </a:cubicBezTo>
                  <a:cubicBezTo>
                    <a:pt x="2100" y="9936"/>
                    <a:pt x="660" y="12096"/>
                    <a:pt x="180" y="14256"/>
                  </a:cubicBezTo>
                  <a:cubicBezTo>
                    <a:pt x="-300" y="16416"/>
                    <a:pt x="180" y="18576"/>
                    <a:pt x="1620" y="19872"/>
                  </a:cubicBezTo>
                  <a:cubicBezTo>
                    <a:pt x="3060" y="21168"/>
                    <a:pt x="5460" y="21600"/>
                    <a:pt x="9060" y="19872"/>
                  </a:cubicBezTo>
                  <a:cubicBezTo>
                    <a:pt x="12660" y="18144"/>
                    <a:pt x="17460" y="14256"/>
                    <a:pt x="19380" y="11016"/>
                  </a:cubicBezTo>
                  <a:cubicBezTo>
                    <a:pt x="21300" y="7776"/>
                    <a:pt x="20340" y="5184"/>
                    <a:pt x="18660" y="3888"/>
                  </a:cubicBezTo>
                  <a:cubicBezTo>
                    <a:pt x="16980" y="2592"/>
                    <a:pt x="14580" y="2592"/>
                    <a:pt x="1218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076347" y="1662090"/>
              <a:ext cx="596144" cy="22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30" fill="norm" stroke="1" extrusionOk="0">
                  <a:moveTo>
                    <a:pt x="5908" y="4037"/>
                  </a:moveTo>
                  <a:cubicBezTo>
                    <a:pt x="4989" y="4279"/>
                    <a:pt x="4070" y="4522"/>
                    <a:pt x="3197" y="5735"/>
                  </a:cubicBezTo>
                  <a:cubicBezTo>
                    <a:pt x="2324" y="6949"/>
                    <a:pt x="1497" y="9133"/>
                    <a:pt x="945" y="10711"/>
                  </a:cubicBezTo>
                  <a:cubicBezTo>
                    <a:pt x="394" y="12288"/>
                    <a:pt x="118" y="13259"/>
                    <a:pt x="26" y="14351"/>
                  </a:cubicBezTo>
                  <a:cubicBezTo>
                    <a:pt x="-66" y="15443"/>
                    <a:pt x="26" y="16657"/>
                    <a:pt x="1267" y="16778"/>
                  </a:cubicBezTo>
                  <a:cubicBezTo>
                    <a:pt x="2508" y="16899"/>
                    <a:pt x="4897" y="15929"/>
                    <a:pt x="6552" y="14351"/>
                  </a:cubicBezTo>
                  <a:cubicBezTo>
                    <a:pt x="8206" y="12774"/>
                    <a:pt x="9125" y="10589"/>
                    <a:pt x="9723" y="8769"/>
                  </a:cubicBezTo>
                  <a:cubicBezTo>
                    <a:pt x="10320" y="6949"/>
                    <a:pt x="10596" y="5493"/>
                    <a:pt x="10458" y="4522"/>
                  </a:cubicBezTo>
                  <a:cubicBezTo>
                    <a:pt x="10320" y="3551"/>
                    <a:pt x="9769" y="3066"/>
                    <a:pt x="9263" y="3066"/>
                  </a:cubicBezTo>
                  <a:cubicBezTo>
                    <a:pt x="8758" y="3066"/>
                    <a:pt x="8298" y="3551"/>
                    <a:pt x="7931" y="5250"/>
                  </a:cubicBezTo>
                  <a:cubicBezTo>
                    <a:pt x="7563" y="6949"/>
                    <a:pt x="7287" y="9861"/>
                    <a:pt x="7517" y="12046"/>
                  </a:cubicBezTo>
                  <a:cubicBezTo>
                    <a:pt x="7747" y="14230"/>
                    <a:pt x="8482" y="15686"/>
                    <a:pt x="9539" y="15807"/>
                  </a:cubicBezTo>
                  <a:cubicBezTo>
                    <a:pt x="10596" y="15929"/>
                    <a:pt x="11975" y="14715"/>
                    <a:pt x="12986" y="13259"/>
                  </a:cubicBezTo>
                  <a:cubicBezTo>
                    <a:pt x="13997" y="11803"/>
                    <a:pt x="14640" y="10104"/>
                    <a:pt x="15054" y="8284"/>
                  </a:cubicBezTo>
                  <a:cubicBezTo>
                    <a:pt x="15468" y="6464"/>
                    <a:pt x="15651" y="4522"/>
                    <a:pt x="15651" y="4158"/>
                  </a:cubicBezTo>
                  <a:cubicBezTo>
                    <a:pt x="15651" y="3794"/>
                    <a:pt x="15468" y="5007"/>
                    <a:pt x="15605" y="6706"/>
                  </a:cubicBezTo>
                  <a:cubicBezTo>
                    <a:pt x="15743" y="8405"/>
                    <a:pt x="16203" y="10589"/>
                    <a:pt x="16479" y="12288"/>
                  </a:cubicBezTo>
                  <a:cubicBezTo>
                    <a:pt x="16754" y="13987"/>
                    <a:pt x="16846" y="15201"/>
                    <a:pt x="16846" y="16535"/>
                  </a:cubicBezTo>
                  <a:cubicBezTo>
                    <a:pt x="16846" y="17870"/>
                    <a:pt x="16754" y="19326"/>
                    <a:pt x="16479" y="20176"/>
                  </a:cubicBezTo>
                  <a:cubicBezTo>
                    <a:pt x="16203" y="21025"/>
                    <a:pt x="15743" y="21268"/>
                    <a:pt x="15514" y="20783"/>
                  </a:cubicBezTo>
                  <a:cubicBezTo>
                    <a:pt x="15284" y="20297"/>
                    <a:pt x="15284" y="19084"/>
                    <a:pt x="15743" y="17021"/>
                  </a:cubicBezTo>
                  <a:cubicBezTo>
                    <a:pt x="16203" y="14958"/>
                    <a:pt x="17122" y="12046"/>
                    <a:pt x="17949" y="9740"/>
                  </a:cubicBezTo>
                  <a:cubicBezTo>
                    <a:pt x="18777" y="7434"/>
                    <a:pt x="19512" y="5735"/>
                    <a:pt x="20155" y="4037"/>
                  </a:cubicBezTo>
                  <a:cubicBezTo>
                    <a:pt x="20799" y="2338"/>
                    <a:pt x="21350" y="639"/>
                    <a:pt x="21396" y="153"/>
                  </a:cubicBezTo>
                  <a:cubicBezTo>
                    <a:pt x="21442" y="-332"/>
                    <a:pt x="20983" y="396"/>
                    <a:pt x="20753" y="1488"/>
                  </a:cubicBezTo>
                  <a:cubicBezTo>
                    <a:pt x="20523" y="2580"/>
                    <a:pt x="20523" y="4037"/>
                    <a:pt x="20661" y="6342"/>
                  </a:cubicBezTo>
                  <a:cubicBezTo>
                    <a:pt x="20799" y="8648"/>
                    <a:pt x="21074" y="11803"/>
                    <a:pt x="21258" y="14108"/>
                  </a:cubicBezTo>
                  <a:cubicBezTo>
                    <a:pt x="21442" y="16414"/>
                    <a:pt x="21534" y="17870"/>
                    <a:pt x="21304" y="18477"/>
                  </a:cubicBezTo>
                  <a:cubicBezTo>
                    <a:pt x="21074" y="19084"/>
                    <a:pt x="20523" y="18841"/>
                    <a:pt x="19971" y="18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33806" y="2156937"/>
              <a:ext cx="53349" cy="58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0" y="0"/>
                  </a:moveTo>
                  <a:cubicBezTo>
                    <a:pt x="2057" y="3018"/>
                    <a:pt x="4114" y="6037"/>
                    <a:pt x="7200" y="9244"/>
                  </a:cubicBezTo>
                  <a:cubicBezTo>
                    <a:pt x="10286" y="12451"/>
                    <a:pt x="14400" y="15846"/>
                    <a:pt x="16971" y="17780"/>
                  </a:cubicBezTo>
                  <a:cubicBezTo>
                    <a:pt x="19543" y="19714"/>
                    <a:pt x="20571" y="20185"/>
                    <a:pt x="21086" y="20657"/>
                  </a:cubicBezTo>
                  <a:cubicBezTo>
                    <a:pt x="21600" y="21128"/>
                    <a:pt x="21600" y="21600"/>
                    <a:pt x="21086" y="21600"/>
                  </a:cubicBezTo>
                  <a:cubicBezTo>
                    <a:pt x="20571" y="21600"/>
                    <a:pt x="19543" y="21128"/>
                    <a:pt x="18514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944359" y="2161664"/>
              <a:ext cx="212117" cy="14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6766" y="7257"/>
                  </a:moveTo>
                  <a:cubicBezTo>
                    <a:pt x="5465" y="8015"/>
                    <a:pt x="4164" y="8773"/>
                    <a:pt x="3123" y="10478"/>
                  </a:cubicBezTo>
                  <a:cubicBezTo>
                    <a:pt x="2082" y="12183"/>
                    <a:pt x="1301" y="14836"/>
                    <a:pt x="781" y="17110"/>
                  </a:cubicBezTo>
                  <a:cubicBezTo>
                    <a:pt x="260" y="19383"/>
                    <a:pt x="0" y="21278"/>
                    <a:pt x="0" y="21278"/>
                  </a:cubicBezTo>
                  <a:cubicBezTo>
                    <a:pt x="0" y="21278"/>
                    <a:pt x="260" y="19383"/>
                    <a:pt x="1692" y="15973"/>
                  </a:cubicBezTo>
                  <a:cubicBezTo>
                    <a:pt x="3123" y="12562"/>
                    <a:pt x="5725" y="7636"/>
                    <a:pt x="7547" y="4415"/>
                  </a:cubicBezTo>
                  <a:cubicBezTo>
                    <a:pt x="9369" y="1194"/>
                    <a:pt x="10410" y="-322"/>
                    <a:pt x="12101" y="57"/>
                  </a:cubicBezTo>
                  <a:cubicBezTo>
                    <a:pt x="13793" y="436"/>
                    <a:pt x="16135" y="2710"/>
                    <a:pt x="17827" y="4604"/>
                  </a:cubicBezTo>
                  <a:cubicBezTo>
                    <a:pt x="19518" y="6499"/>
                    <a:pt x="20559" y="8015"/>
                    <a:pt x="21600" y="9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45336" y="2986093"/>
              <a:ext cx="113127" cy="21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062" fill="norm" stroke="1" extrusionOk="0">
                  <a:moveTo>
                    <a:pt x="21248" y="1412"/>
                  </a:moveTo>
                  <a:cubicBezTo>
                    <a:pt x="18848" y="649"/>
                    <a:pt x="16448" y="-113"/>
                    <a:pt x="14528" y="14"/>
                  </a:cubicBezTo>
                  <a:cubicBezTo>
                    <a:pt x="12608" y="141"/>
                    <a:pt x="11168" y="1158"/>
                    <a:pt x="8768" y="4080"/>
                  </a:cubicBezTo>
                  <a:cubicBezTo>
                    <a:pt x="6368" y="7002"/>
                    <a:pt x="3008" y="11831"/>
                    <a:pt x="1328" y="14880"/>
                  </a:cubicBezTo>
                  <a:cubicBezTo>
                    <a:pt x="-352" y="17929"/>
                    <a:pt x="-352" y="19200"/>
                    <a:pt x="848" y="20089"/>
                  </a:cubicBezTo>
                  <a:cubicBezTo>
                    <a:pt x="2048" y="20979"/>
                    <a:pt x="4448" y="21487"/>
                    <a:pt x="7328" y="20598"/>
                  </a:cubicBezTo>
                  <a:cubicBezTo>
                    <a:pt x="10208" y="19708"/>
                    <a:pt x="13568" y="17421"/>
                    <a:pt x="15728" y="15007"/>
                  </a:cubicBezTo>
                  <a:cubicBezTo>
                    <a:pt x="17888" y="12593"/>
                    <a:pt x="18848" y="10052"/>
                    <a:pt x="19328" y="8146"/>
                  </a:cubicBezTo>
                  <a:cubicBezTo>
                    <a:pt x="19808" y="6240"/>
                    <a:pt x="19808" y="4969"/>
                    <a:pt x="18368" y="4080"/>
                  </a:cubicBezTo>
                  <a:cubicBezTo>
                    <a:pt x="16928" y="3191"/>
                    <a:pt x="14048" y="2682"/>
                    <a:pt x="12848" y="2936"/>
                  </a:cubicBezTo>
                  <a:cubicBezTo>
                    <a:pt x="11648" y="3191"/>
                    <a:pt x="12128" y="4207"/>
                    <a:pt x="12608" y="5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43933" y="2846953"/>
              <a:ext cx="90867" cy="32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25" fill="norm" stroke="1" extrusionOk="0">
                  <a:moveTo>
                    <a:pt x="5133" y="0"/>
                  </a:moveTo>
                  <a:cubicBezTo>
                    <a:pt x="2733" y="2177"/>
                    <a:pt x="333" y="4353"/>
                    <a:pt x="33" y="7451"/>
                  </a:cubicBezTo>
                  <a:cubicBezTo>
                    <a:pt x="-267" y="10549"/>
                    <a:pt x="1533" y="14567"/>
                    <a:pt x="2733" y="16995"/>
                  </a:cubicBezTo>
                  <a:cubicBezTo>
                    <a:pt x="3933" y="19423"/>
                    <a:pt x="4533" y="20260"/>
                    <a:pt x="5733" y="20177"/>
                  </a:cubicBezTo>
                  <a:cubicBezTo>
                    <a:pt x="6933" y="20093"/>
                    <a:pt x="8733" y="19088"/>
                    <a:pt x="10233" y="18084"/>
                  </a:cubicBezTo>
                  <a:cubicBezTo>
                    <a:pt x="11733" y="17079"/>
                    <a:pt x="12933" y="16074"/>
                    <a:pt x="14733" y="15153"/>
                  </a:cubicBezTo>
                  <a:cubicBezTo>
                    <a:pt x="16533" y="14233"/>
                    <a:pt x="18933" y="13395"/>
                    <a:pt x="20133" y="13395"/>
                  </a:cubicBezTo>
                  <a:cubicBezTo>
                    <a:pt x="21333" y="13395"/>
                    <a:pt x="21333" y="14233"/>
                    <a:pt x="21333" y="15070"/>
                  </a:cubicBezTo>
                  <a:cubicBezTo>
                    <a:pt x="21333" y="15907"/>
                    <a:pt x="21333" y="16744"/>
                    <a:pt x="21333" y="17581"/>
                  </a:cubicBezTo>
                  <a:cubicBezTo>
                    <a:pt x="21333" y="18419"/>
                    <a:pt x="21333" y="19256"/>
                    <a:pt x="19533" y="20009"/>
                  </a:cubicBezTo>
                  <a:cubicBezTo>
                    <a:pt x="17733" y="20763"/>
                    <a:pt x="14133" y="21433"/>
                    <a:pt x="11133" y="21516"/>
                  </a:cubicBezTo>
                  <a:cubicBezTo>
                    <a:pt x="8133" y="21600"/>
                    <a:pt x="5733" y="21098"/>
                    <a:pt x="5733" y="20512"/>
                  </a:cubicBezTo>
                  <a:cubicBezTo>
                    <a:pt x="5733" y="19926"/>
                    <a:pt x="8133" y="19256"/>
                    <a:pt x="10533" y="1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99304" y="2970060"/>
              <a:ext cx="111833" cy="18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980" fill="norm" stroke="1" extrusionOk="0">
                  <a:moveTo>
                    <a:pt x="21005" y="815"/>
                  </a:moveTo>
                  <a:cubicBezTo>
                    <a:pt x="18125" y="239"/>
                    <a:pt x="15245" y="-337"/>
                    <a:pt x="11645" y="239"/>
                  </a:cubicBezTo>
                  <a:cubicBezTo>
                    <a:pt x="8045" y="815"/>
                    <a:pt x="3725" y="2543"/>
                    <a:pt x="1565" y="4271"/>
                  </a:cubicBezTo>
                  <a:cubicBezTo>
                    <a:pt x="-595" y="5999"/>
                    <a:pt x="-595" y="7727"/>
                    <a:pt x="2045" y="9599"/>
                  </a:cubicBezTo>
                  <a:cubicBezTo>
                    <a:pt x="4685" y="11471"/>
                    <a:pt x="9965" y="13487"/>
                    <a:pt x="13085" y="15359"/>
                  </a:cubicBezTo>
                  <a:cubicBezTo>
                    <a:pt x="16205" y="17231"/>
                    <a:pt x="17165" y="18959"/>
                    <a:pt x="15485" y="19967"/>
                  </a:cubicBezTo>
                  <a:cubicBezTo>
                    <a:pt x="13805" y="20975"/>
                    <a:pt x="9485" y="21263"/>
                    <a:pt x="7085" y="20687"/>
                  </a:cubicBezTo>
                  <a:cubicBezTo>
                    <a:pt x="4685" y="20111"/>
                    <a:pt x="4205" y="18671"/>
                    <a:pt x="3725" y="17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11136" y="2971719"/>
              <a:ext cx="130337" cy="13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14994"/>
                  </a:moveTo>
                  <a:cubicBezTo>
                    <a:pt x="4659" y="13423"/>
                    <a:pt x="9318" y="11853"/>
                    <a:pt x="12282" y="10282"/>
                  </a:cubicBezTo>
                  <a:cubicBezTo>
                    <a:pt x="15247" y="8711"/>
                    <a:pt x="16518" y="7140"/>
                    <a:pt x="17153" y="5373"/>
                  </a:cubicBezTo>
                  <a:cubicBezTo>
                    <a:pt x="17788" y="3605"/>
                    <a:pt x="17788" y="1642"/>
                    <a:pt x="16729" y="660"/>
                  </a:cubicBezTo>
                  <a:cubicBezTo>
                    <a:pt x="15671" y="-322"/>
                    <a:pt x="13553" y="-322"/>
                    <a:pt x="11224" y="1445"/>
                  </a:cubicBezTo>
                  <a:cubicBezTo>
                    <a:pt x="8894" y="3213"/>
                    <a:pt x="6353" y="6747"/>
                    <a:pt x="4659" y="9693"/>
                  </a:cubicBezTo>
                  <a:cubicBezTo>
                    <a:pt x="2965" y="12638"/>
                    <a:pt x="2118" y="14994"/>
                    <a:pt x="2118" y="17154"/>
                  </a:cubicBezTo>
                  <a:cubicBezTo>
                    <a:pt x="2118" y="19314"/>
                    <a:pt x="2965" y="21278"/>
                    <a:pt x="6353" y="21082"/>
                  </a:cubicBezTo>
                  <a:cubicBezTo>
                    <a:pt x="9741" y="20885"/>
                    <a:pt x="15671" y="18529"/>
                    <a:pt x="21600" y="16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087473" y="2931288"/>
              <a:ext cx="69003" cy="14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5600" y="5586"/>
                    <a:pt x="11200" y="11172"/>
                    <a:pt x="14000" y="15083"/>
                  </a:cubicBezTo>
                  <a:cubicBezTo>
                    <a:pt x="16800" y="18993"/>
                    <a:pt x="16800" y="21228"/>
                    <a:pt x="15600" y="21414"/>
                  </a:cubicBezTo>
                  <a:cubicBezTo>
                    <a:pt x="14400" y="21600"/>
                    <a:pt x="12000" y="19738"/>
                    <a:pt x="10400" y="17876"/>
                  </a:cubicBezTo>
                  <a:cubicBezTo>
                    <a:pt x="8800" y="16014"/>
                    <a:pt x="8000" y="14152"/>
                    <a:pt x="10000" y="11359"/>
                  </a:cubicBezTo>
                  <a:cubicBezTo>
                    <a:pt x="12000" y="8566"/>
                    <a:pt x="16800" y="4841"/>
                    <a:pt x="21600" y="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222921" y="2908287"/>
              <a:ext cx="125226" cy="158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3" y="0"/>
                  </a:moveTo>
                  <a:cubicBezTo>
                    <a:pt x="882" y="3484"/>
                    <a:pt x="0" y="6968"/>
                    <a:pt x="0" y="10103"/>
                  </a:cubicBezTo>
                  <a:cubicBezTo>
                    <a:pt x="0" y="13239"/>
                    <a:pt x="882" y="16026"/>
                    <a:pt x="1984" y="18116"/>
                  </a:cubicBezTo>
                  <a:cubicBezTo>
                    <a:pt x="3086" y="20206"/>
                    <a:pt x="4408" y="21600"/>
                    <a:pt x="5731" y="21600"/>
                  </a:cubicBezTo>
                  <a:cubicBezTo>
                    <a:pt x="7053" y="21600"/>
                    <a:pt x="8376" y="20206"/>
                    <a:pt x="9698" y="17942"/>
                  </a:cubicBezTo>
                  <a:cubicBezTo>
                    <a:pt x="11020" y="15677"/>
                    <a:pt x="12343" y="12542"/>
                    <a:pt x="14327" y="9581"/>
                  </a:cubicBezTo>
                  <a:cubicBezTo>
                    <a:pt x="16310" y="6619"/>
                    <a:pt x="18955" y="3832"/>
                    <a:pt x="21600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353094" y="2707586"/>
              <a:ext cx="309393" cy="35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69" fill="norm" stroke="1" extrusionOk="0">
                  <a:moveTo>
                    <a:pt x="2313" y="13042"/>
                  </a:moveTo>
                  <a:cubicBezTo>
                    <a:pt x="1604" y="14431"/>
                    <a:pt x="896" y="15819"/>
                    <a:pt x="454" y="16899"/>
                  </a:cubicBezTo>
                  <a:cubicBezTo>
                    <a:pt x="11" y="17979"/>
                    <a:pt x="-166" y="18751"/>
                    <a:pt x="188" y="19059"/>
                  </a:cubicBezTo>
                  <a:cubicBezTo>
                    <a:pt x="542" y="19368"/>
                    <a:pt x="1427" y="19214"/>
                    <a:pt x="2136" y="18442"/>
                  </a:cubicBezTo>
                  <a:cubicBezTo>
                    <a:pt x="2844" y="17671"/>
                    <a:pt x="3375" y="16282"/>
                    <a:pt x="3464" y="16051"/>
                  </a:cubicBezTo>
                  <a:cubicBezTo>
                    <a:pt x="3552" y="15819"/>
                    <a:pt x="3198" y="16745"/>
                    <a:pt x="3021" y="17594"/>
                  </a:cubicBezTo>
                  <a:cubicBezTo>
                    <a:pt x="2844" y="18442"/>
                    <a:pt x="2844" y="19214"/>
                    <a:pt x="3286" y="19754"/>
                  </a:cubicBezTo>
                  <a:cubicBezTo>
                    <a:pt x="3729" y="20294"/>
                    <a:pt x="4614" y="20602"/>
                    <a:pt x="5411" y="20525"/>
                  </a:cubicBezTo>
                  <a:cubicBezTo>
                    <a:pt x="6208" y="20448"/>
                    <a:pt x="6916" y="19985"/>
                    <a:pt x="8244" y="17285"/>
                  </a:cubicBezTo>
                  <a:cubicBezTo>
                    <a:pt x="9572" y="14585"/>
                    <a:pt x="11519" y="9648"/>
                    <a:pt x="12493" y="6717"/>
                  </a:cubicBezTo>
                  <a:cubicBezTo>
                    <a:pt x="13467" y="3785"/>
                    <a:pt x="13467" y="2859"/>
                    <a:pt x="13467" y="1934"/>
                  </a:cubicBezTo>
                  <a:cubicBezTo>
                    <a:pt x="13467" y="1008"/>
                    <a:pt x="13467" y="82"/>
                    <a:pt x="13113" y="5"/>
                  </a:cubicBezTo>
                  <a:cubicBezTo>
                    <a:pt x="12759" y="-72"/>
                    <a:pt x="12050" y="699"/>
                    <a:pt x="11431" y="3399"/>
                  </a:cubicBezTo>
                  <a:cubicBezTo>
                    <a:pt x="10811" y="6099"/>
                    <a:pt x="10280" y="10728"/>
                    <a:pt x="10368" y="13968"/>
                  </a:cubicBezTo>
                  <a:cubicBezTo>
                    <a:pt x="10457" y="17208"/>
                    <a:pt x="11165" y="19059"/>
                    <a:pt x="11962" y="20139"/>
                  </a:cubicBezTo>
                  <a:cubicBezTo>
                    <a:pt x="12759" y="21219"/>
                    <a:pt x="13644" y="21528"/>
                    <a:pt x="14264" y="21297"/>
                  </a:cubicBezTo>
                  <a:cubicBezTo>
                    <a:pt x="14883" y="21065"/>
                    <a:pt x="15237" y="20294"/>
                    <a:pt x="15149" y="19214"/>
                  </a:cubicBezTo>
                  <a:cubicBezTo>
                    <a:pt x="15060" y="18134"/>
                    <a:pt x="14529" y="16745"/>
                    <a:pt x="13821" y="15819"/>
                  </a:cubicBezTo>
                  <a:cubicBezTo>
                    <a:pt x="13113" y="14894"/>
                    <a:pt x="12227" y="14431"/>
                    <a:pt x="11342" y="14122"/>
                  </a:cubicBezTo>
                  <a:cubicBezTo>
                    <a:pt x="10457" y="13814"/>
                    <a:pt x="9572" y="13659"/>
                    <a:pt x="9483" y="13351"/>
                  </a:cubicBezTo>
                  <a:cubicBezTo>
                    <a:pt x="9395" y="13042"/>
                    <a:pt x="10103" y="12579"/>
                    <a:pt x="10900" y="12348"/>
                  </a:cubicBezTo>
                  <a:cubicBezTo>
                    <a:pt x="11696" y="12117"/>
                    <a:pt x="12582" y="12117"/>
                    <a:pt x="13821" y="12425"/>
                  </a:cubicBezTo>
                  <a:cubicBezTo>
                    <a:pt x="15060" y="12734"/>
                    <a:pt x="16654" y="13351"/>
                    <a:pt x="17627" y="14045"/>
                  </a:cubicBezTo>
                  <a:cubicBezTo>
                    <a:pt x="18601" y="14739"/>
                    <a:pt x="18955" y="15511"/>
                    <a:pt x="19221" y="16359"/>
                  </a:cubicBezTo>
                  <a:cubicBezTo>
                    <a:pt x="19486" y="17208"/>
                    <a:pt x="19664" y="18134"/>
                    <a:pt x="19398" y="17517"/>
                  </a:cubicBezTo>
                  <a:cubicBezTo>
                    <a:pt x="19132" y="16899"/>
                    <a:pt x="18424" y="14739"/>
                    <a:pt x="18159" y="13274"/>
                  </a:cubicBezTo>
                  <a:cubicBezTo>
                    <a:pt x="17893" y="11808"/>
                    <a:pt x="18070" y="11037"/>
                    <a:pt x="18690" y="10728"/>
                  </a:cubicBezTo>
                  <a:cubicBezTo>
                    <a:pt x="19309" y="10419"/>
                    <a:pt x="20372" y="10574"/>
                    <a:pt x="21434" y="1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656812" y="2877620"/>
              <a:ext cx="59343" cy="14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206" fill="norm" stroke="1" extrusionOk="0">
                  <a:moveTo>
                    <a:pt x="20898" y="0"/>
                  </a:moveTo>
                  <a:cubicBezTo>
                    <a:pt x="13698" y="5492"/>
                    <a:pt x="6498" y="10983"/>
                    <a:pt x="2898" y="14644"/>
                  </a:cubicBezTo>
                  <a:cubicBezTo>
                    <a:pt x="-702" y="18305"/>
                    <a:pt x="-702" y="20136"/>
                    <a:pt x="1548" y="20868"/>
                  </a:cubicBezTo>
                  <a:cubicBezTo>
                    <a:pt x="3798" y="21600"/>
                    <a:pt x="8298" y="21234"/>
                    <a:pt x="11898" y="18854"/>
                  </a:cubicBezTo>
                  <a:cubicBezTo>
                    <a:pt x="15498" y="16475"/>
                    <a:pt x="18198" y="12081"/>
                    <a:pt x="19548" y="9336"/>
                  </a:cubicBezTo>
                  <a:cubicBezTo>
                    <a:pt x="20898" y="6590"/>
                    <a:pt x="20898" y="5492"/>
                    <a:pt x="20898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754489" y="2878818"/>
              <a:ext cx="145670" cy="11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2" fill="norm" stroke="1" extrusionOk="0">
                  <a:moveTo>
                    <a:pt x="0" y="2597"/>
                  </a:moveTo>
                  <a:cubicBezTo>
                    <a:pt x="1895" y="1658"/>
                    <a:pt x="3789" y="719"/>
                    <a:pt x="5305" y="1188"/>
                  </a:cubicBezTo>
                  <a:cubicBezTo>
                    <a:pt x="6821" y="1658"/>
                    <a:pt x="7958" y="3536"/>
                    <a:pt x="8905" y="5649"/>
                  </a:cubicBezTo>
                  <a:cubicBezTo>
                    <a:pt x="9853" y="7762"/>
                    <a:pt x="10611" y="10110"/>
                    <a:pt x="10989" y="13162"/>
                  </a:cubicBezTo>
                  <a:cubicBezTo>
                    <a:pt x="11368" y="16214"/>
                    <a:pt x="11368" y="19971"/>
                    <a:pt x="10989" y="20440"/>
                  </a:cubicBezTo>
                  <a:cubicBezTo>
                    <a:pt x="10611" y="20910"/>
                    <a:pt x="9853" y="18093"/>
                    <a:pt x="9474" y="15510"/>
                  </a:cubicBezTo>
                  <a:cubicBezTo>
                    <a:pt x="9095" y="12927"/>
                    <a:pt x="9095" y="10580"/>
                    <a:pt x="9853" y="7762"/>
                  </a:cubicBezTo>
                  <a:cubicBezTo>
                    <a:pt x="10611" y="4945"/>
                    <a:pt x="12126" y="1658"/>
                    <a:pt x="13832" y="484"/>
                  </a:cubicBezTo>
                  <a:cubicBezTo>
                    <a:pt x="15537" y="-690"/>
                    <a:pt x="17432" y="249"/>
                    <a:pt x="18758" y="3536"/>
                  </a:cubicBezTo>
                  <a:cubicBezTo>
                    <a:pt x="20084" y="6823"/>
                    <a:pt x="20842" y="12458"/>
                    <a:pt x="21600" y="18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76020" y="3368736"/>
              <a:ext cx="219783" cy="14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6530" y="1054"/>
                  </a:moveTo>
                  <a:cubicBezTo>
                    <a:pt x="5274" y="309"/>
                    <a:pt x="4019" y="-436"/>
                    <a:pt x="3014" y="309"/>
                  </a:cubicBezTo>
                  <a:cubicBezTo>
                    <a:pt x="2009" y="1054"/>
                    <a:pt x="1256" y="3288"/>
                    <a:pt x="753" y="6267"/>
                  </a:cubicBezTo>
                  <a:cubicBezTo>
                    <a:pt x="251" y="9247"/>
                    <a:pt x="0" y="12971"/>
                    <a:pt x="0" y="15764"/>
                  </a:cubicBezTo>
                  <a:cubicBezTo>
                    <a:pt x="0" y="18557"/>
                    <a:pt x="251" y="20419"/>
                    <a:pt x="1130" y="20792"/>
                  </a:cubicBezTo>
                  <a:cubicBezTo>
                    <a:pt x="2009" y="21164"/>
                    <a:pt x="3516" y="20047"/>
                    <a:pt x="4521" y="18557"/>
                  </a:cubicBezTo>
                  <a:cubicBezTo>
                    <a:pt x="5526" y="17067"/>
                    <a:pt x="6028" y="15205"/>
                    <a:pt x="6405" y="13343"/>
                  </a:cubicBezTo>
                  <a:cubicBezTo>
                    <a:pt x="6781" y="11481"/>
                    <a:pt x="7033" y="9619"/>
                    <a:pt x="6781" y="7943"/>
                  </a:cubicBezTo>
                  <a:cubicBezTo>
                    <a:pt x="6530" y="6267"/>
                    <a:pt x="5777" y="4778"/>
                    <a:pt x="6279" y="3474"/>
                  </a:cubicBezTo>
                  <a:cubicBezTo>
                    <a:pt x="6781" y="2171"/>
                    <a:pt x="8540" y="1054"/>
                    <a:pt x="9670" y="1612"/>
                  </a:cubicBezTo>
                  <a:cubicBezTo>
                    <a:pt x="10800" y="2171"/>
                    <a:pt x="11302" y="4405"/>
                    <a:pt x="11553" y="6454"/>
                  </a:cubicBezTo>
                  <a:cubicBezTo>
                    <a:pt x="11805" y="8502"/>
                    <a:pt x="11805" y="10364"/>
                    <a:pt x="11679" y="12226"/>
                  </a:cubicBezTo>
                  <a:cubicBezTo>
                    <a:pt x="11553" y="14088"/>
                    <a:pt x="11302" y="15950"/>
                    <a:pt x="11051" y="15764"/>
                  </a:cubicBezTo>
                  <a:cubicBezTo>
                    <a:pt x="10800" y="15578"/>
                    <a:pt x="10549" y="13343"/>
                    <a:pt x="10423" y="11295"/>
                  </a:cubicBezTo>
                  <a:cubicBezTo>
                    <a:pt x="10298" y="9247"/>
                    <a:pt x="10298" y="7385"/>
                    <a:pt x="10549" y="5523"/>
                  </a:cubicBezTo>
                  <a:cubicBezTo>
                    <a:pt x="10800" y="3661"/>
                    <a:pt x="11302" y="1798"/>
                    <a:pt x="12809" y="1054"/>
                  </a:cubicBezTo>
                  <a:cubicBezTo>
                    <a:pt x="14316" y="309"/>
                    <a:pt x="16828" y="681"/>
                    <a:pt x="18460" y="3102"/>
                  </a:cubicBezTo>
                  <a:cubicBezTo>
                    <a:pt x="20093" y="5523"/>
                    <a:pt x="20847" y="9992"/>
                    <a:pt x="21600" y="14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109809" y="3183978"/>
              <a:ext cx="467384" cy="44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65" fill="norm" stroke="1" extrusionOk="0">
                  <a:moveTo>
                    <a:pt x="5313" y="10998"/>
                  </a:moveTo>
                  <a:cubicBezTo>
                    <a:pt x="5196" y="10388"/>
                    <a:pt x="5078" y="9778"/>
                    <a:pt x="4726" y="9412"/>
                  </a:cubicBezTo>
                  <a:cubicBezTo>
                    <a:pt x="4374" y="9046"/>
                    <a:pt x="3787" y="8924"/>
                    <a:pt x="3259" y="9107"/>
                  </a:cubicBezTo>
                  <a:cubicBezTo>
                    <a:pt x="2730" y="9290"/>
                    <a:pt x="2261" y="9778"/>
                    <a:pt x="1791" y="10388"/>
                  </a:cubicBezTo>
                  <a:cubicBezTo>
                    <a:pt x="1322" y="10998"/>
                    <a:pt x="852" y="11730"/>
                    <a:pt x="500" y="12401"/>
                  </a:cubicBezTo>
                  <a:cubicBezTo>
                    <a:pt x="148" y="13073"/>
                    <a:pt x="-87" y="13683"/>
                    <a:pt x="30" y="14171"/>
                  </a:cubicBezTo>
                  <a:cubicBezTo>
                    <a:pt x="148" y="14659"/>
                    <a:pt x="617" y="15025"/>
                    <a:pt x="1322" y="14659"/>
                  </a:cubicBezTo>
                  <a:cubicBezTo>
                    <a:pt x="2026" y="14293"/>
                    <a:pt x="2965" y="13195"/>
                    <a:pt x="3787" y="11242"/>
                  </a:cubicBezTo>
                  <a:cubicBezTo>
                    <a:pt x="4609" y="9290"/>
                    <a:pt x="5313" y="6483"/>
                    <a:pt x="5724" y="4774"/>
                  </a:cubicBezTo>
                  <a:cubicBezTo>
                    <a:pt x="6135" y="3066"/>
                    <a:pt x="6252" y="2456"/>
                    <a:pt x="6252" y="1724"/>
                  </a:cubicBezTo>
                  <a:cubicBezTo>
                    <a:pt x="6252" y="991"/>
                    <a:pt x="6135" y="137"/>
                    <a:pt x="5959" y="15"/>
                  </a:cubicBezTo>
                  <a:cubicBezTo>
                    <a:pt x="5783" y="-107"/>
                    <a:pt x="5548" y="503"/>
                    <a:pt x="5254" y="2212"/>
                  </a:cubicBezTo>
                  <a:cubicBezTo>
                    <a:pt x="4961" y="3920"/>
                    <a:pt x="4609" y="6727"/>
                    <a:pt x="4726" y="8740"/>
                  </a:cubicBezTo>
                  <a:cubicBezTo>
                    <a:pt x="4843" y="10754"/>
                    <a:pt x="5430" y="11974"/>
                    <a:pt x="6311" y="12462"/>
                  </a:cubicBezTo>
                  <a:cubicBezTo>
                    <a:pt x="7191" y="12951"/>
                    <a:pt x="8365" y="12707"/>
                    <a:pt x="9070" y="12279"/>
                  </a:cubicBezTo>
                  <a:cubicBezTo>
                    <a:pt x="9774" y="11852"/>
                    <a:pt x="10009" y="11242"/>
                    <a:pt x="10243" y="10632"/>
                  </a:cubicBezTo>
                  <a:cubicBezTo>
                    <a:pt x="10478" y="10022"/>
                    <a:pt x="10713" y="9412"/>
                    <a:pt x="10537" y="8985"/>
                  </a:cubicBezTo>
                  <a:cubicBezTo>
                    <a:pt x="10361" y="8557"/>
                    <a:pt x="9774" y="8313"/>
                    <a:pt x="9246" y="8557"/>
                  </a:cubicBezTo>
                  <a:cubicBezTo>
                    <a:pt x="8717" y="8801"/>
                    <a:pt x="8248" y="9534"/>
                    <a:pt x="8013" y="10205"/>
                  </a:cubicBezTo>
                  <a:cubicBezTo>
                    <a:pt x="7778" y="10876"/>
                    <a:pt x="7778" y="11486"/>
                    <a:pt x="7896" y="12096"/>
                  </a:cubicBezTo>
                  <a:cubicBezTo>
                    <a:pt x="8013" y="12707"/>
                    <a:pt x="8248" y="13317"/>
                    <a:pt x="8659" y="13439"/>
                  </a:cubicBezTo>
                  <a:cubicBezTo>
                    <a:pt x="9070" y="13561"/>
                    <a:pt x="9656" y="13195"/>
                    <a:pt x="10067" y="12707"/>
                  </a:cubicBezTo>
                  <a:cubicBezTo>
                    <a:pt x="10478" y="12218"/>
                    <a:pt x="10713" y="11608"/>
                    <a:pt x="10948" y="10998"/>
                  </a:cubicBezTo>
                  <a:cubicBezTo>
                    <a:pt x="11183" y="10388"/>
                    <a:pt x="11417" y="9778"/>
                    <a:pt x="11535" y="9778"/>
                  </a:cubicBezTo>
                  <a:cubicBezTo>
                    <a:pt x="11652" y="9778"/>
                    <a:pt x="11652" y="10388"/>
                    <a:pt x="11946" y="10510"/>
                  </a:cubicBezTo>
                  <a:cubicBezTo>
                    <a:pt x="12239" y="10632"/>
                    <a:pt x="12826" y="10266"/>
                    <a:pt x="13296" y="9717"/>
                  </a:cubicBezTo>
                  <a:cubicBezTo>
                    <a:pt x="13765" y="9168"/>
                    <a:pt x="14117" y="8435"/>
                    <a:pt x="14293" y="8374"/>
                  </a:cubicBezTo>
                  <a:cubicBezTo>
                    <a:pt x="14470" y="8313"/>
                    <a:pt x="14470" y="8924"/>
                    <a:pt x="14763" y="9290"/>
                  </a:cubicBezTo>
                  <a:cubicBezTo>
                    <a:pt x="15056" y="9656"/>
                    <a:pt x="15643" y="9778"/>
                    <a:pt x="16172" y="9656"/>
                  </a:cubicBezTo>
                  <a:cubicBezTo>
                    <a:pt x="16700" y="9534"/>
                    <a:pt x="17170" y="9168"/>
                    <a:pt x="17580" y="8679"/>
                  </a:cubicBezTo>
                  <a:cubicBezTo>
                    <a:pt x="17991" y="8191"/>
                    <a:pt x="18343" y="7581"/>
                    <a:pt x="18520" y="7825"/>
                  </a:cubicBezTo>
                  <a:cubicBezTo>
                    <a:pt x="18696" y="8069"/>
                    <a:pt x="18696" y="9168"/>
                    <a:pt x="19048" y="10998"/>
                  </a:cubicBezTo>
                  <a:cubicBezTo>
                    <a:pt x="19400" y="12829"/>
                    <a:pt x="20104" y="15391"/>
                    <a:pt x="20574" y="16978"/>
                  </a:cubicBezTo>
                  <a:cubicBezTo>
                    <a:pt x="21043" y="18564"/>
                    <a:pt x="21278" y="19174"/>
                    <a:pt x="21396" y="19785"/>
                  </a:cubicBezTo>
                  <a:cubicBezTo>
                    <a:pt x="21513" y="20395"/>
                    <a:pt x="21513" y="21005"/>
                    <a:pt x="21220" y="21249"/>
                  </a:cubicBezTo>
                  <a:cubicBezTo>
                    <a:pt x="20926" y="21493"/>
                    <a:pt x="20339" y="21371"/>
                    <a:pt x="19693" y="20700"/>
                  </a:cubicBezTo>
                  <a:cubicBezTo>
                    <a:pt x="19048" y="20029"/>
                    <a:pt x="18343" y="18808"/>
                    <a:pt x="18285" y="17649"/>
                  </a:cubicBezTo>
                  <a:cubicBezTo>
                    <a:pt x="18226" y="16490"/>
                    <a:pt x="18813" y="15391"/>
                    <a:pt x="19400" y="14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746822" y="3184294"/>
              <a:ext cx="38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854768" y="2115676"/>
              <a:ext cx="145060" cy="20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9" fill="norm" stroke="1" extrusionOk="0">
                  <a:moveTo>
                    <a:pt x="4457" y="1929"/>
                  </a:moveTo>
                  <a:cubicBezTo>
                    <a:pt x="3321" y="4629"/>
                    <a:pt x="2184" y="7329"/>
                    <a:pt x="1426" y="8274"/>
                  </a:cubicBezTo>
                  <a:cubicBezTo>
                    <a:pt x="668" y="9219"/>
                    <a:pt x="289" y="8409"/>
                    <a:pt x="99" y="7329"/>
                  </a:cubicBezTo>
                  <a:cubicBezTo>
                    <a:pt x="-90" y="6249"/>
                    <a:pt x="-90" y="4899"/>
                    <a:pt x="857" y="3414"/>
                  </a:cubicBezTo>
                  <a:cubicBezTo>
                    <a:pt x="1805" y="1929"/>
                    <a:pt x="3699" y="309"/>
                    <a:pt x="5405" y="39"/>
                  </a:cubicBezTo>
                  <a:cubicBezTo>
                    <a:pt x="7110" y="-231"/>
                    <a:pt x="8626" y="849"/>
                    <a:pt x="11278" y="4629"/>
                  </a:cubicBezTo>
                  <a:cubicBezTo>
                    <a:pt x="13931" y="8409"/>
                    <a:pt x="17721" y="14889"/>
                    <a:pt x="2151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897283" y="2202938"/>
              <a:ext cx="631557" cy="85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98" y="0"/>
                  </a:moveTo>
                  <a:cubicBezTo>
                    <a:pt x="98" y="2335"/>
                    <a:pt x="98" y="4670"/>
                    <a:pt x="55" y="6357"/>
                  </a:cubicBezTo>
                  <a:cubicBezTo>
                    <a:pt x="11" y="8043"/>
                    <a:pt x="-76" y="9081"/>
                    <a:pt x="142" y="9697"/>
                  </a:cubicBezTo>
                  <a:cubicBezTo>
                    <a:pt x="359" y="10314"/>
                    <a:pt x="882" y="10508"/>
                    <a:pt x="2363" y="10605"/>
                  </a:cubicBezTo>
                  <a:cubicBezTo>
                    <a:pt x="3843" y="10703"/>
                    <a:pt x="6282" y="10703"/>
                    <a:pt x="8590" y="10573"/>
                  </a:cubicBezTo>
                  <a:cubicBezTo>
                    <a:pt x="10898" y="10443"/>
                    <a:pt x="13076" y="10184"/>
                    <a:pt x="14382" y="10086"/>
                  </a:cubicBezTo>
                  <a:cubicBezTo>
                    <a:pt x="15689" y="9989"/>
                    <a:pt x="16124" y="10054"/>
                    <a:pt x="16472" y="10216"/>
                  </a:cubicBezTo>
                  <a:cubicBezTo>
                    <a:pt x="16821" y="10378"/>
                    <a:pt x="17082" y="10638"/>
                    <a:pt x="17474" y="11416"/>
                  </a:cubicBezTo>
                  <a:cubicBezTo>
                    <a:pt x="17866" y="12195"/>
                    <a:pt x="18389" y="13492"/>
                    <a:pt x="18824" y="14951"/>
                  </a:cubicBezTo>
                  <a:cubicBezTo>
                    <a:pt x="19259" y="16411"/>
                    <a:pt x="19608" y="18032"/>
                    <a:pt x="20043" y="19168"/>
                  </a:cubicBezTo>
                  <a:cubicBezTo>
                    <a:pt x="20479" y="20303"/>
                    <a:pt x="21001" y="20951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Shape"/>
            <p:cNvSpPr/>
            <p:nvPr/>
          </p:nvSpPr>
          <p:spPr>
            <a:xfrm>
              <a:off x="2606033" y="3092292"/>
              <a:ext cx="88021" cy="15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7" h="21273" fill="norm" stroke="1" extrusionOk="0">
                  <a:moveTo>
                    <a:pt x="17393" y="0"/>
                  </a:moveTo>
                  <a:cubicBezTo>
                    <a:pt x="14474" y="343"/>
                    <a:pt x="11555" y="686"/>
                    <a:pt x="8345" y="3429"/>
                  </a:cubicBezTo>
                  <a:cubicBezTo>
                    <a:pt x="5134" y="6171"/>
                    <a:pt x="1631" y="11314"/>
                    <a:pt x="464" y="14743"/>
                  </a:cubicBezTo>
                  <a:cubicBezTo>
                    <a:pt x="-704" y="18171"/>
                    <a:pt x="464" y="19886"/>
                    <a:pt x="2507" y="20743"/>
                  </a:cubicBezTo>
                  <a:cubicBezTo>
                    <a:pt x="4550" y="21600"/>
                    <a:pt x="7469" y="21600"/>
                    <a:pt x="10972" y="19371"/>
                  </a:cubicBezTo>
                  <a:cubicBezTo>
                    <a:pt x="14474" y="17143"/>
                    <a:pt x="18561" y="12686"/>
                    <a:pt x="19728" y="9086"/>
                  </a:cubicBezTo>
                  <a:cubicBezTo>
                    <a:pt x="20896" y="5486"/>
                    <a:pt x="19145" y="2743"/>
                    <a:pt x="17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735844" y="2923621"/>
              <a:ext cx="118043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0" y="0"/>
                  </a:moveTo>
                  <a:cubicBezTo>
                    <a:pt x="1838" y="5635"/>
                    <a:pt x="3677" y="11270"/>
                    <a:pt x="4596" y="14557"/>
                  </a:cubicBezTo>
                  <a:cubicBezTo>
                    <a:pt x="5515" y="17843"/>
                    <a:pt x="5515" y="18783"/>
                    <a:pt x="5515" y="19722"/>
                  </a:cubicBezTo>
                  <a:cubicBezTo>
                    <a:pt x="5515" y="20661"/>
                    <a:pt x="5515" y="21600"/>
                    <a:pt x="5745" y="21600"/>
                  </a:cubicBezTo>
                  <a:cubicBezTo>
                    <a:pt x="5974" y="21600"/>
                    <a:pt x="6434" y="20661"/>
                    <a:pt x="7353" y="19816"/>
                  </a:cubicBezTo>
                  <a:cubicBezTo>
                    <a:pt x="8272" y="18970"/>
                    <a:pt x="9651" y="18219"/>
                    <a:pt x="11260" y="17562"/>
                  </a:cubicBezTo>
                  <a:cubicBezTo>
                    <a:pt x="12868" y="16904"/>
                    <a:pt x="14706" y="16341"/>
                    <a:pt x="16545" y="16341"/>
                  </a:cubicBezTo>
                  <a:cubicBezTo>
                    <a:pt x="18383" y="16341"/>
                    <a:pt x="20221" y="16904"/>
                    <a:pt x="20911" y="17656"/>
                  </a:cubicBezTo>
                  <a:cubicBezTo>
                    <a:pt x="21600" y="18407"/>
                    <a:pt x="21140" y="19346"/>
                    <a:pt x="19762" y="20003"/>
                  </a:cubicBezTo>
                  <a:cubicBezTo>
                    <a:pt x="18383" y="20661"/>
                    <a:pt x="16085" y="21037"/>
                    <a:pt x="13787" y="21130"/>
                  </a:cubicBezTo>
                  <a:cubicBezTo>
                    <a:pt x="11489" y="21224"/>
                    <a:pt x="9191" y="21037"/>
                    <a:pt x="8502" y="20661"/>
                  </a:cubicBezTo>
                  <a:cubicBezTo>
                    <a:pt x="7813" y="20285"/>
                    <a:pt x="8732" y="19722"/>
                    <a:pt x="9651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894774" y="3107625"/>
              <a:ext cx="40409" cy="9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0" h="21240" fill="norm" stroke="1" extrusionOk="0">
                  <a:moveTo>
                    <a:pt x="20090" y="0"/>
                  </a:moveTo>
                  <a:cubicBezTo>
                    <a:pt x="13737" y="568"/>
                    <a:pt x="7384" y="1137"/>
                    <a:pt x="3572" y="2842"/>
                  </a:cubicBezTo>
                  <a:cubicBezTo>
                    <a:pt x="-239" y="4547"/>
                    <a:pt x="-1510" y="7389"/>
                    <a:pt x="2302" y="10516"/>
                  </a:cubicBezTo>
                  <a:cubicBezTo>
                    <a:pt x="6114" y="13642"/>
                    <a:pt x="15008" y="17053"/>
                    <a:pt x="15008" y="19042"/>
                  </a:cubicBezTo>
                  <a:cubicBezTo>
                    <a:pt x="15008" y="21032"/>
                    <a:pt x="6114" y="21600"/>
                    <a:pt x="4208" y="21032"/>
                  </a:cubicBezTo>
                  <a:cubicBezTo>
                    <a:pt x="2302" y="20463"/>
                    <a:pt x="7384" y="18758"/>
                    <a:pt x="12467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040252" y="3035509"/>
              <a:ext cx="240601" cy="194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107" fill="norm" stroke="1" extrusionOk="0">
                  <a:moveTo>
                    <a:pt x="10886" y="9476"/>
                  </a:moveTo>
                  <a:cubicBezTo>
                    <a:pt x="11777" y="8645"/>
                    <a:pt x="12667" y="7815"/>
                    <a:pt x="12667" y="6984"/>
                  </a:cubicBezTo>
                  <a:cubicBezTo>
                    <a:pt x="12667" y="6153"/>
                    <a:pt x="11777" y="5322"/>
                    <a:pt x="10886" y="5322"/>
                  </a:cubicBezTo>
                  <a:cubicBezTo>
                    <a:pt x="9995" y="5322"/>
                    <a:pt x="9105" y="6153"/>
                    <a:pt x="7880" y="7538"/>
                  </a:cubicBezTo>
                  <a:cubicBezTo>
                    <a:pt x="6655" y="8922"/>
                    <a:pt x="5096" y="10861"/>
                    <a:pt x="4094" y="12661"/>
                  </a:cubicBezTo>
                  <a:cubicBezTo>
                    <a:pt x="3092" y="14461"/>
                    <a:pt x="2647" y="16122"/>
                    <a:pt x="3204" y="16676"/>
                  </a:cubicBezTo>
                  <a:cubicBezTo>
                    <a:pt x="3760" y="17230"/>
                    <a:pt x="5319" y="16676"/>
                    <a:pt x="6544" y="15984"/>
                  </a:cubicBezTo>
                  <a:cubicBezTo>
                    <a:pt x="7768" y="15292"/>
                    <a:pt x="8659" y="14461"/>
                    <a:pt x="9550" y="13492"/>
                  </a:cubicBezTo>
                  <a:cubicBezTo>
                    <a:pt x="10441" y="12522"/>
                    <a:pt x="11331" y="11415"/>
                    <a:pt x="12333" y="11138"/>
                  </a:cubicBezTo>
                  <a:cubicBezTo>
                    <a:pt x="13336" y="10861"/>
                    <a:pt x="14449" y="11415"/>
                    <a:pt x="15896" y="10584"/>
                  </a:cubicBezTo>
                  <a:cubicBezTo>
                    <a:pt x="17344" y="9753"/>
                    <a:pt x="19125" y="7538"/>
                    <a:pt x="20127" y="5738"/>
                  </a:cubicBezTo>
                  <a:cubicBezTo>
                    <a:pt x="21129" y="3938"/>
                    <a:pt x="21352" y="2553"/>
                    <a:pt x="20127" y="1445"/>
                  </a:cubicBezTo>
                  <a:cubicBezTo>
                    <a:pt x="18903" y="338"/>
                    <a:pt x="16230" y="-493"/>
                    <a:pt x="13113" y="338"/>
                  </a:cubicBezTo>
                  <a:cubicBezTo>
                    <a:pt x="9995" y="1169"/>
                    <a:pt x="6432" y="3661"/>
                    <a:pt x="4094" y="6707"/>
                  </a:cubicBezTo>
                  <a:cubicBezTo>
                    <a:pt x="1756" y="9753"/>
                    <a:pt x="643" y="13353"/>
                    <a:pt x="197" y="15845"/>
                  </a:cubicBezTo>
                  <a:cubicBezTo>
                    <a:pt x="-248" y="18338"/>
                    <a:pt x="-25" y="19722"/>
                    <a:pt x="1756" y="20415"/>
                  </a:cubicBezTo>
                  <a:cubicBezTo>
                    <a:pt x="3538" y="21107"/>
                    <a:pt x="6878" y="21107"/>
                    <a:pt x="10218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400073" y="2879217"/>
              <a:ext cx="445866" cy="50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64" fill="norm" stroke="1" extrusionOk="0">
                  <a:moveTo>
                    <a:pt x="6393" y="10301"/>
                  </a:moveTo>
                  <a:cubicBezTo>
                    <a:pt x="5902" y="9977"/>
                    <a:pt x="5411" y="9653"/>
                    <a:pt x="4552" y="9707"/>
                  </a:cubicBezTo>
                  <a:cubicBezTo>
                    <a:pt x="3693" y="9761"/>
                    <a:pt x="2465" y="10193"/>
                    <a:pt x="1668" y="10733"/>
                  </a:cubicBezTo>
                  <a:cubicBezTo>
                    <a:pt x="870" y="11273"/>
                    <a:pt x="502" y="11921"/>
                    <a:pt x="256" y="12515"/>
                  </a:cubicBezTo>
                  <a:cubicBezTo>
                    <a:pt x="11" y="13109"/>
                    <a:pt x="-112" y="13649"/>
                    <a:pt x="133" y="13973"/>
                  </a:cubicBezTo>
                  <a:cubicBezTo>
                    <a:pt x="379" y="14297"/>
                    <a:pt x="993" y="14405"/>
                    <a:pt x="1913" y="13865"/>
                  </a:cubicBezTo>
                  <a:cubicBezTo>
                    <a:pt x="2833" y="13325"/>
                    <a:pt x="4061" y="12137"/>
                    <a:pt x="4920" y="9977"/>
                  </a:cubicBezTo>
                  <a:cubicBezTo>
                    <a:pt x="5779" y="7817"/>
                    <a:pt x="6270" y="4685"/>
                    <a:pt x="6515" y="2849"/>
                  </a:cubicBezTo>
                  <a:cubicBezTo>
                    <a:pt x="6761" y="1013"/>
                    <a:pt x="6761" y="473"/>
                    <a:pt x="6454" y="203"/>
                  </a:cubicBezTo>
                  <a:cubicBezTo>
                    <a:pt x="6147" y="-67"/>
                    <a:pt x="5533" y="-67"/>
                    <a:pt x="5043" y="203"/>
                  </a:cubicBezTo>
                  <a:cubicBezTo>
                    <a:pt x="4552" y="473"/>
                    <a:pt x="4183" y="1013"/>
                    <a:pt x="3938" y="2741"/>
                  </a:cubicBezTo>
                  <a:cubicBezTo>
                    <a:pt x="3693" y="4469"/>
                    <a:pt x="3570" y="7385"/>
                    <a:pt x="3877" y="9437"/>
                  </a:cubicBezTo>
                  <a:cubicBezTo>
                    <a:pt x="4183" y="11489"/>
                    <a:pt x="4920" y="12677"/>
                    <a:pt x="5718" y="13379"/>
                  </a:cubicBezTo>
                  <a:cubicBezTo>
                    <a:pt x="6515" y="14081"/>
                    <a:pt x="7374" y="14297"/>
                    <a:pt x="8111" y="13919"/>
                  </a:cubicBezTo>
                  <a:cubicBezTo>
                    <a:pt x="8847" y="13541"/>
                    <a:pt x="9461" y="12569"/>
                    <a:pt x="9768" y="11813"/>
                  </a:cubicBezTo>
                  <a:cubicBezTo>
                    <a:pt x="10074" y="11057"/>
                    <a:pt x="10074" y="10517"/>
                    <a:pt x="9890" y="10031"/>
                  </a:cubicBezTo>
                  <a:cubicBezTo>
                    <a:pt x="9706" y="9545"/>
                    <a:pt x="9338" y="9113"/>
                    <a:pt x="8908" y="9059"/>
                  </a:cubicBezTo>
                  <a:cubicBezTo>
                    <a:pt x="8479" y="9005"/>
                    <a:pt x="7988" y="9329"/>
                    <a:pt x="7620" y="9761"/>
                  </a:cubicBezTo>
                  <a:cubicBezTo>
                    <a:pt x="7252" y="10193"/>
                    <a:pt x="7006" y="10733"/>
                    <a:pt x="7006" y="11273"/>
                  </a:cubicBezTo>
                  <a:cubicBezTo>
                    <a:pt x="7006" y="11813"/>
                    <a:pt x="7252" y="12353"/>
                    <a:pt x="7681" y="12569"/>
                  </a:cubicBezTo>
                  <a:cubicBezTo>
                    <a:pt x="8111" y="12785"/>
                    <a:pt x="8724" y="12677"/>
                    <a:pt x="9277" y="12191"/>
                  </a:cubicBezTo>
                  <a:cubicBezTo>
                    <a:pt x="9829" y="11705"/>
                    <a:pt x="10320" y="10841"/>
                    <a:pt x="10565" y="10733"/>
                  </a:cubicBezTo>
                  <a:cubicBezTo>
                    <a:pt x="10811" y="10625"/>
                    <a:pt x="10811" y="11273"/>
                    <a:pt x="11118" y="11651"/>
                  </a:cubicBezTo>
                  <a:cubicBezTo>
                    <a:pt x="11424" y="12029"/>
                    <a:pt x="12038" y="12137"/>
                    <a:pt x="12529" y="11975"/>
                  </a:cubicBezTo>
                  <a:cubicBezTo>
                    <a:pt x="13020" y="11813"/>
                    <a:pt x="13388" y="11381"/>
                    <a:pt x="13756" y="10949"/>
                  </a:cubicBezTo>
                  <a:cubicBezTo>
                    <a:pt x="14124" y="10517"/>
                    <a:pt x="14493" y="10085"/>
                    <a:pt x="14861" y="10085"/>
                  </a:cubicBezTo>
                  <a:cubicBezTo>
                    <a:pt x="15229" y="10085"/>
                    <a:pt x="15597" y="10517"/>
                    <a:pt x="16088" y="10679"/>
                  </a:cubicBezTo>
                  <a:cubicBezTo>
                    <a:pt x="16579" y="10841"/>
                    <a:pt x="17193" y="10733"/>
                    <a:pt x="17622" y="10355"/>
                  </a:cubicBezTo>
                  <a:cubicBezTo>
                    <a:pt x="18052" y="9977"/>
                    <a:pt x="18297" y="9329"/>
                    <a:pt x="18358" y="9275"/>
                  </a:cubicBezTo>
                  <a:cubicBezTo>
                    <a:pt x="18420" y="9221"/>
                    <a:pt x="18297" y="9761"/>
                    <a:pt x="18481" y="10895"/>
                  </a:cubicBezTo>
                  <a:cubicBezTo>
                    <a:pt x="18665" y="12029"/>
                    <a:pt x="19156" y="13757"/>
                    <a:pt x="19708" y="15269"/>
                  </a:cubicBezTo>
                  <a:cubicBezTo>
                    <a:pt x="20261" y="16781"/>
                    <a:pt x="20874" y="18077"/>
                    <a:pt x="21181" y="19049"/>
                  </a:cubicBezTo>
                  <a:cubicBezTo>
                    <a:pt x="21488" y="20021"/>
                    <a:pt x="21488" y="20669"/>
                    <a:pt x="21181" y="21047"/>
                  </a:cubicBezTo>
                  <a:cubicBezTo>
                    <a:pt x="20874" y="21425"/>
                    <a:pt x="20261" y="21533"/>
                    <a:pt x="19647" y="21425"/>
                  </a:cubicBezTo>
                  <a:cubicBezTo>
                    <a:pt x="19033" y="21317"/>
                    <a:pt x="18420" y="20993"/>
                    <a:pt x="17806" y="20345"/>
                  </a:cubicBezTo>
                  <a:cubicBezTo>
                    <a:pt x="17193" y="19697"/>
                    <a:pt x="16579" y="18725"/>
                    <a:pt x="15965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970205" y="2938275"/>
              <a:ext cx="207006" cy="19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893"/>
                  </a:moveTo>
                  <a:cubicBezTo>
                    <a:pt x="1333" y="346"/>
                    <a:pt x="2667" y="-201"/>
                    <a:pt x="4533" y="72"/>
                  </a:cubicBezTo>
                  <a:cubicBezTo>
                    <a:pt x="6400" y="346"/>
                    <a:pt x="8800" y="1440"/>
                    <a:pt x="10133" y="3627"/>
                  </a:cubicBezTo>
                  <a:cubicBezTo>
                    <a:pt x="11467" y="5814"/>
                    <a:pt x="11733" y="9095"/>
                    <a:pt x="11467" y="11829"/>
                  </a:cubicBezTo>
                  <a:cubicBezTo>
                    <a:pt x="11200" y="14564"/>
                    <a:pt x="10400" y="16751"/>
                    <a:pt x="10400" y="18391"/>
                  </a:cubicBezTo>
                  <a:cubicBezTo>
                    <a:pt x="10400" y="20032"/>
                    <a:pt x="11200" y="21126"/>
                    <a:pt x="13200" y="21262"/>
                  </a:cubicBezTo>
                  <a:cubicBezTo>
                    <a:pt x="15200" y="21399"/>
                    <a:pt x="18400" y="20579"/>
                    <a:pt x="21600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57810" y="1385872"/>
              <a:ext cx="549324" cy="745479"/>
            </a:xfrm>
            <a:prstGeom prst="rect">
              <a:avLst/>
            </a:prstGeom>
            <a:effectLst/>
          </p:spPr>
        </p:pic>
        <p:pic>
          <p:nvPicPr>
            <p:cNvPr id="27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56940" y="963352"/>
              <a:ext cx="249253" cy="370648"/>
            </a:xfrm>
            <a:prstGeom prst="rect">
              <a:avLst/>
            </a:prstGeom>
            <a:effectLst/>
          </p:spPr>
        </p:pic>
        <p:pic>
          <p:nvPicPr>
            <p:cNvPr id="28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06427" y="995528"/>
              <a:ext cx="222105" cy="255748"/>
            </a:xfrm>
            <a:prstGeom prst="rect">
              <a:avLst/>
            </a:prstGeom>
            <a:effectLst/>
          </p:spPr>
        </p:pic>
        <p:pic>
          <p:nvPicPr>
            <p:cNvPr id="28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533660" y="1329519"/>
              <a:ext cx="595529" cy="719721"/>
            </a:xfrm>
            <a:prstGeom prst="rect">
              <a:avLst/>
            </a:prstGeom>
            <a:effectLst/>
          </p:spPr>
        </p:pic>
        <p:pic>
          <p:nvPicPr>
            <p:cNvPr id="28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939888" y="909915"/>
              <a:ext cx="201660" cy="420433"/>
            </a:xfrm>
            <a:prstGeom prst="rect">
              <a:avLst/>
            </a:prstGeom>
            <a:effectLst/>
          </p:spPr>
        </p:pic>
        <p:pic>
          <p:nvPicPr>
            <p:cNvPr id="28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145890" y="895859"/>
              <a:ext cx="194996" cy="339737"/>
            </a:xfrm>
            <a:prstGeom prst="rect">
              <a:avLst/>
            </a:prstGeom>
            <a:effectLst/>
          </p:spPr>
        </p:pic>
        <p:pic>
          <p:nvPicPr>
            <p:cNvPr id="28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-38100" y="1953324"/>
              <a:ext cx="1685020" cy="3551021"/>
            </a:xfrm>
            <a:prstGeom prst="rect">
              <a:avLst/>
            </a:prstGeom>
            <a:effectLst/>
          </p:spPr>
        </p:pic>
        <p:pic>
          <p:nvPicPr>
            <p:cNvPr id="29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463383" y="5177906"/>
              <a:ext cx="187855" cy="421209"/>
            </a:xfrm>
            <a:prstGeom prst="rect">
              <a:avLst/>
            </a:prstGeom>
            <a:effectLst/>
          </p:spPr>
        </p:pic>
        <p:pic>
          <p:nvPicPr>
            <p:cNvPr id="29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72259" y="4539483"/>
              <a:ext cx="216306" cy="406205"/>
            </a:xfrm>
            <a:prstGeom prst="rect">
              <a:avLst/>
            </a:prstGeom>
            <a:effectLst/>
          </p:spPr>
        </p:pic>
        <p:pic>
          <p:nvPicPr>
            <p:cNvPr id="29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86476" y="4527822"/>
              <a:ext cx="209738" cy="609787"/>
            </a:xfrm>
            <a:prstGeom prst="rect">
              <a:avLst/>
            </a:prstGeom>
            <a:effectLst/>
          </p:spPr>
        </p:pic>
        <p:pic>
          <p:nvPicPr>
            <p:cNvPr id="29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73036" y="4520750"/>
              <a:ext cx="275539" cy="264247"/>
            </a:xfrm>
            <a:prstGeom prst="rect">
              <a:avLst/>
            </a:prstGeom>
            <a:effectLst/>
          </p:spPr>
        </p:pic>
        <p:pic>
          <p:nvPicPr>
            <p:cNvPr id="29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12701" y="4464890"/>
              <a:ext cx="219878" cy="283206"/>
            </a:xfrm>
            <a:prstGeom prst="rect">
              <a:avLst/>
            </a:prstGeom>
            <a:effectLst/>
          </p:spPr>
        </p:pic>
        <p:pic>
          <p:nvPicPr>
            <p:cNvPr id="300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302379" y="4526225"/>
              <a:ext cx="91535" cy="183536"/>
            </a:xfrm>
            <a:prstGeom prst="rect">
              <a:avLst/>
            </a:prstGeom>
            <a:effectLst/>
          </p:spPr>
        </p:pic>
        <p:pic>
          <p:nvPicPr>
            <p:cNvPr id="30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287045" y="4334554"/>
              <a:ext cx="129869" cy="122202"/>
            </a:xfrm>
            <a:prstGeom prst="rect">
              <a:avLst/>
            </a:prstGeom>
            <a:effectLst/>
          </p:spPr>
        </p:pic>
        <p:pic>
          <p:nvPicPr>
            <p:cNvPr id="30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411461" y="4216689"/>
              <a:ext cx="266126" cy="512539"/>
            </a:xfrm>
            <a:prstGeom prst="rect">
              <a:avLst/>
            </a:prstGeom>
            <a:effectLst/>
          </p:spPr>
        </p:pic>
        <p:pic>
          <p:nvPicPr>
            <p:cNvPr id="30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619656" y="4441889"/>
              <a:ext cx="341604" cy="212625"/>
            </a:xfrm>
            <a:prstGeom prst="rect">
              <a:avLst/>
            </a:prstGeom>
            <a:effectLst/>
          </p:spPr>
        </p:pic>
        <p:pic>
          <p:nvPicPr>
            <p:cNvPr id="308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616720" y="4863566"/>
              <a:ext cx="106868" cy="237204"/>
            </a:xfrm>
            <a:prstGeom prst="rect">
              <a:avLst/>
            </a:prstGeom>
            <a:effectLst/>
          </p:spPr>
        </p:pic>
        <p:pic>
          <p:nvPicPr>
            <p:cNvPr id="310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586286" y="4809898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31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724055" y="4758547"/>
              <a:ext cx="229538" cy="257888"/>
            </a:xfrm>
            <a:prstGeom prst="rect">
              <a:avLst/>
            </a:prstGeom>
            <a:effectLst/>
          </p:spPr>
        </p:pic>
        <p:pic>
          <p:nvPicPr>
            <p:cNvPr id="31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923393" y="4751119"/>
              <a:ext cx="168203" cy="260308"/>
            </a:xfrm>
            <a:prstGeom prst="rect">
              <a:avLst/>
            </a:prstGeom>
            <a:effectLst/>
          </p:spPr>
        </p:pic>
        <p:pic>
          <p:nvPicPr>
            <p:cNvPr id="31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103250" y="4503224"/>
              <a:ext cx="180017" cy="499914"/>
            </a:xfrm>
            <a:prstGeom prst="rect">
              <a:avLst/>
            </a:prstGeom>
            <a:effectLst/>
          </p:spPr>
        </p:pic>
        <p:pic>
          <p:nvPicPr>
            <p:cNvPr id="318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030729" y="4694895"/>
              <a:ext cx="244871" cy="152869"/>
            </a:xfrm>
            <a:prstGeom prst="rect">
              <a:avLst/>
            </a:prstGeom>
            <a:effectLst/>
          </p:spPr>
        </p:pic>
        <p:pic>
          <p:nvPicPr>
            <p:cNvPr id="32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195885" y="4726704"/>
              <a:ext cx="225385" cy="210965"/>
            </a:xfrm>
            <a:prstGeom prst="rect">
              <a:avLst/>
            </a:prstGeom>
            <a:effectLst/>
          </p:spPr>
        </p:pic>
        <p:pic>
          <p:nvPicPr>
            <p:cNvPr id="32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384719" y="4631779"/>
              <a:ext cx="224684" cy="277320"/>
            </a:xfrm>
            <a:prstGeom prst="rect">
              <a:avLst/>
            </a:prstGeom>
            <a:effectLst/>
          </p:spPr>
        </p:pic>
        <p:pic>
          <p:nvPicPr>
            <p:cNvPr id="32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628742" y="4440523"/>
              <a:ext cx="175870" cy="440267"/>
            </a:xfrm>
            <a:prstGeom prst="rect">
              <a:avLst/>
            </a:prstGeom>
            <a:effectLst/>
          </p:spPr>
        </p:pic>
        <p:pic>
          <p:nvPicPr>
            <p:cNvPr id="32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597752" y="4495557"/>
              <a:ext cx="275862" cy="336288"/>
            </a:xfrm>
            <a:prstGeom prst="rect">
              <a:avLst/>
            </a:prstGeom>
            <a:effectLst/>
          </p:spPr>
        </p:pic>
        <p:pic>
          <p:nvPicPr>
            <p:cNvPr id="328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837493" y="4583617"/>
              <a:ext cx="327461" cy="253502"/>
            </a:xfrm>
            <a:prstGeom prst="rect">
              <a:avLst/>
            </a:prstGeom>
            <a:effectLst/>
          </p:spPr>
        </p:pic>
        <p:pic>
          <p:nvPicPr>
            <p:cNvPr id="33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123147" y="4311553"/>
              <a:ext cx="279479" cy="489660"/>
            </a:xfrm>
            <a:prstGeom prst="rect">
              <a:avLst/>
            </a:prstGeom>
            <a:effectLst/>
          </p:spPr>
        </p:pic>
        <p:pic>
          <p:nvPicPr>
            <p:cNvPr id="332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341764" y="4457223"/>
              <a:ext cx="229532" cy="247477"/>
            </a:xfrm>
            <a:prstGeom prst="rect">
              <a:avLst/>
            </a:prstGeom>
            <a:effectLst/>
          </p:spPr>
        </p:pic>
        <p:pic>
          <p:nvPicPr>
            <p:cNvPr id="33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449094" y="4436415"/>
              <a:ext cx="328355" cy="373015"/>
            </a:xfrm>
            <a:prstGeom prst="rect">
              <a:avLst/>
            </a:prstGeom>
            <a:effectLst/>
          </p:spPr>
        </p:pic>
        <p:sp>
          <p:nvSpPr>
            <p:cNvPr id="336" name="Line"/>
            <p:cNvSpPr/>
            <p:nvPr/>
          </p:nvSpPr>
          <p:spPr>
            <a:xfrm>
              <a:off x="2333109" y="5240413"/>
              <a:ext cx="211065" cy="63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86" fill="norm" stroke="1" extrusionOk="0">
                  <a:moveTo>
                    <a:pt x="19694" y="2285"/>
                  </a:moveTo>
                  <a:cubicBezTo>
                    <a:pt x="19694" y="1767"/>
                    <a:pt x="19694" y="1248"/>
                    <a:pt x="18666" y="773"/>
                  </a:cubicBezTo>
                  <a:cubicBezTo>
                    <a:pt x="17637" y="298"/>
                    <a:pt x="15580" y="-134"/>
                    <a:pt x="12494" y="39"/>
                  </a:cubicBezTo>
                  <a:cubicBezTo>
                    <a:pt x="9408" y="212"/>
                    <a:pt x="5294" y="989"/>
                    <a:pt x="2851" y="1551"/>
                  </a:cubicBezTo>
                  <a:cubicBezTo>
                    <a:pt x="408" y="2112"/>
                    <a:pt x="-363" y="2458"/>
                    <a:pt x="151" y="2976"/>
                  </a:cubicBezTo>
                  <a:cubicBezTo>
                    <a:pt x="666" y="3495"/>
                    <a:pt x="2466" y="4186"/>
                    <a:pt x="5423" y="4877"/>
                  </a:cubicBezTo>
                  <a:cubicBezTo>
                    <a:pt x="8380" y="5568"/>
                    <a:pt x="12494" y="6260"/>
                    <a:pt x="14937" y="6821"/>
                  </a:cubicBezTo>
                  <a:cubicBezTo>
                    <a:pt x="17380" y="7383"/>
                    <a:pt x="18151" y="7815"/>
                    <a:pt x="18537" y="8247"/>
                  </a:cubicBezTo>
                  <a:cubicBezTo>
                    <a:pt x="18923" y="8679"/>
                    <a:pt x="18923" y="9111"/>
                    <a:pt x="17894" y="9629"/>
                  </a:cubicBezTo>
                  <a:cubicBezTo>
                    <a:pt x="16866" y="10148"/>
                    <a:pt x="14808" y="10752"/>
                    <a:pt x="12751" y="11228"/>
                  </a:cubicBezTo>
                  <a:cubicBezTo>
                    <a:pt x="10694" y="11703"/>
                    <a:pt x="8637" y="12048"/>
                    <a:pt x="8123" y="12394"/>
                  </a:cubicBezTo>
                  <a:cubicBezTo>
                    <a:pt x="7608" y="12740"/>
                    <a:pt x="8637" y="13085"/>
                    <a:pt x="9023" y="13776"/>
                  </a:cubicBezTo>
                  <a:cubicBezTo>
                    <a:pt x="9408" y="14468"/>
                    <a:pt x="9151" y="15504"/>
                    <a:pt x="8508" y="16628"/>
                  </a:cubicBezTo>
                  <a:cubicBezTo>
                    <a:pt x="7866" y="17751"/>
                    <a:pt x="6837" y="18960"/>
                    <a:pt x="6194" y="19781"/>
                  </a:cubicBezTo>
                  <a:cubicBezTo>
                    <a:pt x="5551" y="20602"/>
                    <a:pt x="5294" y="21034"/>
                    <a:pt x="5808" y="21250"/>
                  </a:cubicBezTo>
                  <a:cubicBezTo>
                    <a:pt x="6323" y="21466"/>
                    <a:pt x="7608" y="21466"/>
                    <a:pt x="10308" y="20948"/>
                  </a:cubicBezTo>
                  <a:cubicBezTo>
                    <a:pt x="13008" y="20429"/>
                    <a:pt x="17123" y="19392"/>
                    <a:pt x="21237" y="1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679314" y="5498313"/>
              <a:ext cx="204757" cy="53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08" fill="norm" stroke="1" extrusionOk="0">
                  <a:moveTo>
                    <a:pt x="1098" y="967"/>
                  </a:moveTo>
                  <a:cubicBezTo>
                    <a:pt x="1365" y="460"/>
                    <a:pt x="1632" y="-47"/>
                    <a:pt x="1498" y="4"/>
                  </a:cubicBezTo>
                  <a:cubicBezTo>
                    <a:pt x="1365" y="54"/>
                    <a:pt x="832" y="663"/>
                    <a:pt x="432" y="1829"/>
                  </a:cubicBezTo>
                  <a:cubicBezTo>
                    <a:pt x="32" y="2995"/>
                    <a:pt x="-235" y="4719"/>
                    <a:pt x="298" y="5987"/>
                  </a:cubicBezTo>
                  <a:cubicBezTo>
                    <a:pt x="832" y="7254"/>
                    <a:pt x="2165" y="8066"/>
                    <a:pt x="3498" y="8471"/>
                  </a:cubicBezTo>
                  <a:cubicBezTo>
                    <a:pt x="4832" y="8877"/>
                    <a:pt x="6165" y="8877"/>
                    <a:pt x="8298" y="7711"/>
                  </a:cubicBezTo>
                  <a:cubicBezTo>
                    <a:pt x="10432" y="6545"/>
                    <a:pt x="13365" y="4212"/>
                    <a:pt x="14698" y="2792"/>
                  </a:cubicBezTo>
                  <a:cubicBezTo>
                    <a:pt x="16032" y="1373"/>
                    <a:pt x="15765" y="866"/>
                    <a:pt x="15498" y="866"/>
                  </a:cubicBezTo>
                  <a:cubicBezTo>
                    <a:pt x="15232" y="866"/>
                    <a:pt x="14965" y="1373"/>
                    <a:pt x="15498" y="3198"/>
                  </a:cubicBezTo>
                  <a:cubicBezTo>
                    <a:pt x="16032" y="5023"/>
                    <a:pt x="17365" y="8167"/>
                    <a:pt x="18698" y="10956"/>
                  </a:cubicBezTo>
                  <a:cubicBezTo>
                    <a:pt x="20032" y="13745"/>
                    <a:pt x="21365" y="16178"/>
                    <a:pt x="21365" y="17852"/>
                  </a:cubicBezTo>
                  <a:cubicBezTo>
                    <a:pt x="21365" y="19525"/>
                    <a:pt x="20032" y="20438"/>
                    <a:pt x="18565" y="20945"/>
                  </a:cubicBezTo>
                  <a:cubicBezTo>
                    <a:pt x="17098" y="21452"/>
                    <a:pt x="15498" y="21553"/>
                    <a:pt x="13632" y="21198"/>
                  </a:cubicBezTo>
                  <a:cubicBezTo>
                    <a:pt x="11765" y="20843"/>
                    <a:pt x="9632" y="20032"/>
                    <a:pt x="9232" y="19018"/>
                  </a:cubicBezTo>
                  <a:cubicBezTo>
                    <a:pt x="8832" y="18004"/>
                    <a:pt x="10165" y="16787"/>
                    <a:pt x="11498" y="15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996517" y="5691350"/>
              <a:ext cx="30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126853" y="5760352"/>
              <a:ext cx="38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384293" y="5507346"/>
              <a:ext cx="215349" cy="528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61" fill="norm" stroke="1" extrusionOk="0">
                  <a:moveTo>
                    <a:pt x="2608" y="0"/>
                  </a:moveTo>
                  <a:cubicBezTo>
                    <a:pt x="1592" y="313"/>
                    <a:pt x="575" y="626"/>
                    <a:pt x="194" y="1565"/>
                  </a:cubicBezTo>
                  <a:cubicBezTo>
                    <a:pt x="-187" y="2504"/>
                    <a:pt x="67" y="4070"/>
                    <a:pt x="321" y="5217"/>
                  </a:cubicBezTo>
                  <a:cubicBezTo>
                    <a:pt x="575" y="6365"/>
                    <a:pt x="829" y="7096"/>
                    <a:pt x="1211" y="7722"/>
                  </a:cubicBezTo>
                  <a:cubicBezTo>
                    <a:pt x="1592" y="8348"/>
                    <a:pt x="2100" y="8870"/>
                    <a:pt x="2989" y="9078"/>
                  </a:cubicBezTo>
                  <a:cubicBezTo>
                    <a:pt x="3879" y="9287"/>
                    <a:pt x="5149" y="9183"/>
                    <a:pt x="7055" y="8400"/>
                  </a:cubicBezTo>
                  <a:cubicBezTo>
                    <a:pt x="8961" y="7617"/>
                    <a:pt x="11502" y="6157"/>
                    <a:pt x="13535" y="4852"/>
                  </a:cubicBezTo>
                  <a:cubicBezTo>
                    <a:pt x="15568" y="3548"/>
                    <a:pt x="17093" y="2400"/>
                    <a:pt x="17855" y="2348"/>
                  </a:cubicBezTo>
                  <a:cubicBezTo>
                    <a:pt x="18618" y="2296"/>
                    <a:pt x="18618" y="3339"/>
                    <a:pt x="18999" y="5270"/>
                  </a:cubicBezTo>
                  <a:cubicBezTo>
                    <a:pt x="19380" y="7200"/>
                    <a:pt x="20142" y="10017"/>
                    <a:pt x="20651" y="12417"/>
                  </a:cubicBezTo>
                  <a:cubicBezTo>
                    <a:pt x="21159" y="14817"/>
                    <a:pt x="21413" y="16800"/>
                    <a:pt x="21413" y="18104"/>
                  </a:cubicBezTo>
                  <a:cubicBezTo>
                    <a:pt x="21413" y="19409"/>
                    <a:pt x="21159" y="20035"/>
                    <a:pt x="19761" y="20504"/>
                  </a:cubicBezTo>
                  <a:cubicBezTo>
                    <a:pt x="18364" y="20974"/>
                    <a:pt x="15822" y="21287"/>
                    <a:pt x="13535" y="21443"/>
                  </a:cubicBezTo>
                  <a:cubicBezTo>
                    <a:pt x="11248" y="21600"/>
                    <a:pt x="9215" y="21600"/>
                    <a:pt x="7691" y="21443"/>
                  </a:cubicBezTo>
                  <a:cubicBezTo>
                    <a:pt x="6166" y="21287"/>
                    <a:pt x="5149" y="20974"/>
                    <a:pt x="5912" y="20087"/>
                  </a:cubicBezTo>
                  <a:cubicBezTo>
                    <a:pt x="6674" y="19200"/>
                    <a:pt x="9215" y="17739"/>
                    <a:pt x="11757" y="16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663532" y="5722628"/>
              <a:ext cx="176338" cy="12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7673"/>
                  </a:moveTo>
                  <a:cubicBezTo>
                    <a:pt x="626" y="5513"/>
                    <a:pt x="1252" y="3353"/>
                    <a:pt x="2348" y="2057"/>
                  </a:cubicBezTo>
                  <a:cubicBezTo>
                    <a:pt x="3443" y="761"/>
                    <a:pt x="5009" y="329"/>
                    <a:pt x="7043" y="113"/>
                  </a:cubicBezTo>
                  <a:cubicBezTo>
                    <a:pt x="9078" y="-103"/>
                    <a:pt x="11583" y="-103"/>
                    <a:pt x="12991" y="977"/>
                  </a:cubicBezTo>
                  <a:cubicBezTo>
                    <a:pt x="14400" y="2057"/>
                    <a:pt x="14713" y="4217"/>
                    <a:pt x="14713" y="6377"/>
                  </a:cubicBezTo>
                  <a:cubicBezTo>
                    <a:pt x="14713" y="8537"/>
                    <a:pt x="14400" y="10697"/>
                    <a:pt x="13148" y="13289"/>
                  </a:cubicBezTo>
                  <a:cubicBezTo>
                    <a:pt x="11896" y="15881"/>
                    <a:pt x="9704" y="18905"/>
                    <a:pt x="9391" y="20201"/>
                  </a:cubicBezTo>
                  <a:cubicBezTo>
                    <a:pt x="9078" y="21497"/>
                    <a:pt x="10643" y="21065"/>
                    <a:pt x="12991" y="19985"/>
                  </a:cubicBezTo>
                  <a:cubicBezTo>
                    <a:pt x="15339" y="18905"/>
                    <a:pt x="18470" y="17177"/>
                    <a:pt x="21600" y="15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954872" y="5837020"/>
              <a:ext cx="69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253878" y="5837020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453216" y="5814020"/>
              <a:ext cx="191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744556" y="5814020"/>
              <a:ext cx="99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966894" y="5867687"/>
              <a:ext cx="6900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361442" y="5522680"/>
              <a:ext cx="240664" cy="62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11" fill="norm" stroke="1" extrusionOk="0">
                  <a:moveTo>
                    <a:pt x="1050" y="0"/>
                  </a:moveTo>
                  <a:cubicBezTo>
                    <a:pt x="595" y="1681"/>
                    <a:pt x="140" y="3363"/>
                    <a:pt x="27" y="4426"/>
                  </a:cubicBezTo>
                  <a:cubicBezTo>
                    <a:pt x="-87" y="5488"/>
                    <a:pt x="140" y="5931"/>
                    <a:pt x="1277" y="6329"/>
                  </a:cubicBezTo>
                  <a:cubicBezTo>
                    <a:pt x="2414" y="6727"/>
                    <a:pt x="4460" y="7081"/>
                    <a:pt x="7530" y="6285"/>
                  </a:cubicBezTo>
                  <a:cubicBezTo>
                    <a:pt x="10599" y="5488"/>
                    <a:pt x="14692" y="3541"/>
                    <a:pt x="16852" y="2213"/>
                  </a:cubicBezTo>
                  <a:cubicBezTo>
                    <a:pt x="19012" y="885"/>
                    <a:pt x="19239" y="177"/>
                    <a:pt x="19126" y="44"/>
                  </a:cubicBezTo>
                  <a:cubicBezTo>
                    <a:pt x="19012" y="-89"/>
                    <a:pt x="18557" y="354"/>
                    <a:pt x="18671" y="1859"/>
                  </a:cubicBezTo>
                  <a:cubicBezTo>
                    <a:pt x="18785" y="3363"/>
                    <a:pt x="19467" y="5931"/>
                    <a:pt x="20149" y="8498"/>
                  </a:cubicBezTo>
                  <a:cubicBezTo>
                    <a:pt x="20831" y="11065"/>
                    <a:pt x="21513" y="13632"/>
                    <a:pt x="21399" y="15713"/>
                  </a:cubicBezTo>
                  <a:cubicBezTo>
                    <a:pt x="21286" y="17793"/>
                    <a:pt x="20376" y="19386"/>
                    <a:pt x="19467" y="20316"/>
                  </a:cubicBezTo>
                  <a:cubicBezTo>
                    <a:pt x="18557" y="21245"/>
                    <a:pt x="17648" y="21511"/>
                    <a:pt x="16056" y="21511"/>
                  </a:cubicBezTo>
                  <a:cubicBezTo>
                    <a:pt x="14465" y="21511"/>
                    <a:pt x="12191" y="21245"/>
                    <a:pt x="10940" y="20493"/>
                  </a:cubicBezTo>
                  <a:cubicBezTo>
                    <a:pt x="9690" y="19741"/>
                    <a:pt x="9462" y="18501"/>
                    <a:pt x="9235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727460" y="5637682"/>
              <a:ext cx="98121" cy="29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38" fill="norm" stroke="1" extrusionOk="0">
                  <a:moveTo>
                    <a:pt x="14618" y="0"/>
                  </a:moveTo>
                  <a:cubicBezTo>
                    <a:pt x="11849" y="1662"/>
                    <a:pt x="9079" y="3323"/>
                    <a:pt x="6587" y="6277"/>
                  </a:cubicBezTo>
                  <a:cubicBezTo>
                    <a:pt x="4095" y="9231"/>
                    <a:pt x="1879" y="13477"/>
                    <a:pt x="772" y="16246"/>
                  </a:cubicBezTo>
                  <a:cubicBezTo>
                    <a:pt x="-336" y="19015"/>
                    <a:pt x="-336" y="20308"/>
                    <a:pt x="1326" y="20954"/>
                  </a:cubicBezTo>
                  <a:cubicBezTo>
                    <a:pt x="2987" y="21600"/>
                    <a:pt x="6310" y="21600"/>
                    <a:pt x="9910" y="20954"/>
                  </a:cubicBezTo>
                  <a:cubicBezTo>
                    <a:pt x="13510" y="20308"/>
                    <a:pt x="17387" y="19015"/>
                    <a:pt x="21264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718245" y="5737351"/>
              <a:ext cx="17633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986584" y="5291870"/>
              <a:ext cx="158155" cy="68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65" fill="norm" stroke="1" extrusionOk="0">
                  <a:moveTo>
                    <a:pt x="0" y="1712"/>
                  </a:moveTo>
                  <a:cubicBezTo>
                    <a:pt x="1029" y="1150"/>
                    <a:pt x="2057" y="588"/>
                    <a:pt x="3600" y="266"/>
                  </a:cubicBezTo>
                  <a:cubicBezTo>
                    <a:pt x="5143" y="-55"/>
                    <a:pt x="7200" y="-135"/>
                    <a:pt x="8914" y="307"/>
                  </a:cubicBezTo>
                  <a:cubicBezTo>
                    <a:pt x="10629" y="748"/>
                    <a:pt x="12000" y="1712"/>
                    <a:pt x="12343" y="3117"/>
                  </a:cubicBezTo>
                  <a:cubicBezTo>
                    <a:pt x="12686" y="4522"/>
                    <a:pt x="12000" y="6369"/>
                    <a:pt x="10971" y="7814"/>
                  </a:cubicBezTo>
                  <a:cubicBezTo>
                    <a:pt x="9943" y="9260"/>
                    <a:pt x="8571" y="10304"/>
                    <a:pt x="8571" y="10946"/>
                  </a:cubicBezTo>
                  <a:cubicBezTo>
                    <a:pt x="8571" y="11588"/>
                    <a:pt x="9943" y="11829"/>
                    <a:pt x="12000" y="12391"/>
                  </a:cubicBezTo>
                  <a:cubicBezTo>
                    <a:pt x="14057" y="12953"/>
                    <a:pt x="16800" y="13837"/>
                    <a:pt x="18686" y="14921"/>
                  </a:cubicBezTo>
                  <a:cubicBezTo>
                    <a:pt x="20571" y="16005"/>
                    <a:pt x="21600" y="17290"/>
                    <a:pt x="21086" y="18374"/>
                  </a:cubicBezTo>
                  <a:cubicBezTo>
                    <a:pt x="20571" y="19458"/>
                    <a:pt x="18514" y="20341"/>
                    <a:pt x="16629" y="20823"/>
                  </a:cubicBezTo>
                  <a:cubicBezTo>
                    <a:pt x="14743" y="21304"/>
                    <a:pt x="13029" y="21385"/>
                    <a:pt x="11314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907822" y="5085670"/>
              <a:ext cx="67785" cy="43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90" fill="norm" stroke="1" extrusionOk="0">
                  <a:moveTo>
                    <a:pt x="16419" y="0"/>
                  </a:moveTo>
                  <a:cubicBezTo>
                    <a:pt x="13219" y="3476"/>
                    <a:pt x="10019" y="6952"/>
                    <a:pt x="7219" y="9807"/>
                  </a:cubicBezTo>
                  <a:cubicBezTo>
                    <a:pt x="4419" y="12662"/>
                    <a:pt x="2019" y="14897"/>
                    <a:pt x="819" y="16821"/>
                  </a:cubicBezTo>
                  <a:cubicBezTo>
                    <a:pt x="-381" y="18745"/>
                    <a:pt x="-381" y="20359"/>
                    <a:pt x="1619" y="20979"/>
                  </a:cubicBezTo>
                  <a:cubicBezTo>
                    <a:pt x="3619" y="21600"/>
                    <a:pt x="7619" y="21228"/>
                    <a:pt x="11219" y="20421"/>
                  </a:cubicBezTo>
                  <a:cubicBezTo>
                    <a:pt x="14819" y="19614"/>
                    <a:pt x="18019" y="18372"/>
                    <a:pt x="21219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851572" y="5200672"/>
              <a:ext cx="239038" cy="26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6" fill="norm" stroke="1" extrusionOk="0">
                  <a:moveTo>
                    <a:pt x="2880" y="14811"/>
                  </a:moveTo>
                  <a:cubicBezTo>
                    <a:pt x="1502" y="13989"/>
                    <a:pt x="123" y="13166"/>
                    <a:pt x="8" y="12549"/>
                  </a:cubicBezTo>
                  <a:cubicBezTo>
                    <a:pt x="-107" y="11931"/>
                    <a:pt x="1042" y="11520"/>
                    <a:pt x="3570" y="11314"/>
                  </a:cubicBezTo>
                  <a:cubicBezTo>
                    <a:pt x="6097" y="11109"/>
                    <a:pt x="10004" y="11109"/>
                    <a:pt x="12876" y="11726"/>
                  </a:cubicBezTo>
                  <a:cubicBezTo>
                    <a:pt x="15748" y="12343"/>
                    <a:pt x="17587" y="13577"/>
                    <a:pt x="18621" y="14709"/>
                  </a:cubicBezTo>
                  <a:cubicBezTo>
                    <a:pt x="19655" y="15840"/>
                    <a:pt x="19884" y="16869"/>
                    <a:pt x="19884" y="18206"/>
                  </a:cubicBezTo>
                  <a:cubicBezTo>
                    <a:pt x="19884" y="19543"/>
                    <a:pt x="19655" y="21189"/>
                    <a:pt x="19195" y="21394"/>
                  </a:cubicBezTo>
                  <a:cubicBezTo>
                    <a:pt x="18736" y="21600"/>
                    <a:pt x="18046" y="20366"/>
                    <a:pt x="18046" y="16971"/>
                  </a:cubicBezTo>
                  <a:cubicBezTo>
                    <a:pt x="18046" y="13577"/>
                    <a:pt x="18736" y="8023"/>
                    <a:pt x="19425" y="4834"/>
                  </a:cubicBezTo>
                  <a:cubicBezTo>
                    <a:pt x="20114" y="1646"/>
                    <a:pt x="20804" y="823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151944" y="5231340"/>
              <a:ext cx="452344" cy="22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366" y="6136"/>
                    <a:pt x="732" y="12273"/>
                    <a:pt x="793" y="16077"/>
                  </a:cubicBezTo>
                  <a:cubicBezTo>
                    <a:pt x="854" y="19882"/>
                    <a:pt x="610" y="21355"/>
                    <a:pt x="427" y="21477"/>
                  </a:cubicBezTo>
                  <a:cubicBezTo>
                    <a:pt x="244" y="21600"/>
                    <a:pt x="122" y="20373"/>
                    <a:pt x="305" y="17795"/>
                  </a:cubicBezTo>
                  <a:cubicBezTo>
                    <a:pt x="488" y="15218"/>
                    <a:pt x="976" y="11291"/>
                    <a:pt x="1464" y="8959"/>
                  </a:cubicBezTo>
                  <a:cubicBezTo>
                    <a:pt x="1953" y="6627"/>
                    <a:pt x="2441" y="5891"/>
                    <a:pt x="2868" y="6014"/>
                  </a:cubicBezTo>
                  <a:cubicBezTo>
                    <a:pt x="3295" y="6136"/>
                    <a:pt x="3661" y="7118"/>
                    <a:pt x="3905" y="8223"/>
                  </a:cubicBezTo>
                  <a:cubicBezTo>
                    <a:pt x="4149" y="9327"/>
                    <a:pt x="4271" y="10555"/>
                    <a:pt x="4332" y="11782"/>
                  </a:cubicBezTo>
                  <a:cubicBezTo>
                    <a:pt x="4393" y="13009"/>
                    <a:pt x="4393" y="14236"/>
                    <a:pt x="4576" y="14359"/>
                  </a:cubicBezTo>
                  <a:cubicBezTo>
                    <a:pt x="4759" y="14482"/>
                    <a:pt x="5125" y="13500"/>
                    <a:pt x="5492" y="12518"/>
                  </a:cubicBezTo>
                  <a:cubicBezTo>
                    <a:pt x="5858" y="11536"/>
                    <a:pt x="6224" y="10555"/>
                    <a:pt x="6590" y="9573"/>
                  </a:cubicBezTo>
                  <a:cubicBezTo>
                    <a:pt x="6956" y="8591"/>
                    <a:pt x="7322" y="7609"/>
                    <a:pt x="7810" y="7364"/>
                  </a:cubicBezTo>
                  <a:cubicBezTo>
                    <a:pt x="8298" y="7118"/>
                    <a:pt x="8908" y="7609"/>
                    <a:pt x="9214" y="8468"/>
                  </a:cubicBezTo>
                  <a:cubicBezTo>
                    <a:pt x="9519" y="9327"/>
                    <a:pt x="9519" y="10555"/>
                    <a:pt x="9519" y="11782"/>
                  </a:cubicBezTo>
                  <a:cubicBezTo>
                    <a:pt x="9519" y="13009"/>
                    <a:pt x="9519" y="14236"/>
                    <a:pt x="9641" y="15586"/>
                  </a:cubicBezTo>
                  <a:cubicBezTo>
                    <a:pt x="9763" y="16936"/>
                    <a:pt x="10007" y="18409"/>
                    <a:pt x="10434" y="18777"/>
                  </a:cubicBezTo>
                  <a:cubicBezTo>
                    <a:pt x="10861" y="19145"/>
                    <a:pt x="11471" y="18409"/>
                    <a:pt x="12570" y="16323"/>
                  </a:cubicBezTo>
                  <a:cubicBezTo>
                    <a:pt x="13668" y="14236"/>
                    <a:pt x="15254" y="10800"/>
                    <a:pt x="16108" y="8345"/>
                  </a:cubicBezTo>
                  <a:cubicBezTo>
                    <a:pt x="16963" y="5891"/>
                    <a:pt x="17085" y="4418"/>
                    <a:pt x="16841" y="3682"/>
                  </a:cubicBezTo>
                  <a:cubicBezTo>
                    <a:pt x="16597" y="2945"/>
                    <a:pt x="15986" y="2945"/>
                    <a:pt x="15376" y="3805"/>
                  </a:cubicBezTo>
                  <a:cubicBezTo>
                    <a:pt x="14766" y="4664"/>
                    <a:pt x="14156" y="6382"/>
                    <a:pt x="13851" y="8100"/>
                  </a:cubicBezTo>
                  <a:cubicBezTo>
                    <a:pt x="13546" y="9818"/>
                    <a:pt x="13546" y="11536"/>
                    <a:pt x="14461" y="12518"/>
                  </a:cubicBezTo>
                  <a:cubicBezTo>
                    <a:pt x="15376" y="13500"/>
                    <a:pt x="17207" y="13745"/>
                    <a:pt x="18549" y="13623"/>
                  </a:cubicBezTo>
                  <a:cubicBezTo>
                    <a:pt x="19892" y="13500"/>
                    <a:pt x="20746" y="13009"/>
                    <a:pt x="21600" y="12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885768" y="5670629"/>
              <a:ext cx="105173" cy="2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172" fill="norm" stroke="1" extrusionOk="0">
                  <a:moveTo>
                    <a:pt x="20672" y="3543"/>
                  </a:moveTo>
                  <a:cubicBezTo>
                    <a:pt x="19667" y="2288"/>
                    <a:pt x="18663" y="1032"/>
                    <a:pt x="15900" y="404"/>
                  </a:cubicBezTo>
                  <a:cubicBezTo>
                    <a:pt x="13137" y="-224"/>
                    <a:pt x="8616" y="-224"/>
                    <a:pt x="5100" y="1157"/>
                  </a:cubicBezTo>
                  <a:cubicBezTo>
                    <a:pt x="1584" y="2539"/>
                    <a:pt x="-928" y="5302"/>
                    <a:pt x="328" y="7562"/>
                  </a:cubicBezTo>
                  <a:cubicBezTo>
                    <a:pt x="1584" y="9823"/>
                    <a:pt x="6607" y="11581"/>
                    <a:pt x="10123" y="13088"/>
                  </a:cubicBezTo>
                  <a:cubicBezTo>
                    <a:pt x="13639" y="14595"/>
                    <a:pt x="15649" y="15850"/>
                    <a:pt x="16653" y="17106"/>
                  </a:cubicBezTo>
                  <a:cubicBezTo>
                    <a:pt x="17658" y="18362"/>
                    <a:pt x="17658" y="19618"/>
                    <a:pt x="16151" y="20371"/>
                  </a:cubicBezTo>
                  <a:cubicBezTo>
                    <a:pt x="14644" y="21125"/>
                    <a:pt x="11630" y="21376"/>
                    <a:pt x="9370" y="20999"/>
                  </a:cubicBezTo>
                  <a:cubicBezTo>
                    <a:pt x="7109" y="20623"/>
                    <a:pt x="5602" y="19618"/>
                    <a:pt x="4095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043300" y="5681254"/>
              <a:ext cx="146979" cy="16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880" fill="norm" stroke="1" extrusionOk="0">
                  <a:moveTo>
                    <a:pt x="3482" y="10285"/>
                  </a:moveTo>
                  <a:cubicBezTo>
                    <a:pt x="5313" y="9953"/>
                    <a:pt x="7143" y="9620"/>
                    <a:pt x="8425" y="8623"/>
                  </a:cubicBezTo>
                  <a:cubicBezTo>
                    <a:pt x="9706" y="7626"/>
                    <a:pt x="10438" y="5965"/>
                    <a:pt x="10987" y="4303"/>
                  </a:cubicBezTo>
                  <a:cubicBezTo>
                    <a:pt x="11536" y="2642"/>
                    <a:pt x="11902" y="980"/>
                    <a:pt x="11170" y="316"/>
                  </a:cubicBezTo>
                  <a:cubicBezTo>
                    <a:pt x="10438" y="-349"/>
                    <a:pt x="8608" y="-17"/>
                    <a:pt x="6594" y="1811"/>
                  </a:cubicBezTo>
                  <a:cubicBezTo>
                    <a:pt x="4580" y="3639"/>
                    <a:pt x="2384" y="6962"/>
                    <a:pt x="1102" y="10119"/>
                  </a:cubicBezTo>
                  <a:cubicBezTo>
                    <a:pt x="-179" y="13276"/>
                    <a:pt x="-545" y="16266"/>
                    <a:pt x="1102" y="18260"/>
                  </a:cubicBezTo>
                  <a:cubicBezTo>
                    <a:pt x="2750" y="20254"/>
                    <a:pt x="6411" y="21251"/>
                    <a:pt x="10072" y="20753"/>
                  </a:cubicBezTo>
                  <a:cubicBezTo>
                    <a:pt x="13733" y="20254"/>
                    <a:pt x="17394" y="18260"/>
                    <a:pt x="21055" y="1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213278" y="5599348"/>
              <a:ext cx="199339" cy="24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1241"/>
                  </a:moveTo>
                  <a:cubicBezTo>
                    <a:pt x="1385" y="11682"/>
                    <a:pt x="2769" y="12122"/>
                    <a:pt x="3877" y="12894"/>
                  </a:cubicBezTo>
                  <a:cubicBezTo>
                    <a:pt x="4985" y="13665"/>
                    <a:pt x="5815" y="14767"/>
                    <a:pt x="6369" y="16310"/>
                  </a:cubicBezTo>
                  <a:cubicBezTo>
                    <a:pt x="6923" y="17853"/>
                    <a:pt x="7200" y="19837"/>
                    <a:pt x="6646" y="20718"/>
                  </a:cubicBezTo>
                  <a:cubicBezTo>
                    <a:pt x="6092" y="21600"/>
                    <a:pt x="4708" y="21380"/>
                    <a:pt x="3738" y="20718"/>
                  </a:cubicBezTo>
                  <a:cubicBezTo>
                    <a:pt x="2769" y="20057"/>
                    <a:pt x="2215" y="18955"/>
                    <a:pt x="2354" y="17302"/>
                  </a:cubicBezTo>
                  <a:cubicBezTo>
                    <a:pt x="2492" y="15649"/>
                    <a:pt x="3323" y="13445"/>
                    <a:pt x="4985" y="11792"/>
                  </a:cubicBezTo>
                  <a:cubicBezTo>
                    <a:pt x="6646" y="10139"/>
                    <a:pt x="9138" y="9037"/>
                    <a:pt x="11215" y="8486"/>
                  </a:cubicBezTo>
                  <a:cubicBezTo>
                    <a:pt x="13292" y="7935"/>
                    <a:pt x="14954" y="7935"/>
                    <a:pt x="15923" y="8486"/>
                  </a:cubicBezTo>
                  <a:cubicBezTo>
                    <a:pt x="16892" y="9037"/>
                    <a:pt x="17169" y="10139"/>
                    <a:pt x="17308" y="11792"/>
                  </a:cubicBezTo>
                  <a:cubicBezTo>
                    <a:pt x="17446" y="13445"/>
                    <a:pt x="17446" y="15649"/>
                    <a:pt x="17446" y="17302"/>
                  </a:cubicBezTo>
                  <a:cubicBezTo>
                    <a:pt x="17446" y="18955"/>
                    <a:pt x="17446" y="20057"/>
                    <a:pt x="17446" y="20057"/>
                  </a:cubicBezTo>
                  <a:cubicBezTo>
                    <a:pt x="17446" y="20057"/>
                    <a:pt x="17446" y="18955"/>
                    <a:pt x="18138" y="15429"/>
                  </a:cubicBezTo>
                  <a:cubicBezTo>
                    <a:pt x="18831" y="11902"/>
                    <a:pt x="20215" y="59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459262" y="5603421"/>
              <a:ext cx="266798" cy="24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41" fill="norm" stroke="1" extrusionOk="0">
                  <a:moveTo>
                    <a:pt x="560" y="8416"/>
                  </a:moveTo>
                  <a:cubicBezTo>
                    <a:pt x="1579" y="8191"/>
                    <a:pt x="2598" y="7966"/>
                    <a:pt x="3617" y="7066"/>
                  </a:cubicBezTo>
                  <a:cubicBezTo>
                    <a:pt x="4636" y="6166"/>
                    <a:pt x="5655" y="4591"/>
                    <a:pt x="5655" y="3916"/>
                  </a:cubicBezTo>
                  <a:cubicBezTo>
                    <a:pt x="5655" y="3241"/>
                    <a:pt x="4636" y="3466"/>
                    <a:pt x="3515" y="4703"/>
                  </a:cubicBezTo>
                  <a:cubicBezTo>
                    <a:pt x="2394" y="5941"/>
                    <a:pt x="1172" y="8191"/>
                    <a:pt x="560" y="9879"/>
                  </a:cubicBezTo>
                  <a:cubicBezTo>
                    <a:pt x="-51" y="11566"/>
                    <a:pt x="-51" y="12691"/>
                    <a:pt x="51" y="13816"/>
                  </a:cubicBezTo>
                  <a:cubicBezTo>
                    <a:pt x="153" y="14941"/>
                    <a:pt x="357" y="16066"/>
                    <a:pt x="968" y="16628"/>
                  </a:cubicBezTo>
                  <a:cubicBezTo>
                    <a:pt x="1579" y="17191"/>
                    <a:pt x="2598" y="17191"/>
                    <a:pt x="5145" y="15053"/>
                  </a:cubicBezTo>
                  <a:cubicBezTo>
                    <a:pt x="7692" y="12916"/>
                    <a:pt x="11768" y="8641"/>
                    <a:pt x="13907" y="5603"/>
                  </a:cubicBezTo>
                  <a:cubicBezTo>
                    <a:pt x="16047" y="2566"/>
                    <a:pt x="16251" y="766"/>
                    <a:pt x="15945" y="203"/>
                  </a:cubicBezTo>
                  <a:cubicBezTo>
                    <a:pt x="15640" y="-359"/>
                    <a:pt x="14824" y="316"/>
                    <a:pt x="14417" y="1329"/>
                  </a:cubicBezTo>
                  <a:cubicBezTo>
                    <a:pt x="14009" y="2341"/>
                    <a:pt x="14009" y="3691"/>
                    <a:pt x="14824" y="5829"/>
                  </a:cubicBezTo>
                  <a:cubicBezTo>
                    <a:pt x="15640" y="7966"/>
                    <a:pt x="17270" y="10891"/>
                    <a:pt x="18391" y="12916"/>
                  </a:cubicBezTo>
                  <a:cubicBezTo>
                    <a:pt x="19511" y="14941"/>
                    <a:pt x="20123" y="16066"/>
                    <a:pt x="20632" y="17191"/>
                  </a:cubicBezTo>
                  <a:cubicBezTo>
                    <a:pt x="21141" y="18316"/>
                    <a:pt x="21549" y="19441"/>
                    <a:pt x="21040" y="20116"/>
                  </a:cubicBezTo>
                  <a:cubicBezTo>
                    <a:pt x="20530" y="20791"/>
                    <a:pt x="19104" y="21016"/>
                    <a:pt x="17677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536506" y="6266363"/>
              <a:ext cx="352674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69"/>
                  </a:moveTo>
                  <a:cubicBezTo>
                    <a:pt x="485" y="7200"/>
                    <a:pt x="970" y="4431"/>
                    <a:pt x="1550" y="3046"/>
                  </a:cubicBezTo>
                  <a:cubicBezTo>
                    <a:pt x="2129" y="1662"/>
                    <a:pt x="2802" y="1662"/>
                    <a:pt x="3420" y="1385"/>
                  </a:cubicBezTo>
                  <a:cubicBezTo>
                    <a:pt x="4038" y="1108"/>
                    <a:pt x="4602" y="554"/>
                    <a:pt x="5204" y="277"/>
                  </a:cubicBezTo>
                  <a:cubicBezTo>
                    <a:pt x="5807" y="0"/>
                    <a:pt x="6449" y="0"/>
                    <a:pt x="7090" y="0"/>
                  </a:cubicBezTo>
                  <a:cubicBezTo>
                    <a:pt x="7732" y="0"/>
                    <a:pt x="8374" y="0"/>
                    <a:pt x="9023" y="0"/>
                  </a:cubicBezTo>
                  <a:cubicBezTo>
                    <a:pt x="9673" y="0"/>
                    <a:pt x="10330" y="0"/>
                    <a:pt x="10949" y="0"/>
                  </a:cubicBezTo>
                  <a:cubicBezTo>
                    <a:pt x="11567" y="0"/>
                    <a:pt x="12146" y="0"/>
                    <a:pt x="12710" y="277"/>
                  </a:cubicBezTo>
                  <a:cubicBezTo>
                    <a:pt x="13273" y="554"/>
                    <a:pt x="13821" y="1108"/>
                    <a:pt x="14423" y="2215"/>
                  </a:cubicBezTo>
                  <a:cubicBezTo>
                    <a:pt x="15026" y="3323"/>
                    <a:pt x="15683" y="4985"/>
                    <a:pt x="16310" y="6646"/>
                  </a:cubicBezTo>
                  <a:cubicBezTo>
                    <a:pt x="16936" y="8308"/>
                    <a:pt x="17530" y="9969"/>
                    <a:pt x="18141" y="11354"/>
                  </a:cubicBezTo>
                  <a:cubicBezTo>
                    <a:pt x="18751" y="12738"/>
                    <a:pt x="19377" y="13846"/>
                    <a:pt x="19925" y="14677"/>
                  </a:cubicBezTo>
                  <a:cubicBezTo>
                    <a:pt x="20473" y="15508"/>
                    <a:pt x="20943" y="16062"/>
                    <a:pt x="21209" y="17169"/>
                  </a:cubicBezTo>
                  <a:cubicBezTo>
                    <a:pt x="21475" y="18277"/>
                    <a:pt x="21537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762155" y="6718707"/>
              <a:ext cx="51368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1" y="17100"/>
                    <a:pt x="6663" y="12600"/>
                    <a:pt x="9994" y="9900"/>
                  </a:cubicBezTo>
                  <a:cubicBezTo>
                    <a:pt x="13325" y="7200"/>
                    <a:pt x="16657" y="6300"/>
                    <a:pt x="18591" y="4950"/>
                  </a:cubicBezTo>
                  <a:cubicBezTo>
                    <a:pt x="20525" y="3600"/>
                    <a:pt x="2106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197799" y="6630857"/>
              <a:ext cx="133013" cy="17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10" fill="norm" stroke="1" extrusionOk="0">
                  <a:moveTo>
                    <a:pt x="3814" y="2244"/>
                  </a:moveTo>
                  <a:cubicBezTo>
                    <a:pt x="1814" y="1331"/>
                    <a:pt x="-186" y="418"/>
                    <a:pt x="14" y="114"/>
                  </a:cubicBezTo>
                  <a:cubicBezTo>
                    <a:pt x="214" y="-190"/>
                    <a:pt x="2614" y="114"/>
                    <a:pt x="6014" y="1027"/>
                  </a:cubicBezTo>
                  <a:cubicBezTo>
                    <a:pt x="9414" y="1940"/>
                    <a:pt x="13814" y="3461"/>
                    <a:pt x="16814" y="5590"/>
                  </a:cubicBezTo>
                  <a:cubicBezTo>
                    <a:pt x="19814" y="7720"/>
                    <a:pt x="21414" y="10458"/>
                    <a:pt x="20614" y="13196"/>
                  </a:cubicBezTo>
                  <a:cubicBezTo>
                    <a:pt x="19814" y="15934"/>
                    <a:pt x="16614" y="18672"/>
                    <a:pt x="13414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414938" y="6625054"/>
              <a:ext cx="129236" cy="20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868" fill="norm" stroke="1" extrusionOk="0">
                  <a:moveTo>
                    <a:pt x="4900" y="5633"/>
                  </a:moveTo>
                  <a:cubicBezTo>
                    <a:pt x="4477" y="10057"/>
                    <a:pt x="4053" y="14481"/>
                    <a:pt x="3206" y="17214"/>
                  </a:cubicBezTo>
                  <a:cubicBezTo>
                    <a:pt x="2359" y="19946"/>
                    <a:pt x="1089" y="20987"/>
                    <a:pt x="453" y="20857"/>
                  </a:cubicBezTo>
                  <a:cubicBezTo>
                    <a:pt x="-182" y="20727"/>
                    <a:pt x="-182" y="19426"/>
                    <a:pt x="665" y="16433"/>
                  </a:cubicBezTo>
                  <a:cubicBezTo>
                    <a:pt x="1512" y="13440"/>
                    <a:pt x="3206" y="8756"/>
                    <a:pt x="4689" y="5893"/>
                  </a:cubicBezTo>
                  <a:cubicBezTo>
                    <a:pt x="6171" y="3030"/>
                    <a:pt x="7442" y="1989"/>
                    <a:pt x="9559" y="1079"/>
                  </a:cubicBezTo>
                  <a:cubicBezTo>
                    <a:pt x="11677" y="168"/>
                    <a:pt x="14642" y="-613"/>
                    <a:pt x="16759" y="688"/>
                  </a:cubicBezTo>
                  <a:cubicBezTo>
                    <a:pt x="18877" y="1989"/>
                    <a:pt x="20147" y="5373"/>
                    <a:pt x="20359" y="8365"/>
                  </a:cubicBezTo>
                  <a:cubicBezTo>
                    <a:pt x="20571" y="11358"/>
                    <a:pt x="19724" y="13960"/>
                    <a:pt x="19724" y="15522"/>
                  </a:cubicBezTo>
                  <a:cubicBezTo>
                    <a:pt x="19724" y="17083"/>
                    <a:pt x="20571" y="17604"/>
                    <a:pt x="21418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614715" y="6611371"/>
              <a:ext cx="120392" cy="1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41" fill="norm" stroke="1" extrusionOk="0">
                  <a:moveTo>
                    <a:pt x="18629" y="913"/>
                  </a:moveTo>
                  <a:cubicBezTo>
                    <a:pt x="16379" y="913"/>
                    <a:pt x="14129" y="913"/>
                    <a:pt x="10979" y="3194"/>
                  </a:cubicBezTo>
                  <a:cubicBezTo>
                    <a:pt x="7829" y="5476"/>
                    <a:pt x="3779" y="10039"/>
                    <a:pt x="1754" y="13082"/>
                  </a:cubicBezTo>
                  <a:cubicBezTo>
                    <a:pt x="-271" y="16124"/>
                    <a:pt x="-271" y="17645"/>
                    <a:pt x="404" y="19014"/>
                  </a:cubicBezTo>
                  <a:cubicBezTo>
                    <a:pt x="1079" y="20383"/>
                    <a:pt x="2429" y="21600"/>
                    <a:pt x="5804" y="21144"/>
                  </a:cubicBezTo>
                  <a:cubicBezTo>
                    <a:pt x="9179" y="20687"/>
                    <a:pt x="14579" y="18558"/>
                    <a:pt x="17504" y="16732"/>
                  </a:cubicBezTo>
                  <a:cubicBezTo>
                    <a:pt x="20429" y="14907"/>
                    <a:pt x="20879" y="13386"/>
                    <a:pt x="21104" y="11865"/>
                  </a:cubicBezTo>
                  <a:cubicBezTo>
                    <a:pt x="21329" y="10344"/>
                    <a:pt x="21329" y="8823"/>
                    <a:pt x="19079" y="6845"/>
                  </a:cubicBezTo>
                  <a:cubicBezTo>
                    <a:pt x="16829" y="4868"/>
                    <a:pt x="12329" y="2434"/>
                    <a:pt x="78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812512" y="6420198"/>
              <a:ext cx="76670" cy="36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190"/>
                  </a:moveTo>
                  <a:cubicBezTo>
                    <a:pt x="3600" y="1598"/>
                    <a:pt x="7200" y="1007"/>
                    <a:pt x="10800" y="563"/>
                  </a:cubicBezTo>
                  <a:cubicBezTo>
                    <a:pt x="14400" y="119"/>
                    <a:pt x="18000" y="-177"/>
                    <a:pt x="19800" y="119"/>
                  </a:cubicBezTo>
                  <a:cubicBezTo>
                    <a:pt x="21600" y="415"/>
                    <a:pt x="21600" y="1302"/>
                    <a:pt x="18720" y="3596"/>
                  </a:cubicBezTo>
                  <a:cubicBezTo>
                    <a:pt x="15840" y="5889"/>
                    <a:pt x="10080" y="9587"/>
                    <a:pt x="6480" y="12472"/>
                  </a:cubicBezTo>
                  <a:cubicBezTo>
                    <a:pt x="2880" y="15357"/>
                    <a:pt x="1440" y="17428"/>
                    <a:pt x="1080" y="18834"/>
                  </a:cubicBezTo>
                  <a:cubicBezTo>
                    <a:pt x="720" y="20239"/>
                    <a:pt x="1440" y="20979"/>
                    <a:pt x="3600" y="21201"/>
                  </a:cubicBezTo>
                  <a:cubicBezTo>
                    <a:pt x="5760" y="21423"/>
                    <a:pt x="9360" y="21127"/>
                    <a:pt x="12600" y="20239"/>
                  </a:cubicBezTo>
                  <a:cubicBezTo>
                    <a:pt x="15840" y="19352"/>
                    <a:pt x="18720" y="17872"/>
                    <a:pt x="21600" y="16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747281" y="6603704"/>
              <a:ext cx="2875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3159" y="21600"/>
                  </a:moveTo>
                  <a:cubicBezTo>
                    <a:pt x="1629" y="20160"/>
                    <a:pt x="100" y="18720"/>
                    <a:pt x="5" y="16560"/>
                  </a:cubicBezTo>
                  <a:cubicBezTo>
                    <a:pt x="-91" y="14400"/>
                    <a:pt x="1247" y="11520"/>
                    <a:pt x="5070" y="8640"/>
                  </a:cubicBezTo>
                  <a:cubicBezTo>
                    <a:pt x="8893" y="5760"/>
                    <a:pt x="15201" y="2880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341524" y="6634371"/>
              <a:ext cx="4600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356858" y="6588370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418193" y="6626705"/>
              <a:ext cx="3833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891"/>
                    <a:pt x="15840" y="11782"/>
                    <a:pt x="12240" y="15382"/>
                  </a:cubicBezTo>
                  <a:cubicBezTo>
                    <a:pt x="8640" y="18982"/>
                    <a:pt x="432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464194" y="6580703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494861" y="6368224"/>
              <a:ext cx="222339" cy="44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3407" y="14791"/>
                  </a:moveTo>
                  <a:cubicBezTo>
                    <a:pt x="12662" y="14294"/>
                    <a:pt x="11917" y="13797"/>
                    <a:pt x="10924" y="13611"/>
                  </a:cubicBezTo>
                  <a:cubicBezTo>
                    <a:pt x="9931" y="13425"/>
                    <a:pt x="8690" y="13549"/>
                    <a:pt x="6828" y="14356"/>
                  </a:cubicBezTo>
                  <a:cubicBezTo>
                    <a:pt x="4966" y="15163"/>
                    <a:pt x="2483" y="16653"/>
                    <a:pt x="1241" y="17708"/>
                  </a:cubicBezTo>
                  <a:cubicBezTo>
                    <a:pt x="0" y="18763"/>
                    <a:pt x="0" y="19384"/>
                    <a:pt x="0" y="20066"/>
                  </a:cubicBezTo>
                  <a:cubicBezTo>
                    <a:pt x="0" y="20749"/>
                    <a:pt x="0" y="21494"/>
                    <a:pt x="1986" y="21494"/>
                  </a:cubicBezTo>
                  <a:cubicBezTo>
                    <a:pt x="3972" y="21494"/>
                    <a:pt x="7945" y="20749"/>
                    <a:pt x="11172" y="18142"/>
                  </a:cubicBezTo>
                  <a:cubicBezTo>
                    <a:pt x="14400" y="15535"/>
                    <a:pt x="16883" y="11066"/>
                    <a:pt x="18248" y="8335"/>
                  </a:cubicBezTo>
                  <a:cubicBezTo>
                    <a:pt x="19614" y="5604"/>
                    <a:pt x="19862" y="4611"/>
                    <a:pt x="19986" y="3494"/>
                  </a:cubicBezTo>
                  <a:cubicBezTo>
                    <a:pt x="20110" y="2377"/>
                    <a:pt x="20110" y="1135"/>
                    <a:pt x="19490" y="515"/>
                  </a:cubicBezTo>
                  <a:cubicBezTo>
                    <a:pt x="18869" y="-106"/>
                    <a:pt x="17628" y="-106"/>
                    <a:pt x="16883" y="204"/>
                  </a:cubicBezTo>
                  <a:cubicBezTo>
                    <a:pt x="16138" y="515"/>
                    <a:pt x="15890" y="1135"/>
                    <a:pt x="15890" y="3246"/>
                  </a:cubicBezTo>
                  <a:cubicBezTo>
                    <a:pt x="15890" y="5356"/>
                    <a:pt x="16138" y="8956"/>
                    <a:pt x="17131" y="11811"/>
                  </a:cubicBezTo>
                  <a:cubicBezTo>
                    <a:pt x="18124" y="14666"/>
                    <a:pt x="19862" y="16777"/>
                    <a:pt x="21600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808156" y="7194051"/>
              <a:ext cx="49067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7" y="18720"/>
                    <a:pt x="6075" y="15840"/>
                    <a:pt x="9675" y="12240"/>
                  </a:cubicBezTo>
                  <a:cubicBezTo>
                    <a:pt x="13275" y="8640"/>
                    <a:pt x="1743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229833" y="7117382"/>
              <a:ext cx="17665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0" y="0"/>
                  </a:moveTo>
                  <a:cubicBezTo>
                    <a:pt x="6171" y="1200"/>
                    <a:pt x="12343" y="2400"/>
                    <a:pt x="16200" y="3600"/>
                  </a:cubicBezTo>
                  <a:cubicBezTo>
                    <a:pt x="20057" y="4800"/>
                    <a:pt x="21600" y="6000"/>
                    <a:pt x="21291" y="8550"/>
                  </a:cubicBezTo>
                  <a:cubicBezTo>
                    <a:pt x="20983" y="11100"/>
                    <a:pt x="18823" y="15000"/>
                    <a:pt x="17126" y="17400"/>
                  </a:cubicBezTo>
                  <a:cubicBezTo>
                    <a:pt x="15429" y="19800"/>
                    <a:pt x="14194" y="20700"/>
                    <a:pt x="13423" y="21150"/>
                  </a:cubicBezTo>
                  <a:cubicBezTo>
                    <a:pt x="12651" y="21600"/>
                    <a:pt x="12343" y="21600"/>
                    <a:pt x="120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545152" y="7178717"/>
              <a:ext cx="152359" cy="16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60" fill="norm" stroke="1" extrusionOk="0">
                  <a:moveTo>
                    <a:pt x="21110" y="982"/>
                  </a:moveTo>
                  <a:cubicBezTo>
                    <a:pt x="16153" y="1636"/>
                    <a:pt x="11195" y="2291"/>
                    <a:pt x="7477" y="4909"/>
                  </a:cubicBezTo>
                  <a:cubicBezTo>
                    <a:pt x="3759" y="7527"/>
                    <a:pt x="1280" y="12109"/>
                    <a:pt x="395" y="15218"/>
                  </a:cubicBezTo>
                  <a:cubicBezTo>
                    <a:pt x="-490" y="18327"/>
                    <a:pt x="218" y="19964"/>
                    <a:pt x="1458" y="20782"/>
                  </a:cubicBezTo>
                  <a:cubicBezTo>
                    <a:pt x="2697" y="21600"/>
                    <a:pt x="4467" y="21600"/>
                    <a:pt x="7123" y="20455"/>
                  </a:cubicBezTo>
                  <a:cubicBezTo>
                    <a:pt x="9779" y="19309"/>
                    <a:pt x="13320" y="17018"/>
                    <a:pt x="15621" y="14236"/>
                  </a:cubicBezTo>
                  <a:cubicBezTo>
                    <a:pt x="17923" y="11455"/>
                    <a:pt x="18985" y="8182"/>
                    <a:pt x="19162" y="5727"/>
                  </a:cubicBezTo>
                  <a:cubicBezTo>
                    <a:pt x="19339" y="3273"/>
                    <a:pt x="18631" y="1636"/>
                    <a:pt x="17392" y="818"/>
                  </a:cubicBezTo>
                  <a:cubicBezTo>
                    <a:pt x="16153" y="0"/>
                    <a:pt x="14382" y="0"/>
                    <a:pt x="13497" y="0"/>
                  </a:cubicBezTo>
                  <a:cubicBezTo>
                    <a:pt x="12612" y="0"/>
                    <a:pt x="12612" y="0"/>
                    <a:pt x="126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682176" y="7163383"/>
              <a:ext cx="237673" cy="18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0"/>
                  </a:moveTo>
                  <a:cubicBezTo>
                    <a:pt x="2555" y="0"/>
                    <a:pt x="5110" y="0"/>
                    <a:pt x="7084" y="1184"/>
                  </a:cubicBezTo>
                  <a:cubicBezTo>
                    <a:pt x="9058" y="2367"/>
                    <a:pt x="10452" y="4734"/>
                    <a:pt x="11265" y="7397"/>
                  </a:cubicBezTo>
                  <a:cubicBezTo>
                    <a:pt x="12077" y="10060"/>
                    <a:pt x="12310" y="13019"/>
                    <a:pt x="12310" y="15238"/>
                  </a:cubicBezTo>
                  <a:cubicBezTo>
                    <a:pt x="12310" y="17458"/>
                    <a:pt x="12077" y="18937"/>
                    <a:pt x="11148" y="19973"/>
                  </a:cubicBezTo>
                  <a:cubicBezTo>
                    <a:pt x="10219" y="21008"/>
                    <a:pt x="8594" y="21600"/>
                    <a:pt x="7665" y="21156"/>
                  </a:cubicBezTo>
                  <a:cubicBezTo>
                    <a:pt x="6735" y="20712"/>
                    <a:pt x="6503" y="19233"/>
                    <a:pt x="6852" y="17014"/>
                  </a:cubicBezTo>
                  <a:cubicBezTo>
                    <a:pt x="7200" y="14794"/>
                    <a:pt x="8129" y="11836"/>
                    <a:pt x="10684" y="9025"/>
                  </a:cubicBezTo>
                  <a:cubicBezTo>
                    <a:pt x="13239" y="6214"/>
                    <a:pt x="17419" y="3551"/>
                    <a:pt x="21600" y="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875505" y="6979541"/>
              <a:ext cx="190014" cy="36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925" fill="norm" stroke="1" extrusionOk="0">
                  <a:moveTo>
                    <a:pt x="16229" y="11531"/>
                  </a:moveTo>
                  <a:cubicBezTo>
                    <a:pt x="12773" y="12122"/>
                    <a:pt x="9317" y="12714"/>
                    <a:pt x="6581" y="13824"/>
                  </a:cubicBezTo>
                  <a:cubicBezTo>
                    <a:pt x="3845" y="14933"/>
                    <a:pt x="1829" y="16561"/>
                    <a:pt x="821" y="17744"/>
                  </a:cubicBezTo>
                  <a:cubicBezTo>
                    <a:pt x="-187" y="18928"/>
                    <a:pt x="-187" y="19668"/>
                    <a:pt x="389" y="20259"/>
                  </a:cubicBezTo>
                  <a:cubicBezTo>
                    <a:pt x="965" y="20851"/>
                    <a:pt x="2117" y="21295"/>
                    <a:pt x="4421" y="20481"/>
                  </a:cubicBezTo>
                  <a:cubicBezTo>
                    <a:pt x="6725" y="19668"/>
                    <a:pt x="10181" y="17596"/>
                    <a:pt x="13061" y="14563"/>
                  </a:cubicBezTo>
                  <a:cubicBezTo>
                    <a:pt x="15941" y="11531"/>
                    <a:pt x="18245" y="7536"/>
                    <a:pt x="19397" y="4799"/>
                  </a:cubicBezTo>
                  <a:cubicBezTo>
                    <a:pt x="20549" y="2062"/>
                    <a:pt x="20549" y="583"/>
                    <a:pt x="20117" y="139"/>
                  </a:cubicBezTo>
                  <a:cubicBezTo>
                    <a:pt x="19685" y="-305"/>
                    <a:pt x="18821" y="287"/>
                    <a:pt x="17957" y="2358"/>
                  </a:cubicBezTo>
                  <a:cubicBezTo>
                    <a:pt x="17093" y="4429"/>
                    <a:pt x="16229" y="7980"/>
                    <a:pt x="16373" y="10717"/>
                  </a:cubicBezTo>
                  <a:cubicBezTo>
                    <a:pt x="16517" y="13454"/>
                    <a:pt x="17669" y="15377"/>
                    <a:pt x="18677" y="16413"/>
                  </a:cubicBezTo>
                  <a:cubicBezTo>
                    <a:pt x="19685" y="17448"/>
                    <a:pt x="20549" y="17596"/>
                    <a:pt x="21413" y="17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103852" y="7158597"/>
              <a:ext cx="78764" cy="14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878" fill="norm" stroke="1" extrusionOk="0">
                  <a:moveTo>
                    <a:pt x="0" y="8373"/>
                  </a:moveTo>
                  <a:cubicBezTo>
                    <a:pt x="3375" y="7275"/>
                    <a:pt x="6750" y="6177"/>
                    <a:pt x="10800" y="4529"/>
                  </a:cubicBezTo>
                  <a:cubicBezTo>
                    <a:pt x="14850" y="2882"/>
                    <a:pt x="19575" y="685"/>
                    <a:pt x="20587" y="136"/>
                  </a:cubicBezTo>
                  <a:cubicBezTo>
                    <a:pt x="21600" y="-413"/>
                    <a:pt x="18900" y="685"/>
                    <a:pt x="15525" y="3614"/>
                  </a:cubicBezTo>
                  <a:cubicBezTo>
                    <a:pt x="12150" y="6543"/>
                    <a:pt x="8100" y="11302"/>
                    <a:pt x="6412" y="14597"/>
                  </a:cubicBezTo>
                  <a:cubicBezTo>
                    <a:pt x="4725" y="17892"/>
                    <a:pt x="5400" y="19723"/>
                    <a:pt x="7762" y="20455"/>
                  </a:cubicBezTo>
                  <a:cubicBezTo>
                    <a:pt x="10125" y="21187"/>
                    <a:pt x="14175" y="20821"/>
                    <a:pt x="18225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211188" y="7178717"/>
              <a:ext cx="191672" cy="13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4" fill="norm" stroke="1" extrusionOk="0">
                  <a:moveTo>
                    <a:pt x="0" y="1137"/>
                  </a:moveTo>
                  <a:cubicBezTo>
                    <a:pt x="1440" y="379"/>
                    <a:pt x="2880" y="-379"/>
                    <a:pt x="4752" y="1516"/>
                  </a:cubicBezTo>
                  <a:cubicBezTo>
                    <a:pt x="6624" y="3411"/>
                    <a:pt x="8928" y="7958"/>
                    <a:pt x="10224" y="11179"/>
                  </a:cubicBezTo>
                  <a:cubicBezTo>
                    <a:pt x="11520" y="14400"/>
                    <a:pt x="11808" y="16295"/>
                    <a:pt x="11520" y="18000"/>
                  </a:cubicBezTo>
                  <a:cubicBezTo>
                    <a:pt x="11232" y="19705"/>
                    <a:pt x="10368" y="21221"/>
                    <a:pt x="9648" y="20463"/>
                  </a:cubicBezTo>
                  <a:cubicBezTo>
                    <a:pt x="8928" y="19705"/>
                    <a:pt x="8352" y="16674"/>
                    <a:pt x="10368" y="12884"/>
                  </a:cubicBezTo>
                  <a:cubicBezTo>
                    <a:pt x="12384" y="9095"/>
                    <a:pt x="16992" y="4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870536" y="7186384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901204" y="7102048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939538" y="7125049"/>
              <a:ext cx="7114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15641" y="0"/>
                  </a:moveTo>
                  <a:cubicBezTo>
                    <a:pt x="11917" y="686"/>
                    <a:pt x="8193" y="1371"/>
                    <a:pt x="5959" y="2571"/>
                  </a:cubicBezTo>
                  <a:cubicBezTo>
                    <a:pt x="3724" y="3771"/>
                    <a:pt x="2979" y="5486"/>
                    <a:pt x="5586" y="7714"/>
                  </a:cubicBezTo>
                  <a:cubicBezTo>
                    <a:pt x="8193" y="9943"/>
                    <a:pt x="14152" y="12686"/>
                    <a:pt x="17503" y="14914"/>
                  </a:cubicBezTo>
                  <a:cubicBezTo>
                    <a:pt x="20855" y="17143"/>
                    <a:pt x="21600" y="18857"/>
                    <a:pt x="19738" y="19886"/>
                  </a:cubicBezTo>
                  <a:cubicBezTo>
                    <a:pt x="17876" y="20914"/>
                    <a:pt x="13407" y="21257"/>
                    <a:pt x="9683" y="21429"/>
                  </a:cubicBezTo>
                  <a:cubicBezTo>
                    <a:pt x="5959" y="21600"/>
                    <a:pt x="297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483884" y="7201717"/>
              <a:ext cx="15334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468550" y="7132716"/>
              <a:ext cx="2300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507843" y="7163383"/>
              <a:ext cx="183726" cy="14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4327" y="0"/>
                  </a:moveTo>
                  <a:cubicBezTo>
                    <a:pt x="3440" y="5959"/>
                    <a:pt x="2552" y="11917"/>
                    <a:pt x="1812" y="15828"/>
                  </a:cubicBezTo>
                  <a:cubicBezTo>
                    <a:pt x="1073" y="19738"/>
                    <a:pt x="481" y="21600"/>
                    <a:pt x="185" y="21600"/>
                  </a:cubicBezTo>
                  <a:cubicBezTo>
                    <a:pt x="-111" y="21600"/>
                    <a:pt x="-111" y="19738"/>
                    <a:pt x="629" y="16945"/>
                  </a:cubicBezTo>
                  <a:cubicBezTo>
                    <a:pt x="1368" y="14152"/>
                    <a:pt x="2848" y="10428"/>
                    <a:pt x="3884" y="7634"/>
                  </a:cubicBezTo>
                  <a:cubicBezTo>
                    <a:pt x="4919" y="4841"/>
                    <a:pt x="5511" y="2979"/>
                    <a:pt x="6103" y="2979"/>
                  </a:cubicBezTo>
                  <a:cubicBezTo>
                    <a:pt x="6694" y="2979"/>
                    <a:pt x="7286" y="4841"/>
                    <a:pt x="7730" y="6890"/>
                  </a:cubicBezTo>
                  <a:cubicBezTo>
                    <a:pt x="8174" y="8938"/>
                    <a:pt x="8470" y="11172"/>
                    <a:pt x="9062" y="11545"/>
                  </a:cubicBezTo>
                  <a:cubicBezTo>
                    <a:pt x="9653" y="11917"/>
                    <a:pt x="10541" y="10428"/>
                    <a:pt x="11429" y="8938"/>
                  </a:cubicBezTo>
                  <a:cubicBezTo>
                    <a:pt x="12316" y="7448"/>
                    <a:pt x="13204" y="5959"/>
                    <a:pt x="14388" y="4841"/>
                  </a:cubicBezTo>
                  <a:cubicBezTo>
                    <a:pt x="15571" y="3724"/>
                    <a:pt x="17051" y="2979"/>
                    <a:pt x="18382" y="4469"/>
                  </a:cubicBezTo>
                  <a:cubicBezTo>
                    <a:pt x="19714" y="5959"/>
                    <a:pt x="20897" y="9683"/>
                    <a:pt x="21193" y="12662"/>
                  </a:cubicBezTo>
                  <a:cubicBezTo>
                    <a:pt x="21489" y="15641"/>
                    <a:pt x="20897" y="17876"/>
                    <a:pt x="20305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676406" y="7152997"/>
              <a:ext cx="183811" cy="38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44" fill="norm" stroke="1" extrusionOk="0">
                  <a:moveTo>
                    <a:pt x="11287" y="1844"/>
                  </a:moveTo>
                  <a:cubicBezTo>
                    <a:pt x="9243" y="6080"/>
                    <a:pt x="7200" y="10315"/>
                    <a:pt x="5741" y="13209"/>
                  </a:cubicBezTo>
                  <a:cubicBezTo>
                    <a:pt x="4281" y="16103"/>
                    <a:pt x="3406" y="17656"/>
                    <a:pt x="2676" y="18927"/>
                  </a:cubicBezTo>
                  <a:cubicBezTo>
                    <a:pt x="1946" y="20197"/>
                    <a:pt x="1362" y="21186"/>
                    <a:pt x="779" y="21327"/>
                  </a:cubicBezTo>
                  <a:cubicBezTo>
                    <a:pt x="195" y="21468"/>
                    <a:pt x="-389" y="20762"/>
                    <a:pt x="341" y="18433"/>
                  </a:cubicBezTo>
                  <a:cubicBezTo>
                    <a:pt x="1070" y="16103"/>
                    <a:pt x="3114" y="12150"/>
                    <a:pt x="5303" y="9115"/>
                  </a:cubicBezTo>
                  <a:cubicBezTo>
                    <a:pt x="7492" y="6080"/>
                    <a:pt x="9827" y="3962"/>
                    <a:pt x="11579" y="2621"/>
                  </a:cubicBezTo>
                  <a:cubicBezTo>
                    <a:pt x="13330" y="1280"/>
                    <a:pt x="14498" y="715"/>
                    <a:pt x="15811" y="362"/>
                  </a:cubicBezTo>
                  <a:cubicBezTo>
                    <a:pt x="17125" y="9"/>
                    <a:pt x="18584" y="-132"/>
                    <a:pt x="19606" y="150"/>
                  </a:cubicBezTo>
                  <a:cubicBezTo>
                    <a:pt x="20627" y="433"/>
                    <a:pt x="21211" y="1139"/>
                    <a:pt x="20919" y="2339"/>
                  </a:cubicBezTo>
                  <a:cubicBezTo>
                    <a:pt x="20627" y="3539"/>
                    <a:pt x="19460" y="5233"/>
                    <a:pt x="18292" y="6292"/>
                  </a:cubicBezTo>
                  <a:cubicBezTo>
                    <a:pt x="17125" y="7350"/>
                    <a:pt x="15957" y="7774"/>
                    <a:pt x="14352" y="7844"/>
                  </a:cubicBezTo>
                  <a:cubicBezTo>
                    <a:pt x="12746" y="7915"/>
                    <a:pt x="10703" y="7633"/>
                    <a:pt x="8660" y="7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4885508" y="7171050"/>
              <a:ext cx="119721" cy="15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99" fill="norm" stroke="1" extrusionOk="0">
                  <a:moveTo>
                    <a:pt x="21081" y="0"/>
                  </a:moveTo>
                  <a:cubicBezTo>
                    <a:pt x="13881" y="5400"/>
                    <a:pt x="6681" y="10800"/>
                    <a:pt x="3081" y="14400"/>
                  </a:cubicBezTo>
                  <a:cubicBezTo>
                    <a:pt x="-519" y="18000"/>
                    <a:pt x="-519" y="19800"/>
                    <a:pt x="831" y="20700"/>
                  </a:cubicBezTo>
                  <a:cubicBezTo>
                    <a:pt x="2181" y="21600"/>
                    <a:pt x="4881" y="21600"/>
                    <a:pt x="7131" y="20880"/>
                  </a:cubicBezTo>
                  <a:cubicBezTo>
                    <a:pt x="9381" y="20160"/>
                    <a:pt x="11181" y="18720"/>
                    <a:pt x="12081" y="16020"/>
                  </a:cubicBezTo>
                  <a:cubicBezTo>
                    <a:pt x="12981" y="13320"/>
                    <a:pt x="12981" y="9360"/>
                    <a:pt x="12981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966894" y="7125049"/>
              <a:ext cx="145671" cy="21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7535"/>
                  </a:moveTo>
                  <a:cubicBezTo>
                    <a:pt x="1895" y="7033"/>
                    <a:pt x="3789" y="6530"/>
                    <a:pt x="6821" y="7535"/>
                  </a:cubicBezTo>
                  <a:cubicBezTo>
                    <a:pt x="9853" y="8540"/>
                    <a:pt x="14021" y="11051"/>
                    <a:pt x="16105" y="12935"/>
                  </a:cubicBezTo>
                  <a:cubicBezTo>
                    <a:pt x="18189" y="14819"/>
                    <a:pt x="18189" y="16074"/>
                    <a:pt x="17811" y="17330"/>
                  </a:cubicBezTo>
                  <a:cubicBezTo>
                    <a:pt x="17432" y="18586"/>
                    <a:pt x="16674" y="19842"/>
                    <a:pt x="15158" y="20595"/>
                  </a:cubicBezTo>
                  <a:cubicBezTo>
                    <a:pt x="13642" y="21349"/>
                    <a:pt x="11368" y="21600"/>
                    <a:pt x="9853" y="19967"/>
                  </a:cubicBezTo>
                  <a:cubicBezTo>
                    <a:pt x="8337" y="18335"/>
                    <a:pt x="7579" y="14819"/>
                    <a:pt x="9663" y="11177"/>
                  </a:cubicBezTo>
                  <a:cubicBezTo>
                    <a:pt x="11747" y="7535"/>
                    <a:pt x="16674" y="3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163058" y="7025380"/>
              <a:ext cx="95177" cy="31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46" fill="norm" stroke="1" extrusionOk="0">
                  <a:moveTo>
                    <a:pt x="21169" y="0"/>
                  </a:moveTo>
                  <a:cubicBezTo>
                    <a:pt x="15485" y="4838"/>
                    <a:pt x="9801" y="9677"/>
                    <a:pt x="6390" y="12701"/>
                  </a:cubicBezTo>
                  <a:cubicBezTo>
                    <a:pt x="2980" y="15725"/>
                    <a:pt x="1843" y="16934"/>
                    <a:pt x="990" y="18230"/>
                  </a:cubicBezTo>
                  <a:cubicBezTo>
                    <a:pt x="137" y="19526"/>
                    <a:pt x="-431" y="20909"/>
                    <a:pt x="422" y="21254"/>
                  </a:cubicBezTo>
                  <a:cubicBezTo>
                    <a:pt x="1274" y="21600"/>
                    <a:pt x="3548" y="20909"/>
                    <a:pt x="5822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158565" y="7194051"/>
              <a:ext cx="168672" cy="10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0"/>
                  </a:moveTo>
                  <a:cubicBezTo>
                    <a:pt x="3273" y="491"/>
                    <a:pt x="6545" y="982"/>
                    <a:pt x="9491" y="1227"/>
                  </a:cubicBezTo>
                  <a:cubicBezTo>
                    <a:pt x="12436" y="1473"/>
                    <a:pt x="15055" y="1473"/>
                    <a:pt x="15545" y="1964"/>
                  </a:cubicBezTo>
                  <a:cubicBezTo>
                    <a:pt x="16036" y="2455"/>
                    <a:pt x="14400" y="3436"/>
                    <a:pt x="12927" y="4909"/>
                  </a:cubicBezTo>
                  <a:cubicBezTo>
                    <a:pt x="11455" y="6382"/>
                    <a:pt x="10145" y="8346"/>
                    <a:pt x="9000" y="10555"/>
                  </a:cubicBezTo>
                  <a:cubicBezTo>
                    <a:pt x="7855" y="12764"/>
                    <a:pt x="6873" y="15218"/>
                    <a:pt x="7200" y="15955"/>
                  </a:cubicBezTo>
                  <a:cubicBezTo>
                    <a:pt x="7527" y="16691"/>
                    <a:pt x="9164" y="15709"/>
                    <a:pt x="10636" y="14482"/>
                  </a:cubicBezTo>
                  <a:cubicBezTo>
                    <a:pt x="12109" y="13255"/>
                    <a:pt x="13418" y="11782"/>
                    <a:pt x="14073" y="13255"/>
                  </a:cubicBezTo>
                  <a:cubicBezTo>
                    <a:pt x="14727" y="14727"/>
                    <a:pt x="14727" y="19145"/>
                    <a:pt x="15873" y="20373"/>
                  </a:cubicBezTo>
                  <a:cubicBezTo>
                    <a:pt x="17018" y="21600"/>
                    <a:pt x="19309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331441" y="7180910"/>
              <a:ext cx="101534" cy="14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75" fill="norm" stroke="1" extrusionOk="0">
                  <a:moveTo>
                    <a:pt x="3875" y="12180"/>
                  </a:moveTo>
                  <a:cubicBezTo>
                    <a:pt x="2294" y="13696"/>
                    <a:pt x="714" y="15212"/>
                    <a:pt x="187" y="15022"/>
                  </a:cubicBezTo>
                  <a:cubicBezTo>
                    <a:pt x="-340" y="14833"/>
                    <a:pt x="187" y="12938"/>
                    <a:pt x="2558" y="10096"/>
                  </a:cubicBezTo>
                  <a:cubicBezTo>
                    <a:pt x="4928" y="7254"/>
                    <a:pt x="9143" y="3464"/>
                    <a:pt x="12567" y="1570"/>
                  </a:cubicBezTo>
                  <a:cubicBezTo>
                    <a:pt x="15992" y="-325"/>
                    <a:pt x="18626" y="-325"/>
                    <a:pt x="19943" y="622"/>
                  </a:cubicBezTo>
                  <a:cubicBezTo>
                    <a:pt x="21260" y="1570"/>
                    <a:pt x="21260" y="3464"/>
                    <a:pt x="19943" y="7064"/>
                  </a:cubicBezTo>
                  <a:cubicBezTo>
                    <a:pt x="18626" y="10664"/>
                    <a:pt x="15992" y="15970"/>
                    <a:pt x="13358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524302" y="6994713"/>
              <a:ext cx="86608" cy="31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40" fill="norm" stroke="1" extrusionOk="0">
                  <a:moveTo>
                    <a:pt x="11657" y="0"/>
                  </a:moveTo>
                  <a:cubicBezTo>
                    <a:pt x="11657" y="1756"/>
                    <a:pt x="11657" y="3512"/>
                    <a:pt x="9805" y="6322"/>
                  </a:cubicBezTo>
                  <a:cubicBezTo>
                    <a:pt x="7954" y="9132"/>
                    <a:pt x="4251" y="12995"/>
                    <a:pt x="2091" y="15717"/>
                  </a:cubicBezTo>
                  <a:cubicBezTo>
                    <a:pt x="-69" y="18439"/>
                    <a:pt x="-686" y="20020"/>
                    <a:pt x="857" y="20810"/>
                  </a:cubicBezTo>
                  <a:cubicBezTo>
                    <a:pt x="2400" y="21600"/>
                    <a:pt x="6103" y="21600"/>
                    <a:pt x="9805" y="21073"/>
                  </a:cubicBezTo>
                  <a:cubicBezTo>
                    <a:pt x="13508" y="20546"/>
                    <a:pt x="17211" y="19493"/>
                    <a:pt x="20914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455016" y="7140382"/>
              <a:ext cx="16356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21600"/>
                  </a:moveTo>
                  <a:cubicBezTo>
                    <a:pt x="1688" y="18000"/>
                    <a:pt x="0" y="14400"/>
                    <a:pt x="0" y="10800"/>
                  </a:cubicBezTo>
                  <a:cubicBezTo>
                    <a:pt x="0" y="7200"/>
                    <a:pt x="1688" y="3600"/>
                    <a:pt x="5569" y="1800"/>
                  </a:cubicBezTo>
                  <a:cubicBezTo>
                    <a:pt x="9450" y="0"/>
                    <a:pt x="155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185402" y="7532351"/>
              <a:ext cx="110122" cy="36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19" fill="norm" stroke="1" extrusionOk="0">
                  <a:moveTo>
                    <a:pt x="21153" y="849"/>
                  </a:moveTo>
                  <a:cubicBezTo>
                    <a:pt x="18698" y="547"/>
                    <a:pt x="16244" y="245"/>
                    <a:pt x="12808" y="94"/>
                  </a:cubicBezTo>
                  <a:cubicBezTo>
                    <a:pt x="9371" y="-57"/>
                    <a:pt x="4953" y="-57"/>
                    <a:pt x="2744" y="321"/>
                  </a:cubicBezTo>
                  <a:cubicBezTo>
                    <a:pt x="535" y="698"/>
                    <a:pt x="535" y="1453"/>
                    <a:pt x="2253" y="2511"/>
                  </a:cubicBezTo>
                  <a:cubicBezTo>
                    <a:pt x="3971" y="3568"/>
                    <a:pt x="7408" y="4928"/>
                    <a:pt x="9617" y="5985"/>
                  </a:cubicBezTo>
                  <a:cubicBezTo>
                    <a:pt x="11826" y="7042"/>
                    <a:pt x="12808" y="7798"/>
                    <a:pt x="13298" y="8553"/>
                  </a:cubicBezTo>
                  <a:cubicBezTo>
                    <a:pt x="13789" y="9308"/>
                    <a:pt x="13789" y="10063"/>
                    <a:pt x="12808" y="10667"/>
                  </a:cubicBezTo>
                  <a:cubicBezTo>
                    <a:pt x="11826" y="11272"/>
                    <a:pt x="9862" y="11725"/>
                    <a:pt x="8389" y="12707"/>
                  </a:cubicBezTo>
                  <a:cubicBezTo>
                    <a:pt x="6917" y="13688"/>
                    <a:pt x="5935" y="15199"/>
                    <a:pt x="4708" y="16256"/>
                  </a:cubicBezTo>
                  <a:cubicBezTo>
                    <a:pt x="3480" y="17314"/>
                    <a:pt x="2008" y="17918"/>
                    <a:pt x="1026" y="18673"/>
                  </a:cubicBezTo>
                  <a:cubicBezTo>
                    <a:pt x="44" y="19428"/>
                    <a:pt x="-447" y="20335"/>
                    <a:pt x="535" y="20863"/>
                  </a:cubicBezTo>
                  <a:cubicBezTo>
                    <a:pt x="1517" y="21392"/>
                    <a:pt x="3971" y="21543"/>
                    <a:pt x="7162" y="21316"/>
                  </a:cubicBezTo>
                  <a:cubicBezTo>
                    <a:pt x="10353" y="21090"/>
                    <a:pt x="14280" y="20486"/>
                    <a:pt x="18208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350292" y="7684728"/>
              <a:ext cx="179390" cy="37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04" fill="norm" stroke="1" extrusionOk="0">
                  <a:moveTo>
                    <a:pt x="3520" y="0"/>
                  </a:moveTo>
                  <a:cubicBezTo>
                    <a:pt x="2303" y="444"/>
                    <a:pt x="1086" y="888"/>
                    <a:pt x="477" y="1923"/>
                  </a:cubicBezTo>
                  <a:cubicBezTo>
                    <a:pt x="-131" y="2959"/>
                    <a:pt x="-131" y="4586"/>
                    <a:pt x="325" y="5696"/>
                  </a:cubicBezTo>
                  <a:cubicBezTo>
                    <a:pt x="782" y="6805"/>
                    <a:pt x="1694" y="7397"/>
                    <a:pt x="3520" y="7545"/>
                  </a:cubicBezTo>
                  <a:cubicBezTo>
                    <a:pt x="5345" y="7693"/>
                    <a:pt x="8083" y="7397"/>
                    <a:pt x="10517" y="6584"/>
                  </a:cubicBezTo>
                  <a:cubicBezTo>
                    <a:pt x="12951" y="5770"/>
                    <a:pt x="15080" y="4438"/>
                    <a:pt x="16297" y="3403"/>
                  </a:cubicBezTo>
                  <a:cubicBezTo>
                    <a:pt x="17514" y="2367"/>
                    <a:pt x="17818" y="1627"/>
                    <a:pt x="17818" y="1627"/>
                  </a:cubicBezTo>
                  <a:cubicBezTo>
                    <a:pt x="17818" y="1627"/>
                    <a:pt x="17514" y="2367"/>
                    <a:pt x="17970" y="4364"/>
                  </a:cubicBezTo>
                  <a:cubicBezTo>
                    <a:pt x="18427" y="6362"/>
                    <a:pt x="19644" y="9616"/>
                    <a:pt x="20404" y="11984"/>
                  </a:cubicBezTo>
                  <a:cubicBezTo>
                    <a:pt x="21165" y="14351"/>
                    <a:pt x="21469" y="15830"/>
                    <a:pt x="21317" y="17236"/>
                  </a:cubicBezTo>
                  <a:cubicBezTo>
                    <a:pt x="21165" y="18641"/>
                    <a:pt x="20556" y="19973"/>
                    <a:pt x="19492" y="20712"/>
                  </a:cubicBezTo>
                  <a:cubicBezTo>
                    <a:pt x="18427" y="21452"/>
                    <a:pt x="16906" y="21600"/>
                    <a:pt x="15537" y="21452"/>
                  </a:cubicBezTo>
                  <a:cubicBezTo>
                    <a:pt x="14168" y="21304"/>
                    <a:pt x="12951" y="20860"/>
                    <a:pt x="12190" y="20268"/>
                  </a:cubicBezTo>
                  <a:cubicBezTo>
                    <a:pt x="11430" y="19677"/>
                    <a:pt x="11125" y="18937"/>
                    <a:pt x="11734" y="18197"/>
                  </a:cubicBezTo>
                  <a:cubicBezTo>
                    <a:pt x="12342" y="17458"/>
                    <a:pt x="13863" y="16718"/>
                    <a:pt x="15384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602197" y="7845732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686532" y="7853399"/>
              <a:ext cx="6900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86"/>
                    <a:pt x="21600" y="6171"/>
                    <a:pt x="18000" y="9771"/>
                  </a:cubicBezTo>
                  <a:cubicBezTo>
                    <a:pt x="14400" y="13371"/>
                    <a:pt x="72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878642" y="7684728"/>
              <a:ext cx="152899" cy="44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20" fill="norm" stroke="1" extrusionOk="0">
                  <a:moveTo>
                    <a:pt x="1001" y="0"/>
                  </a:moveTo>
                  <a:cubicBezTo>
                    <a:pt x="293" y="1595"/>
                    <a:pt x="-415" y="3191"/>
                    <a:pt x="293" y="4295"/>
                  </a:cubicBezTo>
                  <a:cubicBezTo>
                    <a:pt x="1001" y="5400"/>
                    <a:pt x="3126" y="6014"/>
                    <a:pt x="6490" y="5830"/>
                  </a:cubicBezTo>
                  <a:cubicBezTo>
                    <a:pt x="9854" y="5645"/>
                    <a:pt x="14457" y="4664"/>
                    <a:pt x="17290" y="3805"/>
                  </a:cubicBezTo>
                  <a:cubicBezTo>
                    <a:pt x="20123" y="2945"/>
                    <a:pt x="21185" y="2209"/>
                    <a:pt x="21185" y="2148"/>
                  </a:cubicBezTo>
                  <a:cubicBezTo>
                    <a:pt x="21185" y="2086"/>
                    <a:pt x="20123" y="2700"/>
                    <a:pt x="19415" y="4173"/>
                  </a:cubicBezTo>
                  <a:cubicBezTo>
                    <a:pt x="18706" y="5645"/>
                    <a:pt x="18352" y="7977"/>
                    <a:pt x="18706" y="10493"/>
                  </a:cubicBezTo>
                  <a:cubicBezTo>
                    <a:pt x="19060" y="13009"/>
                    <a:pt x="20123" y="15709"/>
                    <a:pt x="20654" y="17427"/>
                  </a:cubicBezTo>
                  <a:cubicBezTo>
                    <a:pt x="21185" y="19145"/>
                    <a:pt x="21185" y="19882"/>
                    <a:pt x="20477" y="20434"/>
                  </a:cubicBezTo>
                  <a:cubicBezTo>
                    <a:pt x="19769" y="20986"/>
                    <a:pt x="18352" y="21355"/>
                    <a:pt x="16759" y="21477"/>
                  </a:cubicBezTo>
                  <a:cubicBezTo>
                    <a:pt x="15165" y="21600"/>
                    <a:pt x="13395" y="21477"/>
                    <a:pt x="11978" y="20864"/>
                  </a:cubicBezTo>
                  <a:cubicBezTo>
                    <a:pt x="10562" y="20250"/>
                    <a:pt x="9500" y="19145"/>
                    <a:pt x="10031" y="18041"/>
                  </a:cubicBezTo>
                  <a:cubicBezTo>
                    <a:pt x="10562" y="16936"/>
                    <a:pt x="12687" y="15832"/>
                    <a:pt x="14811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097590" y="7839283"/>
              <a:ext cx="133289" cy="10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52" fill="norm" stroke="1" extrusionOk="0">
                  <a:moveTo>
                    <a:pt x="470" y="7469"/>
                  </a:moveTo>
                  <a:cubicBezTo>
                    <a:pt x="63" y="4898"/>
                    <a:pt x="-345" y="2326"/>
                    <a:pt x="470" y="1041"/>
                  </a:cubicBezTo>
                  <a:cubicBezTo>
                    <a:pt x="1285" y="-245"/>
                    <a:pt x="3323" y="-245"/>
                    <a:pt x="5361" y="526"/>
                  </a:cubicBezTo>
                  <a:cubicBezTo>
                    <a:pt x="7398" y="1298"/>
                    <a:pt x="9436" y="2841"/>
                    <a:pt x="10659" y="5669"/>
                  </a:cubicBezTo>
                  <a:cubicBezTo>
                    <a:pt x="11881" y="8498"/>
                    <a:pt x="12289" y="12612"/>
                    <a:pt x="11474" y="15441"/>
                  </a:cubicBezTo>
                  <a:cubicBezTo>
                    <a:pt x="10659" y="18269"/>
                    <a:pt x="8621" y="19812"/>
                    <a:pt x="8621" y="20584"/>
                  </a:cubicBezTo>
                  <a:cubicBezTo>
                    <a:pt x="8621" y="21355"/>
                    <a:pt x="10659" y="21355"/>
                    <a:pt x="13104" y="21098"/>
                  </a:cubicBezTo>
                  <a:cubicBezTo>
                    <a:pt x="15549" y="20841"/>
                    <a:pt x="18402" y="20326"/>
                    <a:pt x="21255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246211" y="7930068"/>
              <a:ext cx="11500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505408" y="7723062"/>
              <a:ext cx="150022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1288" y="0"/>
                  </a:moveTo>
                  <a:cubicBezTo>
                    <a:pt x="568" y="1500"/>
                    <a:pt x="-152" y="3000"/>
                    <a:pt x="28" y="4050"/>
                  </a:cubicBezTo>
                  <a:cubicBezTo>
                    <a:pt x="208" y="5100"/>
                    <a:pt x="1288" y="5700"/>
                    <a:pt x="3988" y="5775"/>
                  </a:cubicBezTo>
                  <a:cubicBezTo>
                    <a:pt x="6688" y="5850"/>
                    <a:pt x="11008" y="5400"/>
                    <a:pt x="14248" y="4725"/>
                  </a:cubicBezTo>
                  <a:cubicBezTo>
                    <a:pt x="17488" y="4050"/>
                    <a:pt x="19648" y="3150"/>
                    <a:pt x="20548" y="3075"/>
                  </a:cubicBezTo>
                  <a:cubicBezTo>
                    <a:pt x="21448" y="3000"/>
                    <a:pt x="21088" y="3750"/>
                    <a:pt x="20908" y="6000"/>
                  </a:cubicBezTo>
                  <a:cubicBezTo>
                    <a:pt x="20728" y="8250"/>
                    <a:pt x="20728" y="12000"/>
                    <a:pt x="20728" y="14700"/>
                  </a:cubicBezTo>
                  <a:cubicBezTo>
                    <a:pt x="20728" y="17400"/>
                    <a:pt x="20728" y="19050"/>
                    <a:pt x="19828" y="20100"/>
                  </a:cubicBezTo>
                  <a:cubicBezTo>
                    <a:pt x="18928" y="21150"/>
                    <a:pt x="17128" y="21600"/>
                    <a:pt x="14608" y="21600"/>
                  </a:cubicBezTo>
                  <a:cubicBezTo>
                    <a:pt x="12088" y="21600"/>
                    <a:pt x="8848" y="21150"/>
                    <a:pt x="7228" y="20175"/>
                  </a:cubicBezTo>
                  <a:cubicBezTo>
                    <a:pt x="5608" y="19200"/>
                    <a:pt x="5608" y="17700"/>
                    <a:pt x="560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698555" y="7858346"/>
              <a:ext cx="113786" cy="17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39" fill="norm" stroke="1" extrusionOk="0">
                  <a:moveTo>
                    <a:pt x="0" y="4150"/>
                  </a:moveTo>
                  <a:cubicBezTo>
                    <a:pt x="1440" y="2879"/>
                    <a:pt x="2880" y="1609"/>
                    <a:pt x="4800" y="815"/>
                  </a:cubicBezTo>
                  <a:cubicBezTo>
                    <a:pt x="6720" y="21"/>
                    <a:pt x="9120" y="-297"/>
                    <a:pt x="10800" y="338"/>
                  </a:cubicBezTo>
                  <a:cubicBezTo>
                    <a:pt x="12480" y="974"/>
                    <a:pt x="13440" y="2562"/>
                    <a:pt x="13200" y="3991"/>
                  </a:cubicBezTo>
                  <a:cubicBezTo>
                    <a:pt x="12960" y="5421"/>
                    <a:pt x="11520" y="6691"/>
                    <a:pt x="12000" y="7327"/>
                  </a:cubicBezTo>
                  <a:cubicBezTo>
                    <a:pt x="12480" y="7962"/>
                    <a:pt x="14880" y="7962"/>
                    <a:pt x="16800" y="8597"/>
                  </a:cubicBezTo>
                  <a:cubicBezTo>
                    <a:pt x="18720" y="9232"/>
                    <a:pt x="20160" y="10503"/>
                    <a:pt x="20880" y="12250"/>
                  </a:cubicBezTo>
                  <a:cubicBezTo>
                    <a:pt x="21600" y="13997"/>
                    <a:pt x="21600" y="16221"/>
                    <a:pt x="20400" y="17809"/>
                  </a:cubicBezTo>
                  <a:cubicBezTo>
                    <a:pt x="19200" y="19397"/>
                    <a:pt x="16800" y="20350"/>
                    <a:pt x="14160" y="20827"/>
                  </a:cubicBezTo>
                  <a:cubicBezTo>
                    <a:pt x="11520" y="21303"/>
                    <a:pt x="8640" y="21303"/>
                    <a:pt x="6720" y="20350"/>
                  </a:cubicBezTo>
                  <a:cubicBezTo>
                    <a:pt x="4800" y="19397"/>
                    <a:pt x="3840" y="17491"/>
                    <a:pt x="2880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913226" y="7667929"/>
              <a:ext cx="114025" cy="40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41" fill="norm" stroke="1" extrusionOk="0">
                  <a:moveTo>
                    <a:pt x="7043" y="904"/>
                  </a:moveTo>
                  <a:cubicBezTo>
                    <a:pt x="8922" y="491"/>
                    <a:pt x="10800" y="79"/>
                    <a:pt x="12913" y="10"/>
                  </a:cubicBezTo>
                  <a:cubicBezTo>
                    <a:pt x="15026" y="-59"/>
                    <a:pt x="17374" y="216"/>
                    <a:pt x="19017" y="1042"/>
                  </a:cubicBezTo>
                  <a:cubicBezTo>
                    <a:pt x="20661" y="1867"/>
                    <a:pt x="21600" y="3243"/>
                    <a:pt x="20426" y="4619"/>
                  </a:cubicBezTo>
                  <a:cubicBezTo>
                    <a:pt x="19252" y="5995"/>
                    <a:pt x="15965" y="7370"/>
                    <a:pt x="13383" y="8265"/>
                  </a:cubicBezTo>
                  <a:cubicBezTo>
                    <a:pt x="10800" y="9159"/>
                    <a:pt x="8922" y="9572"/>
                    <a:pt x="8687" y="10466"/>
                  </a:cubicBezTo>
                  <a:cubicBezTo>
                    <a:pt x="8452" y="11360"/>
                    <a:pt x="9861" y="12736"/>
                    <a:pt x="11504" y="14181"/>
                  </a:cubicBezTo>
                  <a:cubicBezTo>
                    <a:pt x="13148" y="15625"/>
                    <a:pt x="15026" y="17138"/>
                    <a:pt x="15965" y="18308"/>
                  </a:cubicBezTo>
                  <a:cubicBezTo>
                    <a:pt x="16904" y="19477"/>
                    <a:pt x="16904" y="20303"/>
                    <a:pt x="14087" y="20784"/>
                  </a:cubicBezTo>
                  <a:cubicBezTo>
                    <a:pt x="11270" y="21266"/>
                    <a:pt x="5635" y="21403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465239" y="7790588"/>
              <a:ext cx="26067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141" y="11040"/>
                    <a:pt x="12282" y="1783"/>
                    <a:pt x="15882" y="240"/>
                  </a:cubicBezTo>
                  <a:cubicBezTo>
                    <a:pt x="19482" y="-1303"/>
                    <a:pt x="2054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511240" y="7914734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0"/>
                    <a:pt x="11400" y="0"/>
                    <a:pt x="15000" y="3600"/>
                  </a:cubicBezTo>
                  <a:cubicBezTo>
                    <a:pt x="18600" y="7200"/>
                    <a:pt x="201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449905" y="7654061"/>
              <a:ext cx="237673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87" y="3972"/>
                    <a:pt x="12774" y="7945"/>
                    <a:pt x="9290" y="11172"/>
                  </a:cubicBezTo>
                  <a:cubicBezTo>
                    <a:pt x="5806" y="14400"/>
                    <a:pt x="3252" y="16883"/>
                    <a:pt x="1858" y="18497"/>
                  </a:cubicBezTo>
                  <a:cubicBezTo>
                    <a:pt x="465" y="20110"/>
                    <a:pt x="232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888057" y="7548471"/>
              <a:ext cx="213530" cy="54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8" fill="norm" stroke="1" extrusionOk="0">
                  <a:moveTo>
                    <a:pt x="21485" y="1438"/>
                  </a:moveTo>
                  <a:cubicBezTo>
                    <a:pt x="21228" y="936"/>
                    <a:pt x="20971" y="433"/>
                    <a:pt x="20071" y="182"/>
                  </a:cubicBezTo>
                  <a:cubicBezTo>
                    <a:pt x="19171" y="-69"/>
                    <a:pt x="17628" y="-69"/>
                    <a:pt x="15442" y="232"/>
                  </a:cubicBezTo>
                  <a:cubicBezTo>
                    <a:pt x="13256" y="534"/>
                    <a:pt x="10428" y="1137"/>
                    <a:pt x="8499" y="1890"/>
                  </a:cubicBezTo>
                  <a:cubicBezTo>
                    <a:pt x="6571" y="2644"/>
                    <a:pt x="5542" y="3548"/>
                    <a:pt x="5156" y="4251"/>
                  </a:cubicBezTo>
                  <a:cubicBezTo>
                    <a:pt x="4771" y="4954"/>
                    <a:pt x="5028" y="5457"/>
                    <a:pt x="6185" y="6009"/>
                  </a:cubicBezTo>
                  <a:cubicBezTo>
                    <a:pt x="7342" y="6562"/>
                    <a:pt x="9399" y="7164"/>
                    <a:pt x="10556" y="7717"/>
                  </a:cubicBezTo>
                  <a:cubicBezTo>
                    <a:pt x="11714" y="8270"/>
                    <a:pt x="11971" y="8772"/>
                    <a:pt x="11714" y="9274"/>
                  </a:cubicBezTo>
                  <a:cubicBezTo>
                    <a:pt x="11456" y="9777"/>
                    <a:pt x="10685" y="10279"/>
                    <a:pt x="9656" y="10681"/>
                  </a:cubicBezTo>
                  <a:cubicBezTo>
                    <a:pt x="8628" y="11083"/>
                    <a:pt x="7342" y="11384"/>
                    <a:pt x="6185" y="11736"/>
                  </a:cubicBezTo>
                  <a:cubicBezTo>
                    <a:pt x="5028" y="12087"/>
                    <a:pt x="3999" y="12489"/>
                    <a:pt x="4128" y="12740"/>
                  </a:cubicBezTo>
                  <a:cubicBezTo>
                    <a:pt x="4256" y="12991"/>
                    <a:pt x="5542" y="13092"/>
                    <a:pt x="6442" y="13393"/>
                  </a:cubicBezTo>
                  <a:cubicBezTo>
                    <a:pt x="7342" y="13695"/>
                    <a:pt x="7856" y="14197"/>
                    <a:pt x="7471" y="14951"/>
                  </a:cubicBezTo>
                  <a:cubicBezTo>
                    <a:pt x="7085" y="15704"/>
                    <a:pt x="5799" y="16709"/>
                    <a:pt x="4771" y="17412"/>
                  </a:cubicBezTo>
                  <a:cubicBezTo>
                    <a:pt x="3742" y="18115"/>
                    <a:pt x="2971" y="18517"/>
                    <a:pt x="2071" y="18969"/>
                  </a:cubicBezTo>
                  <a:cubicBezTo>
                    <a:pt x="1171" y="19421"/>
                    <a:pt x="142" y="19924"/>
                    <a:pt x="14" y="20376"/>
                  </a:cubicBezTo>
                  <a:cubicBezTo>
                    <a:pt x="-115" y="20828"/>
                    <a:pt x="656" y="21230"/>
                    <a:pt x="2456" y="21380"/>
                  </a:cubicBezTo>
                  <a:cubicBezTo>
                    <a:pt x="4256" y="21531"/>
                    <a:pt x="7085" y="21431"/>
                    <a:pt x="9914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365570" y="7999069"/>
              <a:ext cx="38334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6200"/>
                    <a:pt x="6336" y="10800"/>
                    <a:pt x="9936" y="7200"/>
                  </a:cubicBezTo>
                  <a:cubicBezTo>
                    <a:pt x="13536" y="3600"/>
                    <a:pt x="1756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187976" y="7792064"/>
              <a:ext cx="133394" cy="38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14" fill="norm" stroke="1" extrusionOk="0">
                  <a:moveTo>
                    <a:pt x="2117" y="0"/>
                  </a:moveTo>
                  <a:cubicBezTo>
                    <a:pt x="895" y="711"/>
                    <a:pt x="-328" y="1421"/>
                    <a:pt x="80" y="2416"/>
                  </a:cubicBezTo>
                  <a:cubicBezTo>
                    <a:pt x="487" y="3411"/>
                    <a:pt x="2525" y="4689"/>
                    <a:pt x="4563" y="5329"/>
                  </a:cubicBezTo>
                  <a:cubicBezTo>
                    <a:pt x="6600" y="5968"/>
                    <a:pt x="8638" y="5968"/>
                    <a:pt x="10472" y="5684"/>
                  </a:cubicBezTo>
                  <a:cubicBezTo>
                    <a:pt x="12306" y="5400"/>
                    <a:pt x="13936" y="4832"/>
                    <a:pt x="15363" y="4263"/>
                  </a:cubicBezTo>
                  <a:cubicBezTo>
                    <a:pt x="16789" y="3695"/>
                    <a:pt x="18012" y="3126"/>
                    <a:pt x="18827" y="3197"/>
                  </a:cubicBezTo>
                  <a:cubicBezTo>
                    <a:pt x="19642" y="3268"/>
                    <a:pt x="20049" y="3979"/>
                    <a:pt x="20457" y="6111"/>
                  </a:cubicBezTo>
                  <a:cubicBezTo>
                    <a:pt x="20864" y="8242"/>
                    <a:pt x="21272" y="11795"/>
                    <a:pt x="21272" y="14282"/>
                  </a:cubicBezTo>
                  <a:cubicBezTo>
                    <a:pt x="21272" y="16768"/>
                    <a:pt x="20864" y="18189"/>
                    <a:pt x="19846" y="19184"/>
                  </a:cubicBezTo>
                  <a:cubicBezTo>
                    <a:pt x="18827" y="20179"/>
                    <a:pt x="17197" y="20747"/>
                    <a:pt x="14751" y="21103"/>
                  </a:cubicBezTo>
                  <a:cubicBezTo>
                    <a:pt x="12306" y="21458"/>
                    <a:pt x="9046" y="21600"/>
                    <a:pt x="7008" y="21032"/>
                  </a:cubicBezTo>
                  <a:cubicBezTo>
                    <a:pt x="4970" y="20463"/>
                    <a:pt x="4155" y="19184"/>
                    <a:pt x="4766" y="18332"/>
                  </a:cubicBezTo>
                  <a:cubicBezTo>
                    <a:pt x="5378" y="17479"/>
                    <a:pt x="7415" y="17053"/>
                    <a:pt x="9453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408260" y="7919362"/>
              <a:ext cx="122671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0" y="4784"/>
                  </a:moveTo>
                  <a:cubicBezTo>
                    <a:pt x="1350" y="2906"/>
                    <a:pt x="2700" y="1028"/>
                    <a:pt x="4500" y="323"/>
                  </a:cubicBezTo>
                  <a:cubicBezTo>
                    <a:pt x="6300" y="-381"/>
                    <a:pt x="8550" y="89"/>
                    <a:pt x="9900" y="1497"/>
                  </a:cubicBezTo>
                  <a:cubicBezTo>
                    <a:pt x="11250" y="2906"/>
                    <a:pt x="11700" y="5254"/>
                    <a:pt x="11475" y="7836"/>
                  </a:cubicBezTo>
                  <a:cubicBezTo>
                    <a:pt x="11250" y="10419"/>
                    <a:pt x="10350" y="13236"/>
                    <a:pt x="9000" y="15584"/>
                  </a:cubicBezTo>
                  <a:cubicBezTo>
                    <a:pt x="7650" y="17932"/>
                    <a:pt x="5850" y="19810"/>
                    <a:pt x="6525" y="20515"/>
                  </a:cubicBezTo>
                  <a:cubicBezTo>
                    <a:pt x="7200" y="21219"/>
                    <a:pt x="10350" y="20749"/>
                    <a:pt x="13275" y="20280"/>
                  </a:cubicBezTo>
                  <a:cubicBezTo>
                    <a:pt x="16200" y="19810"/>
                    <a:pt x="18900" y="19341"/>
                    <a:pt x="21600" y="1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530930" y="8045070"/>
              <a:ext cx="84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704188" y="7807398"/>
              <a:ext cx="156417" cy="33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92" fill="norm" stroke="1" extrusionOk="0">
                  <a:moveTo>
                    <a:pt x="4600" y="0"/>
                  </a:moveTo>
                  <a:cubicBezTo>
                    <a:pt x="3207" y="495"/>
                    <a:pt x="1813" y="989"/>
                    <a:pt x="942" y="2226"/>
                  </a:cubicBezTo>
                  <a:cubicBezTo>
                    <a:pt x="71" y="3463"/>
                    <a:pt x="-277" y="5441"/>
                    <a:pt x="246" y="6678"/>
                  </a:cubicBezTo>
                  <a:cubicBezTo>
                    <a:pt x="768" y="7915"/>
                    <a:pt x="2162" y="8409"/>
                    <a:pt x="4949" y="8079"/>
                  </a:cubicBezTo>
                  <a:cubicBezTo>
                    <a:pt x="7736" y="7750"/>
                    <a:pt x="11917" y="6595"/>
                    <a:pt x="14529" y="5689"/>
                  </a:cubicBezTo>
                  <a:cubicBezTo>
                    <a:pt x="17142" y="4782"/>
                    <a:pt x="18187" y="4122"/>
                    <a:pt x="19233" y="3298"/>
                  </a:cubicBezTo>
                  <a:cubicBezTo>
                    <a:pt x="20278" y="2473"/>
                    <a:pt x="21323" y="1484"/>
                    <a:pt x="21323" y="1649"/>
                  </a:cubicBezTo>
                  <a:cubicBezTo>
                    <a:pt x="21323" y="1814"/>
                    <a:pt x="20278" y="3133"/>
                    <a:pt x="19755" y="5606"/>
                  </a:cubicBezTo>
                  <a:cubicBezTo>
                    <a:pt x="19233" y="8079"/>
                    <a:pt x="19233" y="11707"/>
                    <a:pt x="19058" y="14345"/>
                  </a:cubicBezTo>
                  <a:cubicBezTo>
                    <a:pt x="18884" y="16983"/>
                    <a:pt x="18536" y="18632"/>
                    <a:pt x="17491" y="19704"/>
                  </a:cubicBezTo>
                  <a:cubicBezTo>
                    <a:pt x="16446" y="20776"/>
                    <a:pt x="14704" y="21270"/>
                    <a:pt x="12962" y="21435"/>
                  </a:cubicBezTo>
                  <a:cubicBezTo>
                    <a:pt x="11220" y="21600"/>
                    <a:pt x="9478" y="21435"/>
                    <a:pt x="8433" y="20528"/>
                  </a:cubicBezTo>
                  <a:cubicBezTo>
                    <a:pt x="7387" y="19621"/>
                    <a:pt x="7039" y="17973"/>
                    <a:pt x="6691" y="16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960273" y="7953068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021607" y="7999069"/>
              <a:ext cx="9200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202572" y="7792064"/>
              <a:ext cx="150190" cy="36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3668" y="0"/>
                  </a:moveTo>
                  <a:cubicBezTo>
                    <a:pt x="2228" y="1662"/>
                    <a:pt x="788" y="3323"/>
                    <a:pt x="248" y="4531"/>
                  </a:cubicBezTo>
                  <a:cubicBezTo>
                    <a:pt x="-292" y="5740"/>
                    <a:pt x="68" y="6495"/>
                    <a:pt x="1148" y="6948"/>
                  </a:cubicBezTo>
                  <a:cubicBezTo>
                    <a:pt x="2228" y="7401"/>
                    <a:pt x="4028" y="7552"/>
                    <a:pt x="6548" y="7175"/>
                  </a:cubicBezTo>
                  <a:cubicBezTo>
                    <a:pt x="9068" y="6797"/>
                    <a:pt x="12308" y="5891"/>
                    <a:pt x="14468" y="5136"/>
                  </a:cubicBezTo>
                  <a:cubicBezTo>
                    <a:pt x="16628" y="4380"/>
                    <a:pt x="17708" y="3776"/>
                    <a:pt x="18788" y="3172"/>
                  </a:cubicBezTo>
                  <a:cubicBezTo>
                    <a:pt x="19868" y="2568"/>
                    <a:pt x="20948" y="1964"/>
                    <a:pt x="21128" y="2341"/>
                  </a:cubicBezTo>
                  <a:cubicBezTo>
                    <a:pt x="21308" y="2719"/>
                    <a:pt x="20588" y="4078"/>
                    <a:pt x="20228" y="6495"/>
                  </a:cubicBezTo>
                  <a:cubicBezTo>
                    <a:pt x="19868" y="8912"/>
                    <a:pt x="19868" y="12386"/>
                    <a:pt x="19508" y="14878"/>
                  </a:cubicBezTo>
                  <a:cubicBezTo>
                    <a:pt x="19148" y="17371"/>
                    <a:pt x="18428" y="18881"/>
                    <a:pt x="15908" y="19938"/>
                  </a:cubicBezTo>
                  <a:cubicBezTo>
                    <a:pt x="13388" y="20996"/>
                    <a:pt x="9068" y="21600"/>
                    <a:pt x="6188" y="21600"/>
                  </a:cubicBezTo>
                  <a:cubicBezTo>
                    <a:pt x="3308" y="21600"/>
                    <a:pt x="1868" y="20996"/>
                    <a:pt x="1508" y="20241"/>
                  </a:cubicBezTo>
                  <a:cubicBezTo>
                    <a:pt x="1148" y="19485"/>
                    <a:pt x="1868" y="18579"/>
                    <a:pt x="258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374282" y="7973409"/>
              <a:ext cx="82419" cy="12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186" fill="norm" stroke="1" extrusionOk="0">
                  <a:moveTo>
                    <a:pt x="3812" y="5634"/>
                  </a:moveTo>
                  <a:cubicBezTo>
                    <a:pt x="5718" y="3474"/>
                    <a:pt x="7624" y="1314"/>
                    <a:pt x="10165" y="450"/>
                  </a:cubicBezTo>
                  <a:cubicBezTo>
                    <a:pt x="12706" y="-414"/>
                    <a:pt x="15882" y="18"/>
                    <a:pt x="17471" y="1314"/>
                  </a:cubicBezTo>
                  <a:cubicBezTo>
                    <a:pt x="19059" y="2610"/>
                    <a:pt x="19059" y="4770"/>
                    <a:pt x="19059" y="6930"/>
                  </a:cubicBezTo>
                  <a:cubicBezTo>
                    <a:pt x="19059" y="9090"/>
                    <a:pt x="19059" y="11250"/>
                    <a:pt x="19694" y="13626"/>
                  </a:cubicBezTo>
                  <a:cubicBezTo>
                    <a:pt x="20329" y="16002"/>
                    <a:pt x="21600" y="18594"/>
                    <a:pt x="18424" y="19890"/>
                  </a:cubicBezTo>
                  <a:cubicBezTo>
                    <a:pt x="15247" y="21186"/>
                    <a:pt x="7624" y="21186"/>
                    <a:pt x="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573620" y="7684728"/>
              <a:ext cx="98691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4860" y="745"/>
                  </a:moveTo>
                  <a:cubicBezTo>
                    <a:pt x="7020" y="372"/>
                    <a:pt x="9180" y="0"/>
                    <a:pt x="11610" y="0"/>
                  </a:cubicBezTo>
                  <a:cubicBezTo>
                    <a:pt x="14040" y="0"/>
                    <a:pt x="16740" y="372"/>
                    <a:pt x="18630" y="1303"/>
                  </a:cubicBezTo>
                  <a:cubicBezTo>
                    <a:pt x="20520" y="2234"/>
                    <a:pt x="21600" y="3724"/>
                    <a:pt x="20250" y="4966"/>
                  </a:cubicBezTo>
                  <a:cubicBezTo>
                    <a:pt x="18900" y="6207"/>
                    <a:pt x="15120" y="7200"/>
                    <a:pt x="12690" y="8007"/>
                  </a:cubicBezTo>
                  <a:cubicBezTo>
                    <a:pt x="10260" y="8814"/>
                    <a:pt x="9180" y="9434"/>
                    <a:pt x="9720" y="10303"/>
                  </a:cubicBezTo>
                  <a:cubicBezTo>
                    <a:pt x="10260" y="11172"/>
                    <a:pt x="12420" y="12290"/>
                    <a:pt x="14580" y="13717"/>
                  </a:cubicBezTo>
                  <a:cubicBezTo>
                    <a:pt x="16740" y="15145"/>
                    <a:pt x="18900" y="16883"/>
                    <a:pt x="19440" y="18062"/>
                  </a:cubicBezTo>
                  <a:cubicBezTo>
                    <a:pt x="19980" y="19241"/>
                    <a:pt x="18900" y="19862"/>
                    <a:pt x="15390" y="20359"/>
                  </a:cubicBezTo>
                  <a:cubicBezTo>
                    <a:pt x="11880" y="20855"/>
                    <a:pt x="5940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7" name="Drawing"/>
          <p:cNvGrpSpPr/>
          <p:nvPr/>
        </p:nvGrpSpPr>
        <p:grpSpPr>
          <a:xfrm>
            <a:off x="2363263" y="-437011"/>
            <a:ext cx="6698942" cy="7036732"/>
            <a:chOff x="0" y="0"/>
            <a:chExt cx="6698940" cy="7036729"/>
          </a:xfrm>
        </p:grpSpPr>
        <p:sp>
          <p:nvSpPr>
            <p:cNvPr id="2524" name="Line"/>
            <p:cNvSpPr/>
            <p:nvPr/>
          </p:nvSpPr>
          <p:spPr>
            <a:xfrm>
              <a:off x="52304" y="949321"/>
              <a:ext cx="246306" cy="381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87" fill="norm" stroke="1" extrusionOk="0">
                  <a:moveTo>
                    <a:pt x="1291" y="138"/>
                  </a:moveTo>
                  <a:cubicBezTo>
                    <a:pt x="1068" y="65"/>
                    <a:pt x="846" y="-7"/>
                    <a:pt x="734" y="0"/>
                  </a:cubicBezTo>
                  <a:cubicBezTo>
                    <a:pt x="623" y="7"/>
                    <a:pt x="623" y="94"/>
                    <a:pt x="623" y="441"/>
                  </a:cubicBezTo>
                  <a:cubicBezTo>
                    <a:pt x="623" y="789"/>
                    <a:pt x="623" y="1396"/>
                    <a:pt x="623" y="1982"/>
                  </a:cubicBezTo>
                  <a:cubicBezTo>
                    <a:pt x="623" y="2568"/>
                    <a:pt x="623" y="3132"/>
                    <a:pt x="623" y="3704"/>
                  </a:cubicBezTo>
                  <a:cubicBezTo>
                    <a:pt x="623" y="4275"/>
                    <a:pt x="623" y="4854"/>
                    <a:pt x="512" y="5433"/>
                  </a:cubicBezTo>
                  <a:cubicBezTo>
                    <a:pt x="400" y="6011"/>
                    <a:pt x="178" y="6590"/>
                    <a:pt x="66" y="7162"/>
                  </a:cubicBezTo>
                  <a:cubicBezTo>
                    <a:pt x="-45" y="7733"/>
                    <a:pt x="-45" y="8297"/>
                    <a:pt x="289" y="8869"/>
                  </a:cubicBezTo>
                  <a:cubicBezTo>
                    <a:pt x="623" y="9440"/>
                    <a:pt x="1291" y="10019"/>
                    <a:pt x="2182" y="10562"/>
                  </a:cubicBezTo>
                  <a:cubicBezTo>
                    <a:pt x="3073" y="11104"/>
                    <a:pt x="4186" y="11610"/>
                    <a:pt x="5188" y="12110"/>
                  </a:cubicBezTo>
                  <a:cubicBezTo>
                    <a:pt x="6190" y="12609"/>
                    <a:pt x="7081" y="13101"/>
                    <a:pt x="7860" y="13564"/>
                  </a:cubicBezTo>
                  <a:cubicBezTo>
                    <a:pt x="8640" y="14026"/>
                    <a:pt x="9308" y="14461"/>
                    <a:pt x="10087" y="14887"/>
                  </a:cubicBezTo>
                  <a:cubicBezTo>
                    <a:pt x="10866" y="15314"/>
                    <a:pt x="11757" y="15734"/>
                    <a:pt x="12648" y="16204"/>
                  </a:cubicBezTo>
                  <a:cubicBezTo>
                    <a:pt x="13539" y="16674"/>
                    <a:pt x="14429" y="17195"/>
                    <a:pt x="15209" y="17701"/>
                  </a:cubicBezTo>
                  <a:cubicBezTo>
                    <a:pt x="15988" y="18208"/>
                    <a:pt x="16656" y="18699"/>
                    <a:pt x="17435" y="19148"/>
                  </a:cubicBezTo>
                  <a:cubicBezTo>
                    <a:pt x="18215" y="19596"/>
                    <a:pt x="19106" y="20002"/>
                    <a:pt x="19885" y="20378"/>
                  </a:cubicBezTo>
                  <a:cubicBezTo>
                    <a:pt x="20664" y="20754"/>
                    <a:pt x="21332" y="21101"/>
                    <a:pt x="21444" y="21311"/>
                  </a:cubicBezTo>
                  <a:cubicBezTo>
                    <a:pt x="21555" y="21521"/>
                    <a:pt x="21110" y="21593"/>
                    <a:pt x="20887" y="21586"/>
                  </a:cubicBezTo>
                  <a:cubicBezTo>
                    <a:pt x="20664" y="21579"/>
                    <a:pt x="20664" y="21492"/>
                    <a:pt x="20664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05459" y="4117092"/>
              <a:ext cx="5773131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" y="21112"/>
                    <a:pt x="57" y="20624"/>
                    <a:pt x="167" y="20258"/>
                  </a:cubicBezTo>
                  <a:cubicBezTo>
                    <a:pt x="277" y="19892"/>
                    <a:pt x="469" y="19647"/>
                    <a:pt x="765" y="19098"/>
                  </a:cubicBezTo>
                  <a:cubicBezTo>
                    <a:pt x="1061" y="18549"/>
                    <a:pt x="1463" y="17695"/>
                    <a:pt x="1841" y="16902"/>
                  </a:cubicBezTo>
                  <a:cubicBezTo>
                    <a:pt x="2218" y="16108"/>
                    <a:pt x="2572" y="15376"/>
                    <a:pt x="2940" y="14705"/>
                  </a:cubicBezTo>
                  <a:cubicBezTo>
                    <a:pt x="3308" y="14034"/>
                    <a:pt x="3691" y="13424"/>
                    <a:pt x="4045" y="12875"/>
                  </a:cubicBezTo>
                  <a:cubicBezTo>
                    <a:pt x="4398" y="12325"/>
                    <a:pt x="4724" y="11837"/>
                    <a:pt x="5068" y="11410"/>
                  </a:cubicBezTo>
                  <a:cubicBezTo>
                    <a:pt x="5412" y="10983"/>
                    <a:pt x="5775" y="10617"/>
                    <a:pt x="6148" y="10373"/>
                  </a:cubicBezTo>
                  <a:cubicBezTo>
                    <a:pt x="6521" y="10129"/>
                    <a:pt x="6904" y="10007"/>
                    <a:pt x="7296" y="9824"/>
                  </a:cubicBezTo>
                  <a:cubicBezTo>
                    <a:pt x="7688" y="9641"/>
                    <a:pt x="8089" y="9397"/>
                    <a:pt x="8443" y="9153"/>
                  </a:cubicBezTo>
                  <a:cubicBezTo>
                    <a:pt x="8797" y="8908"/>
                    <a:pt x="9103" y="8664"/>
                    <a:pt x="9418" y="8420"/>
                  </a:cubicBezTo>
                  <a:cubicBezTo>
                    <a:pt x="9734" y="8176"/>
                    <a:pt x="10059" y="7932"/>
                    <a:pt x="10379" y="7749"/>
                  </a:cubicBezTo>
                  <a:cubicBezTo>
                    <a:pt x="10700" y="7566"/>
                    <a:pt x="11015" y="7444"/>
                    <a:pt x="11335" y="7261"/>
                  </a:cubicBezTo>
                  <a:cubicBezTo>
                    <a:pt x="11656" y="7078"/>
                    <a:pt x="11981" y="6834"/>
                    <a:pt x="12311" y="6590"/>
                  </a:cubicBezTo>
                  <a:cubicBezTo>
                    <a:pt x="12641" y="6346"/>
                    <a:pt x="12975" y="6102"/>
                    <a:pt x="13315" y="5858"/>
                  </a:cubicBezTo>
                  <a:cubicBezTo>
                    <a:pt x="13654" y="5614"/>
                    <a:pt x="13998" y="5369"/>
                    <a:pt x="14343" y="5125"/>
                  </a:cubicBezTo>
                  <a:cubicBezTo>
                    <a:pt x="14687" y="4881"/>
                    <a:pt x="15031" y="4637"/>
                    <a:pt x="15375" y="4332"/>
                  </a:cubicBezTo>
                  <a:cubicBezTo>
                    <a:pt x="15720" y="4027"/>
                    <a:pt x="16064" y="3661"/>
                    <a:pt x="16398" y="3295"/>
                  </a:cubicBezTo>
                  <a:cubicBezTo>
                    <a:pt x="16733" y="2929"/>
                    <a:pt x="17058" y="2563"/>
                    <a:pt x="17422" y="2258"/>
                  </a:cubicBezTo>
                  <a:cubicBezTo>
                    <a:pt x="17785" y="1953"/>
                    <a:pt x="18186" y="1708"/>
                    <a:pt x="18569" y="1403"/>
                  </a:cubicBezTo>
                  <a:cubicBezTo>
                    <a:pt x="18951" y="1098"/>
                    <a:pt x="19315" y="732"/>
                    <a:pt x="19707" y="488"/>
                  </a:cubicBezTo>
                  <a:cubicBezTo>
                    <a:pt x="20099" y="244"/>
                    <a:pt x="20520" y="122"/>
                    <a:pt x="20840" y="61"/>
                  </a:cubicBezTo>
                  <a:cubicBezTo>
                    <a:pt x="21160" y="0"/>
                    <a:pt x="213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616351" y="3543218"/>
              <a:ext cx="149823" cy="13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22" fill="norm" stroke="1" extrusionOk="0">
                  <a:moveTo>
                    <a:pt x="9032" y="1022"/>
                  </a:moveTo>
                  <a:cubicBezTo>
                    <a:pt x="7232" y="1022"/>
                    <a:pt x="5432" y="1022"/>
                    <a:pt x="3992" y="2222"/>
                  </a:cubicBezTo>
                  <a:cubicBezTo>
                    <a:pt x="2552" y="3422"/>
                    <a:pt x="1472" y="5822"/>
                    <a:pt x="752" y="8422"/>
                  </a:cubicBezTo>
                  <a:cubicBezTo>
                    <a:pt x="32" y="11022"/>
                    <a:pt x="-328" y="13822"/>
                    <a:pt x="392" y="14822"/>
                  </a:cubicBezTo>
                  <a:cubicBezTo>
                    <a:pt x="1112" y="15822"/>
                    <a:pt x="2912" y="15022"/>
                    <a:pt x="4532" y="13622"/>
                  </a:cubicBezTo>
                  <a:cubicBezTo>
                    <a:pt x="6152" y="12222"/>
                    <a:pt x="7592" y="10222"/>
                    <a:pt x="8672" y="8222"/>
                  </a:cubicBezTo>
                  <a:cubicBezTo>
                    <a:pt x="9752" y="6222"/>
                    <a:pt x="10472" y="4222"/>
                    <a:pt x="10112" y="2622"/>
                  </a:cubicBezTo>
                  <a:cubicBezTo>
                    <a:pt x="9752" y="1022"/>
                    <a:pt x="8312" y="-178"/>
                    <a:pt x="7052" y="22"/>
                  </a:cubicBezTo>
                  <a:cubicBezTo>
                    <a:pt x="5792" y="222"/>
                    <a:pt x="4712" y="1822"/>
                    <a:pt x="3632" y="3422"/>
                  </a:cubicBezTo>
                  <a:cubicBezTo>
                    <a:pt x="2552" y="5022"/>
                    <a:pt x="1472" y="6622"/>
                    <a:pt x="752" y="9022"/>
                  </a:cubicBezTo>
                  <a:cubicBezTo>
                    <a:pt x="32" y="11422"/>
                    <a:pt x="-328" y="14622"/>
                    <a:pt x="392" y="15822"/>
                  </a:cubicBezTo>
                  <a:cubicBezTo>
                    <a:pt x="1112" y="17022"/>
                    <a:pt x="2912" y="16222"/>
                    <a:pt x="4352" y="15022"/>
                  </a:cubicBezTo>
                  <a:cubicBezTo>
                    <a:pt x="5792" y="13822"/>
                    <a:pt x="6872" y="12222"/>
                    <a:pt x="7592" y="10422"/>
                  </a:cubicBezTo>
                  <a:cubicBezTo>
                    <a:pt x="8312" y="8622"/>
                    <a:pt x="8672" y="6622"/>
                    <a:pt x="7952" y="5822"/>
                  </a:cubicBezTo>
                  <a:cubicBezTo>
                    <a:pt x="7232" y="5022"/>
                    <a:pt x="5432" y="5422"/>
                    <a:pt x="3992" y="6422"/>
                  </a:cubicBezTo>
                  <a:cubicBezTo>
                    <a:pt x="2552" y="7422"/>
                    <a:pt x="1472" y="9022"/>
                    <a:pt x="752" y="10822"/>
                  </a:cubicBezTo>
                  <a:cubicBezTo>
                    <a:pt x="32" y="12622"/>
                    <a:pt x="-328" y="14622"/>
                    <a:pt x="572" y="16022"/>
                  </a:cubicBezTo>
                  <a:cubicBezTo>
                    <a:pt x="1472" y="17422"/>
                    <a:pt x="3632" y="18222"/>
                    <a:pt x="5792" y="17422"/>
                  </a:cubicBezTo>
                  <a:cubicBezTo>
                    <a:pt x="7952" y="16622"/>
                    <a:pt x="10112" y="14222"/>
                    <a:pt x="11552" y="12022"/>
                  </a:cubicBezTo>
                  <a:cubicBezTo>
                    <a:pt x="12992" y="9822"/>
                    <a:pt x="13712" y="7822"/>
                    <a:pt x="12992" y="7222"/>
                  </a:cubicBezTo>
                  <a:cubicBezTo>
                    <a:pt x="12272" y="6622"/>
                    <a:pt x="10112" y="7422"/>
                    <a:pt x="8312" y="8622"/>
                  </a:cubicBezTo>
                  <a:cubicBezTo>
                    <a:pt x="6512" y="9822"/>
                    <a:pt x="5072" y="11422"/>
                    <a:pt x="3992" y="13222"/>
                  </a:cubicBezTo>
                  <a:cubicBezTo>
                    <a:pt x="2912" y="15022"/>
                    <a:pt x="2192" y="17022"/>
                    <a:pt x="2552" y="18622"/>
                  </a:cubicBezTo>
                  <a:cubicBezTo>
                    <a:pt x="2912" y="20222"/>
                    <a:pt x="4352" y="21422"/>
                    <a:pt x="5972" y="21422"/>
                  </a:cubicBezTo>
                  <a:cubicBezTo>
                    <a:pt x="7592" y="21422"/>
                    <a:pt x="9392" y="20222"/>
                    <a:pt x="11192" y="18622"/>
                  </a:cubicBezTo>
                  <a:cubicBezTo>
                    <a:pt x="12992" y="17022"/>
                    <a:pt x="14792" y="15022"/>
                    <a:pt x="15872" y="13022"/>
                  </a:cubicBezTo>
                  <a:cubicBezTo>
                    <a:pt x="16952" y="11022"/>
                    <a:pt x="17312" y="9022"/>
                    <a:pt x="16232" y="8222"/>
                  </a:cubicBezTo>
                  <a:cubicBezTo>
                    <a:pt x="15152" y="7422"/>
                    <a:pt x="12632" y="7822"/>
                    <a:pt x="10652" y="8622"/>
                  </a:cubicBezTo>
                  <a:cubicBezTo>
                    <a:pt x="8672" y="9422"/>
                    <a:pt x="7232" y="10622"/>
                    <a:pt x="6332" y="12222"/>
                  </a:cubicBezTo>
                  <a:cubicBezTo>
                    <a:pt x="5432" y="13822"/>
                    <a:pt x="5072" y="15822"/>
                    <a:pt x="5792" y="16622"/>
                  </a:cubicBezTo>
                  <a:cubicBezTo>
                    <a:pt x="6512" y="17422"/>
                    <a:pt x="8312" y="17022"/>
                    <a:pt x="10292" y="16222"/>
                  </a:cubicBezTo>
                  <a:cubicBezTo>
                    <a:pt x="12272" y="15422"/>
                    <a:pt x="14432" y="14222"/>
                    <a:pt x="16592" y="12422"/>
                  </a:cubicBezTo>
                  <a:cubicBezTo>
                    <a:pt x="18752" y="10622"/>
                    <a:pt x="20912" y="8222"/>
                    <a:pt x="21092" y="6822"/>
                  </a:cubicBezTo>
                  <a:cubicBezTo>
                    <a:pt x="21272" y="5422"/>
                    <a:pt x="19472" y="5022"/>
                    <a:pt x="17492" y="5222"/>
                  </a:cubicBezTo>
                  <a:cubicBezTo>
                    <a:pt x="15512" y="5422"/>
                    <a:pt x="13352" y="6222"/>
                    <a:pt x="11552" y="7422"/>
                  </a:cubicBezTo>
                  <a:cubicBezTo>
                    <a:pt x="9752" y="8622"/>
                    <a:pt x="8312" y="10222"/>
                    <a:pt x="9212" y="11022"/>
                  </a:cubicBezTo>
                  <a:cubicBezTo>
                    <a:pt x="10112" y="11822"/>
                    <a:pt x="13352" y="11822"/>
                    <a:pt x="16592" y="118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531448" y="3397834"/>
              <a:ext cx="140476" cy="10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0768" fill="norm" stroke="1" extrusionOk="0">
                  <a:moveTo>
                    <a:pt x="10238" y="12981"/>
                  </a:moveTo>
                  <a:cubicBezTo>
                    <a:pt x="9859" y="10526"/>
                    <a:pt x="9480" y="8071"/>
                    <a:pt x="8343" y="7581"/>
                  </a:cubicBezTo>
                  <a:cubicBezTo>
                    <a:pt x="7206" y="7090"/>
                    <a:pt x="5311" y="8562"/>
                    <a:pt x="3985" y="11017"/>
                  </a:cubicBezTo>
                  <a:cubicBezTo>
                    <a:pt x="2659" y="13471"/>
                    <a:pt x="1901" y="16908"/>
                    <a:pt x="2469" y="18871"/>
                  </a:cubicBezTo>
                  <a:cubicBezTo>
                    <a:pt x="3038" y="20835"/>
                    <a:pt x="4932" y="21326"/>
                    <a:pt x="7016" y="20099"/>
                  </a:cubicBezTo>
                  <a:cubicBezTo>
                    <a:pt x="9101" y="18871"/>
                    <a:pt x="11374" y="15926"/>
                    <a:pt x="12701" y="12981"/>
                  </a:cubicBezTo>
                  <a:cubicBezTo>
                    <a:pt x="14027" y="10035"/>
                    <a:pt x="14406" y="7090"/>
                    <a:pt x="13648" y="5126"/>
                  </a:cubicBezTo>
                  <a:cubicBezTo>
                    <a:pt x="12890" y="3162"/>
                    <a:pt x="10995" y="2181"/>
                    <a:pt x="9101" y="2181"/>
                  </a:cubicBezTo>
                  <a:cubicBezTo>
                    <a:pt x="7206" y="2181"/>
                    <a:pt x="5311" y="3162"/>
                    <a:pt x="3985" y="4881"/>
                  </a:cubicBezTo>
                  <a:cubicBezTo>
                    <a:pt x="2659" y="6599"/>
                    <a:pt x="1901" y="9053"/>
                    <a:pt x="2280" y="11017"/>
                  </a:cubicBezTo>
                  <a:cubicBezTo>
                    <a:pt x="2659" y="12981"/>
                    <a:pt x="4174" y="14453"/>
                    <a:pt x="5880" y="14453"/>
                  </a:cubicBezTo>
                  <a:cubicBezTo>
                    <a:pt x="7585" y="14453"/>
                    <a:pt x="9480" y="12981"/>
                    <a:pt x="10995" y="11262"/>
                  </a:cubicBezTo>
                  <a:cubicBezTo>
                    <a:pt x="12511" y="9544"/>
                    <a:pt x="13648" y="7581"/>
                    <a:pt x="13459" y="5862"/>
                  </a:cubicBezTo>
                  <a:cubicBezTo>
                    <a:pt x="13269" y="4144"/>
                    <a:pt x="11753" y="2671"/>
                    <a:pt x="10048" y="2671"/>
                  </a:cubicBezTo>
                  <a:cubicBezTo>
                    <a:pt x="8343" y="2671"/>
                    <a:pt x="6448" y="4144"/>
                    <a:pt x="4932" y="5862"/>
                  </a:cubicBezTo>
                  <a:cubicBezTo>
                    <a:pt x="3417" y="7581"/>
                    <a:pt x="2280" y="9544"/>
                    <a:pt x="1332" y="11999"/>
                  </a:cubicBezTo>
                  <a:cubicBezTo>
                    <a:pt x="385" y="14453"/>
                    <a:pt x="-373" y="17399"/>
                    <a:pt x="195" y="18871"/>
                  </a:cubicBezTo>
                  <a:cubicBezTo>
                    <a:pt x="764" y="20344"/>
                    <a:pt x="2659" y="20344"/>
                    <a:pt x="4932" y="18626"/>
                  </a:cubicBezTo>
                  <a:cubicBezTo>
                    <a:pt x="7206" y="16908"/>
                    <a:pt x="9859" y="13471"/>
                    <a:pt x="11564" y="10526"/>
                  </a:cubicBezTo>
                  <a:cubicBezTo>
                    <a:pt x="13269" y="7581"/>
                    <a:pt x="14027" y="5126"/>
                    <a:pt x="13459" y="3899"/>
                  </a:cubicBezTo>
                  <a:cubicBezTo>
                    <a:pt x="12890" y="2671"/>
                    <a:pt x="10995" y="2671"/>
                    <a:pt x="9290" y="3653"/>
                  </a:cubicBezTo>
                  <a:cubicBezTo>
                    <a:pt x="7585" y="4635"/>
                    <a:pt x="6069" y="6599"/>
                    <a:pt x="4932" y="9299"/>
                  </a:cubicBezTo>
                  <a:cubicBezTo>
                    <a:pt x="3795" y="11999"/>
                    <a:pt x="3038" y="15435"/>
                    <a:pt x="3795" y="17153"/>
                  </a:cubicBezTo>
                  <a:cubicBezTo>
                    <a:pt x="4553" y="18871"/>
                    <a:pt x="6827" y="18871"/>
                    <a:pt x="9859" y="16908"/>
                  </a:cubicBezTo>
                  <a:cubicBezTo>
                    <a:pt x="12890" y="14944"/>
                    <a:pt x="16680" y="11017"/>
                    <a:pt x="18764" y="7826"/>
                  </a:cubicBezTo>
                  <a:cubicBezTo>
                    <a:pt x="20848" y="4635"/>
                    <a:pt x="21227" y="2181"/>
                    <a:pt x="20469" y="953"/>
                  </a:cubicBezTo>
                  <a:cubicBezTo>
                    <a:pt x="19711" y="-274"/>
                    <a:pt x="17816" y="-274"/>
                    <a:pt x="15353" y="708"/>
                  </a:cubicBezTo>
                  <a:cubicBezTo>
                    <a:pt x="12890" y="1690"/>
                    <a:pt x="9859" y="3653"/>
                    <a:pt x="7585" y="6353"/>
                  </a:cubicBezTo>
                  <a:cubicBezTo>
                    <a:pt x="5311" y="9053"/>
                    <a:pt x="3795" y="12490"/>
                    <a:pt x="4743" y="14208"/>
                  </a:cubicBezTo>
                  <a:cubicBezTo>
                    <a:pt x="5690" y="15926"/>
                    <a:pt x="9101" y="15926"/>
                    <a:pt x="12511" y="159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384570" y="3175288"/>
              <a:ext cx="145377" cy="8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678" fill="norm" stroke="1" extrusionOk="0">
                  <a:moveTo>
                    <a:pt x="10688" y="10815"/>
                  </a:moveTo>
                  <a:cubicBezTo>
                    <a:pt x="9590" y="8346"/>
                    <a:pt x="8491" y="5877"/>
                    <a:pt x="7393" y="5877"/>
                  </a:cubicBezTo>
                  <a:cubicBezTo>
                    <a:pt x="6295" y="5877"/>
                    <a:pt x="5197" y="8346"/>
                    <a:pt x="4464" y="11432"/>
                  </a:cubicBezTo>
                  <a:cubicBezTo>
                    <a:pt x="3732" y="14517"/>
                    <a:pt x="3366" y="18220"/>
                    <a:pt x="4098" y="19763"/>
                  </a:cubicBezTo>
                  <a:cubicBezTo>
                    <a:pt x="4830" y="21306"/>
                    <a:pt x="6661" y="20689"/>
                    <a:pt x="8125" y="18837"/>
                  </a:cubicBezTo>
                  <a:cubicBezTo>
                    <a:pt x="9590" y="16986"/>
                    <a:pt x="10688" y="13900"/>
                    <a:pt x="11420" y="10815"/>
                  </a:cubicBezTo>
                  <a:cubicBezTo>
                    <a:pt x="12152" y="7729"/>
                    <a:pt x="12519" y="4643"/>
                    <a:pt x="11786" y="3100"/>
                  </a:cubicBezTo>
                  <a:cubicBezTo>
                    <a:pt x="11054" y="1557"/>
                    <a:pt x="9224" y="1557"/>
                    <a:pt x="7576" y="2483"/>
                  </a:cubicBezTo>
                  <a:cubicBezTo>
                    <a:pt x="5929" y="3409"/>
                    <a:pt x="4464" y="5260"/>
                    <a:pt x="3366" y="7729"/>
                  </a:cubicBezTo>
                  <a:cubicBezTo>
                    <a:pt x="2268" y="10197"/>
                    <a:pt x="1535" y="13283"/>
                    <a:pt x="2085" y="15135"/>
                  </a:cubicBezTo>
                  <a:cubicBezTo>
                    <a:pt x="2634" y="16986"/>
                    <a:pt x="4464" y="17603"/>
                    <a:pt x="6295" y="16369"/>
                  </a:cubicBezTo>
                  <a:cubicBezTo>
                    <a:pt x="8125" y="15135"/>
                    <a:pt x="9956" y="12049"/>
                    <a:pt x="11054" y="8963"/>
                  </a:cubicBezTo>
                  <a:cubicBezTo>
                    <a:pt x="12152" y="5877"/>
                    <a:pt x="12519" y="2792"/>
                    <a:pt x="11786" y="1249"/>
                  </a:cubicBezTo>
                  <a:cubicBezTo>
                    <a:pt x="11054" y="-294"/>
                    <a:pt x="9224" y="-294"/>
                    <a:pt x="7393" y="632"/>
                  </a:cubicBezTo>
                  <a:cubicBezTo>
                    <a:pt x="5563" y="1557"/>
                    <a:pt x="3732" y="3409"/>
                    <a:pt x="2268" y="6803"/>
                  </a:cubicBezTo>
                  <a:cubicBezTo>
                    <a:pt x="803" y="10197"/>
                    <a:pt x="-295" y="15135"/>
                    <a:pt x="71" y="17912"/>
                  </a:cubicBezTo>
                  <a:cubicBezTo>
                    <a:pt x="437" y="20689"/>
                    <a:pt x="2268" y="21306"/>
                    <a:pt x="5197" y="20072"/>
                  </a:cubicBezTo>
                  <a:cubicBezTo>
                    <a:pt x="8125" y="18837"/>
                    <a:pt x="12152" y="15752"/>
                    <a:pt x="14898" y="13283"/>
                  </a:cubicBezTo>
                  <a:cubicBezTo>
                    <a:pt x="17644" y="10815"/>
                    <a:pt x="19108" y="8963"/>
                    <a:pt x="20024" y="6495"/>
                  </a:cubicBezTo>
                  <a:cubicBezTo>
                    <a:pt x="20939" y="4026"/>
                    <a:pt x="21305" y="940"/>
                    <a:pt x="19841" y="632"/>
                  </a:cubicBezTo>
                  <a:cubicBezTo>
                    <a:pt x="18376" y="323"/>
                    <a:pt x="15081" y="2792"/>
                    <a:pt x="11786" y="52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071159" y="2787943"/>
              <a:ext cx="110792" cy="10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829" fill="norm" stroke="1" extrusionOk="0">
                  <a:moveTo>
                    <a:pt x="13217" y="14110"/>
                  </a:moveTo>
                  <a:cubicBezTo>
                    <a:pt x="11777" y="12101"/>
                    <a:pt x="10337" y="10092"/>
                    <a:pt x="8657" y="9841"/>
                  </a:cubicBezTo>
                  <a:cubicBezTo>
                    <a:pt x="6977" y="9590"/>
                    <a:pt x="5057" y="11096"/>
                    <a:pt x="3857" y="13106"/>
                  </a:cubicBezTo>
                  <a:cubicBezTo>
                    <a:pt x="2657" y="15115"/>
                    <a:pt x="2177" y="17627"/>
                    <a:pt x="3137" y="19134"/>
                  </a:cubicBezTo>
                  <a:cubicBezTo>
                    <a:pt x="4097" y="20641"/>
                    <a:pt x="6497" y="21143"/>
                    <a:pt x="8657" y="20641"/>
                  </a:cubicBezTo>
                  <a:cubicBezTo>
                    <a:pt x="10817" y="20138"/>
                    <a:pt x="12737" y="18631"/>
                    <a:pt x="14417" y="16873"/>
                  </a:cubicBezTo>
                  <a:cubicBezTo>
                    <a:pt x="16097" y="15115"/>
                    <a:pt x="17537" y="13106"/>
                    <a:pt x="18497" y="10845"/>
                  </a:cubicBezTo>
                  <a:cubicBezTo>
                    <a:pt x="19457" y="8585"/>
                    <a:pt x="19937" y="6073"/>
                    <a:pt x="18737" y="4817"/>
                  </a:cubicBezTo>
                  <a:cubicBezTo>
                    <a:pt x="17537" y="3562"/>
                    <a:pt x="14657" y="3562"/>
                    <a:pt x="12017" y="4064"/>
                  </a:cubicBezTo>
                  <a:cubicBezTo>
                    <a:pt x="9377" y="4566"/>
                    <a:pt x="6977" y="5571"/>
                    <a:pt x="4577" y="7580"/>
                  </a:cubicBezTo>
                  <a:cubicBezTo>
                    <a:pt x="2177" y="9589"/>
                    <a:pt x="-223" y="12603"/>
                    <a:pt x="17" y="14362"/>
                  </a:cubicBezTo>
                  <a:cubicBezTo>
                    <a:pt x="257" y="16120"/>
                    <a:pt x="3137" y="16622"/>
                    <a:pt x="5777" y="16371"/>
                  </a:cubicBezTo>
                  <a:cubicBezTo>
                    <a:pt x="8417" y="16120"/>
                    <a:pt x="10817" y="15115"/>
                    <a:pt x="12977" y="13608"/>
                  </a:cubicBezTo>
                  <a:cubicBezTo>
                    <a:pt x="15137" y="12101"/>
                    <a:pt x="17057" y="10092"/>
                    <a:pt x="17057" y="8083"/>
                  </a:cubicBezTo>
                  <a:cubicBezTo>
                    <a:pt x="17057" y="6073"/>
                    <a:pt x="15137" y="4064"/>
                    <a:pt x="13217" y="3813"/>
                  </a:cubicBezTo>
                  <a:cubicBezTo>
                    <a:pt x="11297" y="3562"/>
                    <a:pt x="9377" y="5069"/>
                    <a:pt x="7457" y="6576"/>
                  </a:cubicBezTo>
                  <a:cubicBezTo>
                    <a:pt x="5537" y="8083"/>
                    <a:pt x="3617" y="9589"/>
                    <a:pt x="2417" y="11599"/>
                  </a:cubicBezTo>
                  <a:cubicBezTo>
                    <a:pt x="1217" y="13608"/>
                    <a:pt x="737" y="16120"/>
                    <a:pt x="1697" y="17124"/>
                  </a:cubicBezTo>
                  <a:cubicBezTo>
                    <a:pt x="2657" y="18129"/>
                    <a:pt x="5057" y="17627"/>
                    <a:pt x="8417" y="15617"/>
                  </a:cubicBezTo>
                  <a:cubicBezTo>
                    <a:pt x="11777" y="13608"/>
                    <a:pt x="16097" y="10092"/>
                    <a:pt x="18497" y="7078"/>
                  </a:cubicBezTo>
                  <a:cubicBezTo>
                    <a:pt x="20897" y="4064"/>
                    <a:pt x="21377" y="1552"/>
                    <a:pt x="20177" y="548"/>
                  </a:cubicBezTo>
                  <a:cubicBezTo>
                    <a:pt x="18977" y="-457"/>
                    <a:pt x="16097" y="45"/>
                    <a:pt x="13697" y="1050"/>
                  </a:cubicBezTo>
                  <a:cubicBezTo>
                    <a:pt x="11297" y="2055"/>
                    <a:pt x="9377" y="3562"/>
                    <a:pt x="7937" y="5822"/>
                  </a:cubicBezTo>
                  <a:cubicBezTo>
                    <a:pt x="6497" y="8083"/>
                    <a:pt x="5537" y="11096"/>
                    <a:pt x="6977" y="12101"/>
                  </a:cubicBezTo>
                  <a:cubicBezTo>
                    <a:pt x="8417" y="13106"/>
                    <a:pt x="12257" y="12101"/>
                    <a:pt x="14897" y="10343"/>
                  </a:cubicBezTo>
                  <a:cubicBezTo>
                    <a:pt x="17537" y="8585"/>
                    <a:pt x="18977" y="6073"/>
                    <a:pt x="20417" y="3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3724676" y="2237245"/>
              <a:ext cx="152869" cy="11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833" fill="norm" stroke="1" extrusionOk="0">
                  <a:moveTo>
                    <a:pt x="10558" y="17809"/>
                  </a:moveTo>
                  <a:cubicBezTo>
                    <a:pt x="10204" y="15559"/>
                    <a:pt x="9850" y="13309"/>
                    <a:pt x="8788" y="12184"/>
                  </a:cubicBezTo>
                  <a:cubicBezTo>
                    <a:pt x="7725" y="11059"/>
                    <a:pt x="5955" y="11059"/>
                    <a:pt x="4538" y="12859"/>
                  </a:cubicBezTo>
                  <a:cubicBezTo>
                    <a:pt x="3122" y="14659"/>
                    <a:pt x="2060" y="18259"/>
                    <a:pt x="2414" y="19834"/>
                  </a:cubicBezTo>
                  <a:cubicBezTo>
                    <a:pt x="2768" y="21409"/>
                    <a:pt x="4538" y="20959"/>
                    <a:pt x="6132" y="19609"/>
                  </a:cubicBezTo>
                  <a:cubicBezTo>
                    <a:pt x="7725" y="18259"/>
                    <a:pt x="9142" y="16009"/>
                    <a:pt x="10204" y="13759"/>
                  </a:cubicBezTo>
                  <a:cubicBezTo>
                    <a:pt x="11266" y="11509"/>
                    <a:pt x="11974" y="9259"/>
                    <a:pt x="11797" y="7234"/>
                  </a:cubicBezTo>
                  <a:cubicBezTo>
                    <a:pt x="11620" y="5209"/>
                    <a:pt x="10558" y="3409"/>
                    <a:pt x="9142" y="2959"/>
                  </a:cubicBezTo>
                  <a:cubicBezTo>
                    <a:pt x="7725" y="2509"/>
                    <a:pt x="5955" y="3409"/>
                    <a:pt x="4538" y="4759"/>
                  </a:cubicBezTo>
                  <a:cubicBezTo>
                    <a:pt x="3122" y="6109"/>
                    <a:pt x="2060" y="7909"/>
                    <a:pt x="1174" y="10384"/>
                  </a:cubicBezTo>
                  <a:cubicBezTo>
                    <a:pt x="289" y="12859"/>
                    <a:pt x="-419" y="16009"/>
                    <a:pt x="289" y="17809"/>
                  </a:cubicBezTo>
                  <a:cubicBezTo>
                    <a:pt x="997" y="19609"/>
                    <a:pt x="3122" y="20059"/>
                    <a:pt x="4892" y="19609"/>
                  </a:cubicBezTo>
                  <a:cubicBezTo>
                    <a:pt x="6663" y="19159"/>
                    <a:pt x="8079" y="17809"/>
                    <a:pt x="9673" y="16009"/>
                  </a:cubicBezTo>
                  <a:cubicBezTo>
                    <a:pt x="11266" y="14209"/>
                    <a:pt x="13037" y="11959"/>
                    <a:pt x="13922" y="9709"/>
                  </a:cubicBezTo>
                  <a:cubicBezTo>
                    <a:pt x="14807" y="7459"/>
                    <a:pt x="14807" y="5209"/>
                    <a:pt x="13922" y="4084"/>
                  </a:cubicBezTo>
                  <a:cubicBezTo>
                    <a:pt x="13037" y="2959"/>
                    <a:pt x="11266" y="2959"/>
                    <a:pt x="9496" y="3409"/>
                  </a:cubicBezTo>
                  <a:cubicBezTo>
                    <a:pt x="7725" y="3859"/>
                    <a:pt x="5955" y="4759"/>
                    <a:pt x="4538" y="7234"/>
                  </a:cubicBezTo>
                  <a:cubicBezTo>
                    <a:pt x="3122" y="9709"/>
                    <a:pt x="2060" y="13759"/>
                    <a:pt x="2768" y="16009"/>
                  </a:cubicBezTo>
                  <a:cubicBezTo>
                    <a:pt x="3476" y="18259"/>
                    <a:pt x="5955" y="18709"/>
                    <a:pt x="8611" y="17134"/>
                  </a:cubicBezTo>
                  <a:cubicBezTo>
                    <a:pt x="11266" y="15559"/>
                    <a:pt x="14099" y="11959"/>
                    <a:pt x="15692" y="9034"/>
                  </a:cubicBezTo>
                  <a:cubicBezTo>
                    <a:pt x="17286" y="6109"/>
                    <a:pt x="17640" y="3859"/>
                    <a:pt x="16932" y="2284"/>
                  </a:cubicBezTo>
                  <a:cubicBezTo>
                    <a:pt x="16224" y="709"/>
                    <a:pt x="14453" y="-191"/>
                    <a:pt x="12860" y="34"/>
                  </a:cubicBezTo>
                  <a:cubicBezTo>
                    <a:pt x="11266" y="259"/>
                    <a:pt x="9850" y="1609"/>
                    <a:pt x="8788" y="3409"/>
                  </a:cubicBezTo>
                  <a:cubicBezTo>
                    <a:pt x="7725" y="5209"/>
                    <a:pt x="7017" y="7459"/>
                    <a:pt x="7902" y="9034"/>
                  </a:cubicBezTo>
                  <a:cubicBezTo>
                    <a:pt x="8788" y="10609"/>
                    <a:pt x="11266" y="11509"/>
                    <a:pt x="13745" y="10609"/>
                  </a:cubicBezTo>
                  <a:cubicBezTo>
                    <a:pt x="16224" y="9709"/>
                    <a:pt x="18702" y="7009"/>
                    <a:pt x="21181" y="4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391314" y="1541024"/>
              <a:ext cx="160913" cy="11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587" fill="norm" stroke="1" extrusionOk="0">
                  <a:moveTo>
                    <a:pt x="21250" y="9452"/>
                  </a:moveTo>
                  <a:cubicBezTo>
                    <a:pt x="19900" y="8102"/>
                    <a:pt x="18550" y="6752"/>
                    <a:pt x="17031" y="6077"/>
                  </a:cubicBezTo>
                  <a:cubicBezTo>
                    <a:pt x="15512" y="5402"/>
                    <a:pt x="13825" y="5402"/>
                    <a:pt x="12475" y="6752"/>
                  </a:cubicBezTo>
                  <a:cubicBezTo>
                    <a:pt x="11125" y="8102"/>
                    <a:pt x="10112" y="10802"/>
                    <a:pt x="9437" y="13502"/>
                  </a:cubicBezTo>
                  <a:cubicBezTo>
                    <a:pt x="8762" y="16202"/>
                    <a:pt x="8425" y="18902"/>
                    <a:pt x="8931" y="19352"/>
                  </a:cubicBezTo>
                  <a:cubicBezTo>
                    <a:pt x="9437" y="19802"/>
                    <a:pt x="10787" y="18002"/>
                    <a:pt x="11969" y="16202"/>
                  </a:cubicBezTo>
                  <a:cubicBezTo>
                    <a:pt x="13150" y="14402"/>
                    <a:pt x="14162" y="12602"/>
                    <a:pt x="14837" y="10577"/>
                  </a:cubicBezTo>
                  <a:cubicBezTo>
                    <a:pt x="15513" y="8552"/>
                    <a:pt x="15850" y="6302"/>
                    <a:pt x="15344" y="4502"/>
                  </a:cubicBezTo>
                  <a:cubicBezTo>
                    <a:pt x="14837" y="2702"/>
                    <a:pt x="13487" y="1352"/>
                    <a:pt x="12137" y="1352"/>
                  </a:cubicBezTo>
                  <a:cubicBezTo>
                    <a:pt x="10787" y="1352"/>
                    <a:pt x="9437" y="2702"/>
                    <a:pt x="8087" y="4502"/>
                  </a:cubicBezTo>
                  <a:cubicBezTo>
                    <a:pt x="6737" y="6302"/>
                    <a:pt x="5387" y="8552"/>
                    <a:pt x="4544" y="11252"/>
                  </a:cubicBezTo>
                  <a:cubicBezTo>
                    <a:pt x="3700" y="13952"/>
                    <a:pt x="3362" y="17102"/>
                    <a:pt x="4037" y="18902"/>
                  </a:cubicBezTo>
                  <a:cubicBezTo>
                    <a:pt x="4712" y="20702"/>
                    <a:pt x="6400" y="21152"/>
                    <a:pt x="8425" y="19802"/>
                  </a:cubicBezTo>
                  <a:cubicBezTo>
                    <a:pt x="10450" y="18452"/>
                    <a:pt x="12812" y="15302"/>
                    <a:pt x="14500" y="12827"/>
                  </a:cubicBezTo>
                  <a:cubicBezTo>
                    <a:pt x="16187" y="10352"/>
                    <a:pt x="17200" y="8552"/>
                    <a:pt x="17031" y="6977"/>
                  </a:cubicBezTo>
                  <a:cubicBezTo>
                    <a:pt x="16862" y="5402"/>
                    <a:pt x="15512" y="4052"/>
                    <a:pt x="13994" y="3827"/>
                  </a:cubicBezTo>
                  <a:cubicBezTo>
                    <a:pt x="12475" y="3602"/>
                    <a:pt x="10787" y="4502"/>
                    <a:pt x="9100" y="6077"/>
                  </a:cubicBezTo>
                  <a:cubicBezTo>
                    <a:pt x="7412" y="7652"/>
                    <a:pt x="5725" y="9902"/>
                    <a:pt x="4713" y="12152"/>
                  </a:cubicBezTo>
                  <a:cubicBezTo>
                    <a:pt x="3700" y="14402"/>
                    <a:pt x="3362" y="16652"/>
                    <a:pt x="4037" y="18002"/>
                  </a:cubicBezTo>
                  <a:cubicBezTo>
                    <a:pt x="4712" y="19352"/>
                    <a:pt x="6400" y="19802"/>
                    <a:pt x="8762" y="18227"/>
                  </a:cubicBezTo>
                  <a:cubicBezTo>
                    <a:pt x="11125" y="16652"/>
                    <a:pt x="14162" y="13052"/>
                    <a:pt x="16019" y="10127"/>
                  </a:cubicBezTo>
                  <a:cubicBezTo>
                    <a:pt x="17875" y="7202"/>
                    <a:pt x="18550" y="4952"/>
                    <a:pt x="18044" y="3602"/>
                  </a:cubicBezTo>
                  <a:cubicBezTo>
                    <a:pt x="17537" y="2252"/>
                    <a:pt x="15850" y="1802"/>
                    <a:pt x="12981" y="3152"/>
                  </a:cubicBezTo>
                  <a:cubicBezTo>
                    <a:pt x="10112" y="4502"/>
                    <a:pt x="6062" y="7652"/>
                    <a:pt x="3869" y="10577"/>
                  </a:cubicBezTo>
                  <a:cubicBezTo>
                    <a:pt x="1675" y="13502"/>
                    <a:pt x="1337" y="16202"/>
                    <a:pt x="2350" y="17777"/>
                  </a:cubicBezTo>
                  <a:cubicBezTo>
                    <a:pt x="3362" y="19352"/>
                    <a:pt x="5725" y="19802"/>
                    <a:pt x="8425" y="18677"/>
                  </a:cubicBezTo>
                  <a:cubicBezTo>
                    <a:pt x="11125" y="17552"/>
                    <a:pt x="14162" y="14852"/>
                    <a:pt x="16187" y="12377"/>
                  </a:cubicBezTo>
                  <a:cubicBezTo>
                    <a:pt x="18212" y="9902"/>
                    <a:pt x="19225" y="7652"/>
                    <a:pt x="19394" y="5402"/>
                  </a:cubicBezTo>
                  <a:cubicBezTo>
                    <a:pt x="19562" y="3152"/>
                    <a:pt x="18887" y="902"/>
                    <a:pt x="16019" y="227"/>
                  </a:cubicBezTo>
                  <a:cubicBezTo>
                    <a:pt x="13150" y="-448"/>
                    <a:pt x="8087" y="452"/>
                    <a:pt x="5050" y="2027"/>
                  </a:cubicBezTo>
                  <a:cubicBezTo>
                    <a:pt x="2012" y="3602"/>
                    <a:pt x="1000" y="5852"/>
                    <a:pt x="494" y="8777"/>
                  </a:cubicBezTo>
                  <a:cubicBezTo>
                    <a:pt x="-13" y="11702"/>
                    <a:pt x="-13" y="15302"/>
                    <a:pt x="831" y="17327"/>
                  </a:cubicBezTo>
                  <a:cubicBezTo>
                    <a:pt x="1675" y="19352"/>
                    <a:pt x="3362" y="19802"/>
                    <a:pt x="6400" y="18677"/>
                  </a:cubicBezTo>
                  <a:cubicBezTo>
                    <a:pt x="9437" y="17552"/>
                    <a:pt x="13825" y="14852"/>
                    <a:pt x="16187" y="12377"/>
                  </a:cubicBezTo>
                  <a:cubicBezTo>
                    <a:pt x="18550" y="9902"/>
                    <a:pt x="18887" y="7652"/>
                    <a:pt x="18212" y="6302"/>
                  </a:cubicBezTo>
                  <a:cubicBezTo>
                    <a:pt x="17537" y="4952"/>
                    <a:pt x="15850" y="4502"/>
                    <a:pt x="12812" y="5177"/>
                  </a:cubicBezTo>
                  <a:cubicBezTo>
                    <a:pt x="9775" y="5852"/>
                    <a:pt x="5387" y="7652"/>
                    <a:pt x="2856" y="9677"/>
                  </a:cubicBezTo>
                  <a:cubicBezTo>
                    <a:pt x="325" y="11702"/>
                    <a:pt x="-350" y="13952"/>
                    <a:pt x="156" y="15302"/>
                  </a:cubicBezTo>
                  <a:cubicBezTo>
                    <a:pt x="663" y="16652"/>
                    <a:pt x="2350" y="17102"/>
                    <a:pt x="4038" y="17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5018436" y="756357"/>
              <a:ext cx="187984" cy="1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138" fill="norm" stroke="1" extrusionOk="0">
                  <a:moveTo>
                    <a:pt x="17445" y="4682"/>
                  </a:moveTo>
                  <a:cubicBezTo>
                    <a:pt x="17445" y="3223"/>
                    <a:pt x="17445" y="1763"/>
                    <a:pt x="16581" y="888"/>
                  </a:cubicBezTo>
                  <a:cubicBezTo>
                    <a:pt x="15717" y="12"/>
                    <a:pt x="13989" y="-280"/>
                    <a:pt x="11829" y="304"/>
                  </a:cubicBezTo>
                  <a:cubicBezTo>
                    <a:pt x="9669" y="888"/>
                    <a:pt x="7077" y="2347"/>
                    <a:pt x="5493" y="3806"/>
                  </a:cubicBezTo>
                  <a:cubicBezTo>
                    <a:pt x="3909" y="5266"/>
                    <a:pt x="3333" y="6725"/>
                    <a:pt x="3189" y="8477"/>
                  </a:cubicBezTo>
                  <a:cubicBezTo>
                    <a:pt x="3045" y="10228"/>
                    <a:pt x="3333" y="12271"/>
                    <a:pt x="5061" y="13439"/>
                  </a:cubicBezTo>
                  <a:cubicBezTo>
                    <a:pt x="6789" y="14606"/>
                    <a:pt x="9957" y="14898"/>
                    <a:pt x="12117" y="14461"/>
                  </a:cubicBezTo>
                  <a:cubicBezTo>
                    <a:pt x="14277" y="14023"/>
                    <a:pt x="15429" y="12855"/>
                    <a:pt x="16149" y="11396"/>
                  </a:cubicBezTo>
                  <a:cubicBezTo>
                    <a:pt x="16869" y="9936"/>
                    <a:pt x="17157" y="8185"/>
                    <a:pt x="16581" y="7017"/>
                  </a:cubicBezTo>
                  <a:cubicBezTo>
                    <a:pt x="16005" y="5850"/>
                    <a:pt x="14565" y="5266"/>
                    <a:pt x="12261" y="5412"/>
                  </a:cubicBezTo>
                  <a:cubicBezTo>
                    <a:pt x="9957" y="5558"/>
                    <a:pt x="6789" y="6434"/>
                    <a:pt x="4773" y="7455"/>
                  </a:cubicBezTo>
                  <a:cubicBezTo>
                    <a:pt x="2757" y="8477"/>
                    <a:pt x="1893" y="9644"/>
                    <a:pt x="1605" y="10958"/>
                  </a:cubicBezTo>
                  <a:cubicBezTo>
                    <a:pt x="1317" y="12271"/>
                    <a:pt x="1605" y="13731"/>
                    <a:pt x="2613" y="14461"/>
                  </a:cubicBezTo>
                  <a:cubicBezTo>
                    <a:pt x="3621" y="15190"/>
                    <a:pt x="5349" y="15190"/>
                    <a:pt x="7077" y="14606"/>
                  </a:cubicBezTo>
                  <a:cubicBezTo>
                    <a:pt x="8805" y="14023"/>
                    <a:pt x="10533" y="12855"/>
                    <a:pt x="11541" y="11396"/>
                  </a:cubicBezTo>
                  <a:cubicBezTo>
                    <a:pt x="12549" y="9936"/>
                    <a:pt x="12837" y="8185"/>
                    <a:pt x="12261" y="7163"/>
                  </a:cubicBezTo>
                  <a:cubicBezTo>
                    <a:pt x="11685" y="6142"/>
                    <a:pt x="10245" y="5850"/>
                    <a:pt x="8229" y="6434"/>
                  </a:cubicBezTo>
                  <a:cubicBezTo>
                    <a:pt x="6213" y="7017"/>
                    <a:pt x="3621" y="8477"/>
                    <a:pt x="2037" y="9936"/>
                  </a:cubicBezTo>
                  <a:cubicBezTo>
                    <a:pt x="453" y="11396"/>
                    <a:pt x="-123" y="12855"/>
                    <a:pt x="21" y="14169"/>
                  </a:cubicBezTo>
                  <a:cubicBezTo>
                    <a:pt x="165" y="15482"/>
                    <a:pt x="1029" y="16650"/>
                    <a:pt x="2901" y="16796"/>
                  </a:cubicBezTo>
                  <a:cubicBezTo>
                    <a:pt x="4773" y="16942"/>
                    <a:pt x="7653" y="16066"/>
                    <a:pt x="9525" y="15044"/>
                  </a:cubicBezTo>
                  <a:cubicBezTo>
                    <a:pt x="11397" y="14023"/>
                    <a:pt x="12261" y="12855"/>
                    <a:pt x="12261" y="11688"/>
                  </a:cubicBezTo>
                  <a:cubicBezTo>
                    <a:pt x="12261" y="10520"/>
                    <a:pt x="11397" y="9352"/>
                    <a:pt x="10245" y="9061"/>
                  </a:cubicBezTo>
                  <a:cubicBezTo>
                    <a:pt x="9093" y="8769"/>
                    <a:pt x="7653" y="9352"/>
                    <a:pt x="5925" y="10812"/>
                  </a:cubicBezTo>
                  <a:cubicBezTo>
                    <a:pt x="4197" y="12271"/>
                    <a:pt x="2181" y="14606"/>
                    <a:pt x="1173" y="16504"/>
                  </a:cubicBezTo>
                  <a:cubicBezTo>
                    <a:pt x="165" y="18401"/>
                    <a:pt x="165" y="19861"/>
                    <a:pt x="1029" y="20590"/>
                  </a:cubicBezTo>
                  <a:cubicBezTo>
                    <a:pt x="1893" y="21320"/>
                    <a:pt x="3621" y="21320"/>
                    <a:pt x="5781" y="20590"/>
                  </a:cubicBezTo>
                  <a:cubicBezTo>
                    <a:pt x="7941" y="19861"/>
                    <a:pt x="10533" y="18401"/>
                    <a:pt x="12405" y="17234"/>
                  </a:cubicBezTo>
                  <a:cubicBezTo>
                    <a:pt x="14277" y="16066"/>
                    <a:pt x="15429" y="15190"/>
                    <a:pt x="15573" y="15336"/>
                  </a:cubicBezTo>
                  <a:cubicBezTo>
                    <a:pt x="15717" y="15482"/>
                    <a:pt x="14853" y="16650"/>
                    <a:pt x="15141" y="16796"/>
                  </a:cubicBezTo>
                  <a:cubicBezTo>
                    <a:pt x="15429" y="16942"/>
                    <a:pt x="16869" y="16066"/>
                    <a:pt x="18021" y="15044"/>
                  </a:cubicBezTo>
                  <a:cubicBezTo>
                    <a:pt x="19173" y="14023"/>
                    <a:pt x="20037" y="12855"/>
                    <a:pt x="20613" y="11542"/>
                  </a:cubicBezTo>
                  <a:cubicBezTo>
                    <a:pt x="21189" y="10228"/>
                    <a:pt x="21477" y="8769"/>
                    <a:pt x="20757" y="7893"/>
                  </a:cubicBezTo>
                  <a:cubicBezTo>
                    <a:pt x="20037" y="7017"/>
                    <a:pt x="18309" y="6725"/>
                    <a:pt x="15429" y="7163"/>
                  </a:cubicBezTo>
                  <a:cubicBezTo>
                    <a:pt x="12549" y="7601"/>
                    <a:pt x="8517" y="8769"/>
                    <a:pt x="6357" y="10082"/>
                  </a:cubicBezTo>
                  <a:cubicBezTo>
                    <a:pt x="4197" y="11396"/>
                    <a:pt x="3909" y="12855"/>
                    <a:pt x="3621" y="14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15195" y="3643494"/>
              <a:ext cx="76886" cy="8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0881" fill="norm" stroke="1" extrusionOk="0">
                  <a:moveTo>
                    <a:pt x="19887" y="4990"/>
                  </a:moveTo>
                  <a:cubicBezTo>
                    <a:pt x="16404" y="3790"/>
                    <a:pt x="12920" y="2590"/>
                    <a:pt x="10481" y="3490"/>
                  </a:cubicBezTo>
                  <a:cubicBezTo>
                    <a:pt x="8042" y="4390"/>
                    <a:pt x="6649" y="7390"/>
                    <a:pt x="7694" y="8590"/>
                  </a:cubicBezTo>
                  <a:cubicBezTo>
                    <a:pt x="8739" y="9790"/>
                    <a:pt x="12223" y="9190"/>
                    <a:pt x="14313" y="7390"/>
                  </a:cubicBezTo>
                  <a:cubicBezTo>
                    <a:pt x="16404" y="5590"/>
                    <a:pt x="17100" y="2590"/>
                    <a:pt x="15707" y="1090"/>
                  </a:cubicBezTo>
                  <a:cubicBezTo>
                    <a:pt x="14313" y="-410"/>
                    <a:pt x="10829" y="-410"/>
                    <a:pt x="8391" y="1390"/>
                  </a:cubicBezTo>
                  <a:cubicBezTo>
                    <a:pt x="5952" y="3190"/>
                    <a:pt x="4558" y="6790"/>
                    <a:pt x="5604" y="8590"/>
                  </a:cubicBezTo>
                  <a:cubicBezTo>
                    <a:pt x="6649" y="10390"/>
                    <a:pt x="10133" y="10390"/>
                    <a:pt x="10133" y="10090"/>
                  </a:cubicBezTo>
                  <a:cubicBezTo>
                    <a:pt x="10133" y="9790"/>
                    <a:pt x="6649" y="9190"/>
                    <a:pt x="4210" y="10390"/>
                  </a:cubicBezTo>
                  <a:cubicBezTo>
                    <a:pt x="1771" y="11590"/>
                    <a:pt x="378" y="14590"/>
                    <a:pt x="1423" y="16090"/>
                  </a:cubicBezTo>
                  <a:cubicBezTo>
                    <a:pt x="2468" y="17590"/>
                    <a:pt x="5952" y="17590"/>
                    <a:pt x="8739" y="16090"/>
                  </a:cubicBezTo>
                  <a:cubicBezTo>
                    <a:pt x="11526" y="14590"/>
                    <a:pt x="13616" y="11590"/>
                    <a:pt x="12920" y="10690"/>
                  </a:cubicBezTo>
                  <a:cubicBezTo>
                    <a:pt x="12223" y="9790"/>
                    <a:pt x="8739" y="10990"/>
                    <a:pt x="5604" y="12790"/>
                  </a:cubicBezTo>
                  <a:cubicBezTo>
                    <a:pt x="2468" y="14590"/>
                    <a:pt x="-319" y="16990"/>
                    <a:pt x="29" y="18490"/>
                  </a:cubicBezTo>
                  <a:cubicBezTo>
                    <a:pt x="378" y="19990"/>
                    <a:pt x="3862" y="20590"/>
                    <a:pt x="6997" y="19990"/>
                  </a:cubicBezTo>
                  <a:cubicBezTo>
                    <a:pt x="10133" y="19390"/>
                    <a:pt x="12920" y="17590"/>
                    <a:pt x="12571" y="17590"/>
                  </a:cubicBezTo>
                  <a:cubicBezTo>
                    <a:pt x="12223" y="17590"/>
                    <a:pt x="8739" y="19390"/>
                    <a:pt x="8739" y="20290"/>
                  </a:cubicBezTo>
                  <a:cubicBezTo>
                    <a:pt x="8739" y="21190"/>
                    <a:pt x="12223" y="21190"/>
                    <a:pt x="15358" y="19390"/>
                  </a:cubicBezTo>
                  <a:cubicBezTo>
                    <a:pt x="18494" y="17590"/>
                    <a:pt x="21281" y="13990"/>
                    <a:pt x="20933" y="12490"/>
                  </a:cubicBezTo>
                  <a:cubicBezTo>
                    <a:pt x="20584" y="10990"/>
                    <a:pt x="17100" y="11590"/>
                    <a:pt x="13965" y="13090"/>
                  </a:cubicBezTo>
                  <a:cubicBezTo>
                    <a:pt x="10829" y="14590"/>
                    <a:pt x="8042" y="16990"/>
                    <a:pt x="8042" y="16990"/>
                  </a:cubicBezTo>
                  <a:cubicBezTo>
                    <a:pt x="8042" y="16990"/>
                    <a:pt x="10829" y="14590"/>
                    <a:pt x="13616" y="121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30907" y="4316430"/>
              <a:ext cx="26234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114"/>
                    <a:pt x="-1443" y="8229"/>
                    <a:pt x="1502" y="11829"/>
                  </a:cubicBezTo>
                  <a:cubicBezTo>
                    <a:pt x="4448" y="15429"/>
                    <a:pt x="12302" y="1851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810808" y="4768774"/>
              <a:ext cx="15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700161" y="4201428"/>
              <a:ext cx="1" cy="25300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723162" y="4586759"/>
              <a:ext cx="191672" cy="19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3107"/>
                  </a:moveTo>
                  <a:cubicBezTo>
                    <a:pt x="864" y="1999"/>
                    <a:pt x="1728" y="892"/>
                    <a:pt x="3024" y="338"/>
                  </a:cubicBezTo>
                  <a:cubicBezTo>
                    <a:pt x="4320" y="-216"/>
                    <a:pt x="6048" y="-216"/>
                    <a:pt x="7344" y="1307"/>
                  </a:cubicBezTo>
                  <a:cubicBezTo>
                    <a:pt x="8640" y="2830"/>
                    <a:pt x="9504" y="5876"/>
                    <a:pt x="9504" y="7953"/>
                  </a:cubicBezTo>
                  <a:cubicBezTo>
                    <a:pt x="9504" y="10030"/>
                    <a:pt x="8640" y="11138"/>
                    <a:pt x="7488" y="12938"/>
                  </a:cubicBezTo>
                  <a:cubicBezTo>
                    <a:pt x="6336" y="14738"/>
                    <a:pt x="4896" y="17230"/>
                    <a:pt x="4752" y="18892"/>
                  </a:cubicBezTo>
                  <a:cubicBezTo>
                    <a:pt x="4608" y="20553"/>
                    <a:pt x="5760" y="21384"/>
                    <a:pt x="8784" y="20830"/>
                  </a:cubicBezTo>
                  <a:cubicBezTo>
                    <a:pt x="11808" y="20276"/>
                    <a:pt x="16704" y="18338"/>
                    <a:pt x="21600" y="16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542037" y="4086425"/>
              <a:ext cx="16811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804"/>
                    <a:pt x="-1303" y="7608"/>
                    <a:pt x="240" y="11208"/>
                  </a:cubicBezTo>
                  <a:cubicBezTo>
                    <a:pt x="1783" y="14808"/>
                    <a:pt x="11040" y="1820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574181" y="4505382"/>
              <a:ext cx="142880" cy="30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34" fill="norm" stroke="1" extrusionOk="0">
                  <a:moveTo>
                    <a:pt x="3411" y="2313"/>
                  </a:moveTo>
                  <a:cubicBezTo>
                    <a:pt x="4547" y="1605"/>
                    <a:pt x="5684" y="896"/>
                    <a:pt x="7200" y="454"/>
                  </a:cubicBezTo>
                  <a:cubicBezTo>
                    <a:pt x="8716" y="11"/>
                    <a:pt x="10611" y="-166"/>
                    <a:pt x="11937" y="188"/>
                  </a:cubicBezTo>
                  <a:cubicBezTo>
                    <a:pt x="13263" y="542"/>
                    <a:pt x="14021" y="1427"/>
                    <a:pt x="14211" y="2313"/>
                  </a:cubicBezTo>
                  <a:cubicBezTo>
                    <a:pt x="14400" y="3198"/>
                    <a:pt x="14021" y="4083"/>
                    <a:pt x="13263" y="5145"/>
                  </a:cubicBezTo>
                  <a:cubicBezTo>
                    <a:pt x="12505" y="6208"/>
                    <a:pt x="11368" y="7447"/>
                    <a:pt x="11747" y="8155"/>
                  </a:cubicBezTo>
                  <a:cubicBezTo>
                    <a:pt x="12126" y="8864"/>
                    <a:pt x="14021" y="9041"/>
                    <a:pt x="15916" y="9926"/>
                  </a:cubicBezTo>
                  <a:cubicBezTo>
                    <a:pt x="17811" y="10811"/>
                    <a:pt x="19705" y="12404"/>
                    <a:pt x="20653" y="13644"/>
                  </a:cubicBezTo>
                  <a:cubicBezTo>
                    <a:pt x="21600" y="14883"/>
                    <a:pt x="21600" y="15768"/>
                    <a:pt x="18000" y="17008"/>
                  </a:cubicBezTo>
                  <a:cubicBezTo>
                    <a:pt x="14400" y="18247"/>
                    <a:pt x="7200" y="19841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218196" y="4117092"/>
              <a:ext cx="7667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55"/>
                    <a:pt x="14400" y="10111"/>
                    <a:pt x="18000" y="13711"/>
                  </a:cubicBezTo>
                  <a:cubicBezTo>
                    <a:pt x="21600" y="17311"/>
                    <a:pt x="21600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266752" y="4508101"/>
              <a:ext cx="12011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434" y="0"/>
                  </a:moveTo>
                  <a:cubicBezTo>
                    <a:pt x="4596" y="1565"/>
                    <a:pt x="2757" y="3130"/>
                    <a:pt x="1608" y="4461"/>
                  </a:cubicBezTo>
                  <a:cubicBezTo>
                    <a:pt x="460" y="5791"/>
                    <a:pt x="0" y="6887"/>
                    <a:pt x="0" y="7826"/>
                  </a:cubicBezTo>
                  <a:cubicBezTo>
                    <a:pt x="0" y="8765"/>
                    <a:pt x="460" y="9548"/>
                    <a:pt x="1838" y="9704"/>
                  </a:cubicBezTo>
                  <a:cubicBezTo>
                    <a:pt x="3217" y="9861"/>
                    <a:pt x="5515" y="9391"/>
                    <a:pt x="7813" y="8922"/>
                  </a:cubicBezTo>
                  <a:cubicBezTo>
                    <a:pt x="10111" y="8452"/>
                    <a:pt x="12409" y="7983"/>
                    <a:pt x="14247" y="8061"/>
                  </a:cubicBezTo>
                  <a:cubicBezTo>
                    <a:pt x="16085" y="8139"/>
                    <a:pt x="17464" y="8765"/>
                    <a:pt x="18153" y="10330"/>
                  </a:cubicBezTo>
                  <a:cubicBezTo>
                    <a:pt x="18843" y="11896"/>
                    <a:pt x="18843" y="14400"/>
                    <a:pt x="19302" y="16435"/>
                  </a:cubicBezTo>
                  <a:cubicBezTo>
                    <a:pt x="19762" y="18470"/>
                    <a:pt x="20681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011373" y="4101759"/>
              <a:ext cx="11841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96"/>
                    <a:pt x="2735" y="9391"/>
                    <a:pt x="575" y="12991"/>
                  </a:cubicBezTo>
                  <a:cubicBezTo>
                    <a:pt x="-1585" y="16591"/>
                    <a:pt x="2735" y="1909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026664" y="4521348"/>
              <a:ext cx="79095" cy="27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1217" fill="norm" stroke="1" extrusionOk="0">
                  <a:moveTo>
                    <a:pt x="18201" y="163"/>
                  </a:moveTo>
                  <a:cubicBezTo>
                    <a:pt x="15025" y="-37"/>
                    <a:pt x="11848" y="-237"/>
                    <a:pt x="7719" y="763"/>
                  </a:cubicBezTo>
                  <a:cubicBezTo>
                    <a:pt x="3589" y="1763"/>
                    <a:pt x="-1493" y="3963"/>
                    <a:pt x="413" y="6763"/>
                  </a:cubicBezTo>
                  <a:cubicBezTo>
                    <a:pt x="2319" y="9563"/>
                    <a:pt x="11213" y="12963"/>
                    <a:pt x="15660" y="15163"/>
                  </a:cubicBezTo>
                  <a:cubicBezTo>
                    <a:pt x="20107" y="17363"/>
                    <a:pt x="20107" y="18363"/>
                    <a:pt x="19154" y="19263"/>
                  </a:cubicBezTo>
                  <a:cubicBezTo>
                    <a:pt x="18201" y="20163"/>
                    <a:pt x="16295" y="20963"/>
                    <a:pt x="13754" y="21163"/>
                  </a:cubicBezTo>
                  <a:cubicBezTo>
                    <a:pt x="11213" y="21363"/>
                    <a:pt x="8036" y="20963"/>
                    <a:pt x="4860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023213" y="4431433"/>
              <a:ext cx="207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828231" y="4009757"/>
              <a:ext cx="15335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12"/>
                    <a:pt x="14400" y="7624"/>
                    <a:pt x="18000" y="11224"/>
                  </a:cubicBezTo>
                  <a:cubicBezTo>
                    <a:pt x="21600" y="14824"/>
                    <a:pt x="216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825193" y="4477434"/>
              <a:ext cx="102708" cy="21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0"/>
                  </a:moveTo>
                  <a:cubicBezTo>
                    <a:pt x="15905" y="2009"/>
                    <a:pt x="10636" y="4019"/>
                    <a:pt x="6949" y="6907"/>
                  </a:cubicBezTo>
                  <a:cubicBezTo>
                    <a:pt x="3261" y="9795"/>
                    <a:pt x="1154" y="13563"/>
                    <a:pt x="363" y="16074"/>
                  </a:cubicBezTo>
                  <a:cubicBezTo>
                    <a:pt x="-427" y="18586"/>
                    <a:pt x="100" y="19842"/>
                    <a:pt x="1680" y="20595"/>
                  </a:cubicBezTo>
                  <a:cubicBezTo>
                    <a:pt x="3261" y="21349"/>
                    <a:pt x="5895" y="21600"/>
                    <a:pt x="8529" y="21600"/>
                  </a:cubicBezTo>
                  <a:cubicBezTo>
                    <a:pt x="11163" y="21600"/>
                    <a:pt x="13797" y="21349"/>
                    <a:pt x="15905" y="20470"/>
                  </a:cubicBezTo>
                  <a:cubicBezTo>
                    <a:pt x="18012" y="19591"/>
                    <a:pt x="19593" y="18084"/>
                    <a:pt x="19329" y="16954"/>
                  </a:cubicBezTo>
                  <a:cubicBezTo>
                    <a:pt x="19066" y="15823"/>
                    <a:pt x="16958" y="15070"/>
                    <a:pt x="14061" y="14567"/>
                  </a:cubicBezTo>
                  <a:cubicBezTo>
                    <a:pt x="11163" y="14065"/>
                    <a:pt x="7475" y="13814"/>
                    <a:pt x="5632" y="13060"/>
                  </a:cubicBezTo>
                  <a:cubicBezTo>
                    <a:pt x="3788" y="12307"/>
                    <a:pt x="3788" y="11051"/>
                    <a:pt x="3788" y="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472246" y="4032757"/>
              <a:ext cx="3833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114"/>
                    <a:pt x="10080" y="8229"/>
                    <a:pt x="6480" y="11829"/>
                  </a:cubicBezTo>
                  <a:cubicBezTo>
                    <a:pt x="2880" y="15429"/>
                    <a:pt x="144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433912" y="4546593"/>
              <a:ext cx="134279" cy="29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01" fill="norm" stroke="1" extrusionOk="0">
                  <a:moveTo>
                    <a:pt x="0" y="2243"/>
                  </a:moveTo>
                  <a:cubicBezTo>
                    <a:pt x="5706" y="1304"/>
                    <a:pt x="11411" y="364"/>
                    <a:pt x="15283" y="83"/>
                  </a:cubicBezTo>
                  <a:cubicBezTo>
                    <a:pt x="19155" y="-199"/>
                    <a:pt x="21192" y="177"/>
                    <a:pt x="21396" y="2243"/>
                  </a:cubicBezTo>
                  <a:cubicBezTo>
                    <a:pt x="21600" y="4309"/>
                    <a:pt x="19970" y="8065"/>
                    <a:pt x="18136" y="11540"/>
                  </a:cubicBezTo>
                  <a:cubicBezTo>
                    <a:pt x="16302" y="15015"/>
                    <a:pt x="14264" y="18208"/>
                    <a:pt x="12226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456912" y="4707439"/>
              <a:ext cx="23767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0" y="6238398"/>
              <a:ext cx="379808" cy="79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6" fill="norm" stroke="1" extrusionOk="0">
                  <a:moveTo>
                    <a:pt x="2918" y="65"/>
                  </a:moveTo>
                  <a:cubicBezTo>
                    <a:pt x="1910" y="-4"/>
                    <a:pt x="902" y="-73"/>
                    <a:pt x="398" y="168"/>
                  </a:cubicBezTo>
                  <a:cubicBezTo>
                    <a:pt x="-106" y="409"/>
                    <a:pt x="-106" y="959"/>
                    <a:pt x="254" y="2094"/>
                  </a:cubicBezTo>
                  <a:cubicBezTo>
                    <a:pt x="614" y="3229"/>
                    <a:pt x="1334" y="4949"/>
                    <a:pt x="2342" y="6118"/>
                  </a:cubicBezTo>
                  <a:cubicBezTo>
                    <a:pt x="3350" y="7288"/>
                    <a:pt x="4646" y="7907"/>
                    <a:pt x="6158" y="7975"/>
                  </a:cubicBezTo>
                  <a:cubicBezTo>
                    <a:pt x="7670" y="8044"/>
                    <a:pt x="9398" y="7563"/>
                    <a:pt x="10910" y="6703"/>
                  </a:cubicBezTo>
                  <a:cubicBezTo>
                    <a:pt x="12422" y="5843"/>
                    <a:pt x="13718" y="4605"/>
                    <a:pt x="14582" y="3676"/>
                  </a:cubicBezTo>
                  <a:cubicBezTo>
                    <a:pt x="15446" y="2747"/>
                    <a:pt x="15878" y="2128"/>
                    <a:pt x="16454" y="3023"/>
                  </a:cubicBezTo>
                  <a:cubicBezTo>
                    <a:pt x="17030" y="3917"/>
                    <a:pt x="17750" y="6324"/>
                    <a:pt x="18614" y="8491"/>
                  </a:cubicBezTo>
                  <a:cubicBezTo>
                    <a:pt x="19478" y="10658"/>
                    <a:pt x="20486" y="12584"/>
                    <a:pt x="20990" y="14510"/>
                  </a:cubicBezTo>
                  <a:cubicBezTo>
                    <a:pt x="21494" y="16437"/>
                    <a:pt x="21494" y="18363"/>
                    <a:pt x="21206" y="19532"/>
                  </a:cubicBezTo>
                  <a:cubicBezTo>
                    <a:pt x="20918" y="20702"/>
                    <a:pt x="20342" y="21114"/>
                    <a:pt x="19118" y="21321"/>
                  </a:cubicBezTo>
                  <a:cubicBezTo>
                    <a:pt x="17894" y="21527"/>
                    <a:pt x="16022" y="21527"/>
                    <a:pt x="13718" y="20942"/>
                  </a:cubicBezTo>
                  <a:cubicBezTo>
                    <a:pt x="11414" y="20358"/>
                    <a:pt x="8678" y="19188"/>
                    <a:pt x="6878" y="17916"/>
                  </a:cubicBezTo>
                  <a:cubicBezTo>
                    <a:pt x="5078" y="16643"/>
                    <a:pt x="4214" y="15267"/>
                    <a:pt x="3350" y="13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06027" y="5975314"/>
              <a:ext cx="145103" cy="18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658" fill="norm" stroke="1" extrusionOk="0">
                  <a:moveTo>
                    <a:pt x="10148" y="4737"/>
                  </a:moveTo>
                  <a:cubicBezTo>
                    <a:pt x="8253" y="5298"/>
                    <a:pt x="6358" y="5859"/>
                    <a:pt x="4653" y="7682"/>
                  </a:cubicBezTo>
                  <a:cubicBezTo>
                    <a:pt x="2948" y="9506"/>
                    <a:pt x="1432" y="12591"/>
                    <a:pt x="674" y="15256"/>
                  </a:cubicBezTo>
                  <a:cubicBezTo>
                    <a:pt x="-84" y="17921"/>
                    <a:pt x="-84" y="20165"/>
                    <a:pt x="105" y="20586"/>
                  </a:cubicBezTo>
                  <a:cubicBezTo>
                    <a:pt x="295" y="21007"/>
                    <a:pt x="674" y="19604"/>
                    <a:pt x="2569" y="15958"/>
                  </a:cubicBezTo>
                  <a:cubicBezTo>
                    <a:pt x="4463" y="12311"/>
                    <a:pt x="7874" y="6420"/>
                    <a:pt x="10527" y="3194"/>
                  </a:cubicBezTo>
                  <a:cubicBezTo>
                    <a:pt x="13179" y="-32"/>
                    <a:pt x="15074" y="-593"/>
                    <a:pt x="16211" y="529"/>
                  </a:cubicBezTo>
                  <a:cubicBezTo>
                    <a:pt x="17348" y="1651"/>
                    <a:pt x="17727" y="4456"/>
                    <a:pt x="18484" y="7121"/>
                  </a:cubicBezTo>
                  <a:cubicBezTo>
                    <a:pt x="19242" y="9786"/>
                    <a:pt x="20379" y="12311"/>
                    <a:pt x="21516" y="1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66747" y="6478479"/>
              <a:ext cx="67725" cy="32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05" fill="norm" stroke="1" extrusionOk="0">
                  <a:moveTo>
                    <a:pt x="9200" y="0"/>
                  </a:moveTo>
                  <a:cubicBezTo>
                    <a:pt x="6000" y="5063"/>
                    <a:pt x="2800" y="10125"/>
                    <a:pt x="1200" y="13078"/>
                  </a:cubicBezTo>
                  <a:cubicBezTo>
                    <a:pt x="-400" y="16031"/>
                    <a:pt x="-400" y="16875"/>
                    <a:pt x="1200" y="18056"/>
                  </a:cubicBezTo>
                  <a:cubicBezTo>
                    <a:pt x="2800" y="19238"/>
                    <a:pt x="6000" y="20756"/>
                    <a:pt x="9200" y="21178"/>
                  </a:cubicBezTo>
                  <a:cubicBezTo>
                    <a:pt x="12400" y="21600"/>
                    <a:pt x="15600" y="20925"/>
                    <a:pt x="17600" y="19828"/>
                  </a:cubicBezTo>
                  <a:cubicBezTo>
                    <a:pt x="19600" y="18731"/>
                    <a:pt x="20400" y="17212"/>
                    <a:pt x="21200" y="15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04134" y="6647149"/>
              <a:ext cx="176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711139" y="6662483"/>
              <a:ext cx="11500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5760" y="19636"/>
                    <a:pt x="11520" y="21600"/>
                    <a:pt x="15120" y="18655"/>
                  </a:cubicBezTo>
                  <a:cubicBezTo>
                    <a:pt x="18720" y="15709"/>
                    <a:pt x="20160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73325" y="6616482"/>
              <a:ext cx="4515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4070"/>
                    <a:pt x="-1516" y="8139"/>
                    <a:pt x="1326" y="11739"/>
                  </a:cubicBezTo>
                  <a:cubicBezTo>
                    <a:pt x="4168" y="15339"/>
                    <a:pt x="12126" y="18470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902810" y="6585815"/>
              <a:ext cx="2300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086814" y="6332809"/>
              <a:ext cx="46002" cy="70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936"/>
                  </a:moveTo>
                  <a:cubicBezTo>
                    <a:pt x="0" y="468"/>
                    <a:pt x="0" y="0"/>
                    <a:pt x="0" y="0"/>
                  </a:cubicBezTo>
                  <a:cubicBezTo>
                    <a:pt x="0" y="0"/>
                    <a:pt x="0" y="468"/>
                    <a:pt x="1200" y="2066"/>
                  </a:cubicBezTo>
                  <a:cubicBezTo>
                    <a:pt x="2400" y="3665"/>
                    <a:pt x="4800" y="6394"/>
                    <a:pt x="6000" y="9279"/>
                  </a:cubicBezTo>
                  <a:cubicBezTo>
                    <a:pt x="7200" y="12165"/>
                    <a:pt x="7200" y="15206"/>
                    <a:pt x="7200" y="17155"/>
                  </a:cubicBezTo>
                  <a:cubicBezTo>
                    <a:pt x="7200" y="19105"/>
                    <a:pt x="7200" y="19962"/>
                    <a:pt x="7800" y="20586"/>
                  </a:cubicBezTo>
                  <a:cubicBezTo>
                    <a:pt x="8400" y="21210"/>
                    <a:pt x="9600" y="21600"/>
                    <a:pt x="12000" y="21444"/>
                  </a:cubicBezTo>
                  <a:cubicBezTo>
                    <a:pt x="14400" y="21288"/>
                    <a:pt x="18000" y="20586"/>
                    <a:pt x="21600" y="19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260432" y="6463145"/>
              <a:ext cx="102389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6883" y="0"/>
                  </a:moveTo>
                  <a:cubicBezTo>
                    <a:pt x="4248" y="4844"/>
                    <a:pt x="1614" y="9687"/>
                    <a:pt x="561" y="13156"/>
                  </a:cubicBezTo>
                  <a:cubicBezTo>
                    <a:pt x="-493" y="16625"/>
                    <a:pt x="34" y="18720"/>
                    <a:pt x="1351" y="19964"/>
                  </a:cubicBezTo>
                  <a:cubicBezTo>
                    <a:pt x="2668" y="21207"/>
                    <a:pt x="4775" y="21600"/>
                    <a:pt x="7146" y="21600"/>
                  </a:cubicBezTo>
                  <a:cubicBezTo>
                    <a:pt x="9517" y="21600"/>
                    <a:pt x="12151" y="21207"/>
                    <a:pt x="14522" y="20225"/>
                  </a:cubicBezTo>
                  <a:cubicBezTo>
                    <a:pt x="16892" y="19244"/>
                    <a:pt x="19000" y="17673"/>
                    <a:pt x="21107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255484" y="6601148"/>
              <a:ext cx="25300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006835" y="6470812"/>
              <a:ext cx="130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006835" y="6601148"/>
              <a:ext cx="222339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745" y="15429"/>
                    <a:pt x="1490" y="21600"/>
                    <a:pt x="5090" y="20057"/>
                  </a:cubicBezTo>
                  <a:cubicBezTo>
                    <a:pt x="8690" y="18514"/>
                    <a:pt x="15145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583065" y="6386477"/>
              <a:ext cx="26712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19239" y="4186"/>
                    <a:pt x="16976" y="8372"/>
                    <a:pt x="14508" y="11470"/>
                  </a:cubicBezTo>
                  <a:cubicBezTo>
                    <a:pt x="12039" y="14567"/>
                    <a:pt x="9365" y="16577"/>
                    <a:pt x="7205" y="17665"/>
                  </a:cubicBezTo>
                  <a:cubicBezTo>
                    <a:pt x="5045" y="18753"/>
                    <a:pt x="3399" y="18921"/>
                    <a:pt x="2268" y="18586"/>
                  </a:cubicBezTo>
                  <a:cubicBezTo>
                    <a:pt x="1136" y="18251"/>
                    <a:pt x="519" y="17414"/>
                    <a:pt x="211" y="16577"/>
                  </a:cubicBezTo>
                  <a:cubicBezTo>
                    <a:pt x="-98" y="15740"/>
                    <a:pt x="-98" y="14902"/>
                    <a:pt x="416" y="14065"/>
                  </a:cubicBezTo>
                  <a:cubicBezTo>
                    <a:pt x="931" y="13228"/>
                    <a:pt x="1959" y="12391"/>
                    <a:pt x="3605" y="12056"/>
                  </a:cubicBezTo>
                  <a:cubicBezTo>
                    <a:pt x="5251" y="11721"/>
                    <a:pt x="7513" y="11888"/>
                    <a:pt x="10599" y="13563"/>
                  </a:cubicBezTo>
                  <a:cubicBezTo>
                    <a:pt x="13685" y="15237"/>
                    <a:pt x="17593" y="18419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026524" y="6608815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181003" y="6486146"/>
              <a:ext cx="193654" cy="50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51" fill="norm" stroke="1" extrusionOk="0">
                  <a:moveTo>
                    <a:pt x="2400" y="0"/>
                  </a:moveTo>
                  <a:cubicBezTo>
                    <a:pt x="1278" y="324"/>
                    <a:pt x="156" y="648"/>
                    <a:pt x="15" y="1458"/>
                  </a:cubicBezTo>
                  <a:cubicBezTo>
                    <a:pt x="-125" y="2268"/>
                    <a:pt x="717" y="3564"/>
                    <a:pt x="2820" y="3942"/>
                  </a:cubicBezTo>
                  <a:cubicBezTo>
                    <a:pt x="4924" y="4320"/>
                    <a:pt x="8291" y="3780"/>
                    <a:pt x="10815" y="3240"/>
                  </a:cubicBezTo>
                  <a:cubicBezTo>
                    <a:pt x="13340" y="2700"/>
                    <a:pt x="15023" y="2160"/>
                    <a:pt x="16145" y="2160"/>
                  </a:cubicBezTo>
                  <a:cubicBezTo>
                    <a:pt x="17267" y="2160"/>
                    <a:pt x="17828" y="2700"/>
                    <a:pt x="18530" y="4644"/>
                  </a:cubicBezTo>
                  <a:cubicBezTo>
                    <a:pt x="19231" y="6588"/>
                    <a:pt x="20072" y="9936"/>
                    <a:pt x="20633" y="12798"/>
                  </a:cubicBezTo>
                  <a:cubicBezTo>
                    <a:pt x="21194" y="15660"/>
                    <a:pt x="21475" y="18036"/>
                    <a:pt x="21054" y="19494"/>
                  </a:cubicBezTo>
                  <a:cubicBezTo>
                    <a:pt x="20633" y="20952"/>
                    <a:pt x="19511" y="21492"/>
                    <a:pt x="17548" y="21546"/>
                  </a:cubicBezTo>
                  <a:cubicBezTo>
                    <a:pt x="15584" y="21600"/>
                    <a:pt x="12779" y="21168"/>
                    <a:pt x="10815" y="20304"/>
                  </a:cubicBezTo>
                  <a:cubicBezTo>
                    <a:pt x="8852" y="19440"/>
                    <a:pt x="7730" y="18144"/>
                    <a:pt x="6607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491597" y="6670150"/>
              <a:ext cx="48607" cy="20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476" fill="norm" stroke="1" extrusionOk="0">
                  <a:moveTo>
                    <a:pt x="14061" y="0"/>
                  </a:moveTo>
                  <a:cubicBezTo>
                    <a:pt x="8661" y="6210"/>
                    <a:pt x="3261" y="12420"/>
                    <a:pt x="1101" y="16200"/>
                  </a:cubicBezTo>
                  <a:cubicBezTo>
                    <a:pt x="-1059" y="19980"/>
                    <a:pt x="21" y="21330"/>
                    <a:pt x="3801" y="21465"/>
                  </a:cubicBezTo>
                  <a:cubicBezTo>
                    <a:pt x="7581" y="21600"/>
                    <a:pt x="14061" y="20520"/>
                    <a:pt x="2054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446174" y="6723818"/>
              <a:ext cx="22436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3833" y="21600"/>
                  </a:moveTo>
                  <a:cubicBezTo>
                    <a:pt x="2134" y="21600"/>
                    <a:pt x="435" y="21600"/>
                    <a:pt x="71" y="20400"/>
                  </a:cubicBezTo>
                  <a:cubicBezTo>
                    <a:pt x="-293" y="19200"/>
                    <a:pt x="678" y="16800"/>
                    <a:pt x="4440" y="13200"/>
                  </a:cubicBezTo>
                  <a:cubicBezTo>
                    <a:pt x="8201" y="9600"/>
                    <a:pt x="14754" y="4800"/>
                    <a:pt x="213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892877" y="6631816"/>
              <a:ext cx="21467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400"/>
                    <a:pt x="1543" y="15200"/>
                    <a:pt x="4629" y="13600"/>
                  </a:cubicBezTo>
                  <a:cubicBezTo>
                    <a:pt x="7714" y="12000"/>
                    <a:pt x="13114" y="12000"/>
                    <a:pt x="16329" y="10000"/>
                  </a:cubicBezTo>
                  <a:cubicBezTo>
                    <a:pt x="19543" y="8000"/>
                    <a:pt x="20571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035596" y="6578148"/>
              <a:ext cx="33620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067"/>
                    <a:pt x="-1304" y="10133"/>
                    <a:pt x="1782" y="13733"/>
                  </a:cubicBezTo>
                  <a:cubicBezTo>
                    <a:pt x="4867" y="17333"/>
                    <a:pt x="12582" y="19467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182698" y="6474821"/>
              <a:ext cx="208525" cy="25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931" fill="norm" stroke="1" extrusionOk="0">
                  <a:moveTo>
                    <a:pt x="13427" y="920"/>
                  </a:moveTo>
                  <a:cubicBezTo>
                    <a:pt x="12386" y="297"/>
                    <a:pt x="11345" y="-326"/>
                    <a:pt x="9133" y="193"/>
                  </a:cubicBezTo>
                  <a:cubicBezTo>
                    <a:pt x="6921" y="712"/>
                    <a:pt x="3538" y="2374"/>
                    <a:pt x="1716" y="5178"/>
                  </a:cubicBezTo>
                  <a:cubicBezTo>
                    <a:pt x="-106" y="7982"/>
                    <a:pt x="-366" y="11928"/>
                    <a:pt x="415" y="15043"/>
                  </a:cubicBezTo>
                  <a:cubicBezTo>
                    <a:pt x="1195" y="18159"/>
                    <a:pt x="3017" y="20443"/>
                    <a:pt x="6661" y="20859"/>
                  </a:cubicBezTo>
                  <a:cubicBezTo>
                    <a:pt x="10304" y="21274"/>
                    <a:pt x="15769" y="19820"/>
                    <a:pt x="21234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437223" y="6547481"/>
              <a:ext cx="53669" cy="17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6171" y="0"/>
                  </a:moveTo>
                  <a:cubicBezTo>
                    <a:pt x="3086" y="5718"/>
                    <a:pt x="0" y="11435"/>
                    <a:pt x="0" y="15088"/>
                  </a:cubicBezTo>
                  <a:cubicBezTo>
                    <a:pt x="0" y="18741"/>
                    <a:pt x="3086" y="20329"/>
                    <a:pt x="7200" y="20965"/>
                  </a:cubicBezTo>
                  <a:cubicBezTo>
                    <a:pt x="11314" y="21600"/>
                    <a:pt x="16457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559893" y="6608815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734759" y="6562814"/>
              <a:ext cx="177809" cy="15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22" fill="norm" stroke="1" extrusionOk="0">
                  <a:moveTo>
                    <a:pt x="19618" y="0"/>
                  </a:moveTo>
                  <a:cubicBezTo>
                    <a:pt x="16532" y="5666"/>
                    <a:pt x="13446" y="11331"/>
                    <a:pt x="11286" y="14695"/>
                  </a:cubicBezTo>
                  <a:cubicBezTo>
                    <a:pt x="9126" y="18059"/>
                    <a:pt x="7892" y="19121"/>
                    <a:pt x="6349" y="20007"/>
                  </a:cubicBezTo>
                  <a:cubicBezTo>
                    <a:pt x="4806" y="20892"/>
                    <a:pt x="2955" y="21600"/>
                    <a:pt x="1720" y="20715"/>
                  </a:cubicBezTo>
                  <a:cubicBezTo>
                    <a:pt x="486" y="19829"/>
                    <a:pt x="-131" y="17351"/>
                    <a:pt x="23" y="15226"/>
                  </a:cubicBezTo>
                  <a:cubicBezTo>
                    <a:pt x="178" y="13102"/>
                    <a:pt x="1103" y="11331"/>
                    <a:pt x="4806" y="11508"/>
                  </a:cubicBezTo>
                  <a:cubicBezTo>
                    <a:pt x="8509" y="11685"/>
                    <a:pt x="14989" y="13810"/>
                    <a:pt x="21469" y="1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5012236" y="6478479"/>
              <a:ext cx="9020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600" fill="norm" stroke="1" extrusionOk="0">
                  <a:moveTo>
                    <a:pt x="0" y="0"/>
                  </a:moveTo>
                  <a:cubicBezTo>
                    <a:pt x="7958" y="3308"/>
                    <a:pt x="15916" y="6616"/>
                    <a:pt x="18758" y="9827"/>
                  </a:cubicBezTo>
                  <a:cubicBezTo>
                    <a:pt x="21600" y="13038"/>
                    <a:pt x="19326" y="16151"/>
                    <a:pt x="16484" y="18097"/>
                  </a:cubicBezTo>
                  <a:cubicBezTo>
                    <a:pt x="13642" y="20043"/>
                    <a:pt x="10232" y="20822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5228253" y="6509146"/>
              <a:ext cx="235717" cy="43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7" fill="norm" stroke="1" extrusionOk="0">
                  <a:moveTo>
                    <a:pt x="1272" y="0"/>
                  </a:moveTo>
                  <a:cubicBezTo>
                    <a:pt x="807" y="1758"/>
                    <a:pt x="343" y="3516"/>
                    <a:pt x="110" y="4709"/>
                  </a:cubicBezTo>
                  <a:cubicBezTo>
                    <a:pt x="-122" y="5902"/>
                    <a:pt x="-122" y="6530"/>
                    <a:pt x="1504" y="6844"/>
                  </a:cubicBezTo>
                  <a:cubicBezTo>
                    <a:pt x="3130" y="7158"/>
                    <a:pt x="6381" y="7158"/>
                    <a:pt x="9052" y="6593"/>
                  </a:cubicBezTo>
                  <a:cubicBezTo>
                    <a:pt x="11723" y="6028"/>
                    <a:pt x="13814" y="4898"/>
                    <a:pt x="15091" y="3956"/>
                  </a:cubicBezTo>
                  <a:cubicBezTo>
                    <a:pt x="16368" y="3014"/>
                    <a:pt x="16833" y="2260"/>
                    <a:pt x="17065" y="2198"/>
                  </a:cubicBezTo>
                  <a:cubicBezTo>
                    <a:pt x="17297" y="2135"/>
                    <a:pt x="17297" y="2763"/>
                    <a:pt x="17878" y="5023"/>
                  </a:cubicBezTo>
                  <a:cubicBezTo>
                    <a:pt x="18459" y="7284"/>
                    <a:pt x="19620" y="11177"/>
                    <a:pt x="20317" y="13814"/>
                  </a:cubicBezTo>
                  <a:cubicBezTo>
                    <a:pt x="21013" y="16451"/>
                    <a:pt x="21246" y="17833"/>
                    <a:pt x="21362" y="18837"/>
                  </a:cubicBezTo>
                  <a:cubicBezTo>
                    <a:pt x="21478" y="19842"/>
                    <a:pt x="21478" y="20470"/>
                    <a:pt x="20897" y="20909"/>
                  </a:cubicBezTo>
                  <a:cubicBezTo>
                    <a:pt x="20317" y="21349"/>
                    <a:pt x="19155" y="21600"/>
                    <a:pt x="17065" y="21223"/>
                  </a:cubicBezTo>
                  <a:cubicBezTo>
                    <a:pt x="14975" y="20847"/>
                    <a:pt x="11955" y="19842"/>
                    <a:pt x="9865" y="18900"/>
                  </a:cubicBezTo>
                  <a:cubicBezTo>
                    <a:pt x="7775" y="17958"/>
                    <a:pt x="6614" y="17079"/>
                    <a:pt x="545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309772" y="6250340"/>
              <a:ext cx="154808" cy="13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16" fill="norm" stroke="1" extrusionOk="0">
                  <a:moveTo>
                    <a:pt x="4453" y="11928"/>
                  </a:moveTo>
                  <a:cubicBezTo>
                    <a:pt x="3745" y="13966"/>
                    <a:pt x="3037" y="16004"/>
                    <a:pt x="2152" y="17838"/>
                  </a:cubicBezTo>
                  <a:cubicBezTo>
                    <a:pt x="1266" y="19672"/>
                    <a:pt x="204" y="21302"/>
                    <a:pt x="27" y="21098"/>
                  </a:cubicBezTo>
                  <a:cubicBezTo>
                    <a:pt x="-150" y="20894"/>
                    <a:pt x="558" y="18857"/>
                    <a:pt x="1975" y="15596"/>
                  </a:cubicBezTo>
                  <a:cubicBezTo>
                    <a:pt x="3391" y="12336"/>
                    <a:pt x="5516" y="7853"/>
                    <a:pt x="7286" y="5000"/>
                  </a:cubicBezTo>
                  <a:cubicBezTo>
                    <a:pt x="9057" y="2147"/>
                    <a:pt x="10473" y="925"/>
                    <a:pt x="12066" y="313"/>
                  </a:cubicBezTo>
                  <a:cubicBezTo>
                    <a:pt x="13660" y="-298"/>
                    <a:pt x="15430" y="-298"/>
                    <a:pt x="17024" y="2962"/>
                  </a:cubicBezTo>
                  <a:cubicBezTo>
                    <a:pt x="18617" y="6223"/>
                    <a:pt x="20034" y="12744"/>
                    <a:pt x="21450" y="1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622048" y="6639483"/>
              <a:ext cx="34204" cy="17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255" fill="norm" stroke="1" extrusionOk="0">
                  <a:moveTo>
                    <a:pt x="11391" y="0"/>
                  </a:moveTo>
                  <a:cubicBezTo>
                    <a:pt x="6762" y="5635"/>
                    <a:pt x="2134" y="11270"/>
                    <a:pt x="591" y="15026"/>
                  </a:cubicBezTo>
                  <a:cubicBezTo>
                    <a:pt x="-952" y="18783"/>
                    <a:pt x="591" y="20661"/>
                    <a:pt x="4448" y="21130"/>
                  </a:cubicBezTo>
                  <a:cubicBezTo>
                    <a:pt x="8305" y="21600"/>
                    <a:pt x="14476" y="20661"/>
                    <a:pt x="2064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610250" y="6700817"/>
              <a:ext cx="107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7486"/>
                    <a:pt x="3086" y="13371"/>
                    <a:pt x="6686" y="9771"/>
                  </a:cubicBezTo>
                  <a:cubicBezTo>
                    <a:pt x="10286" y="6171"/>
                    <a:pt x="1594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814130" y="6539814"/>
              <a:ext cx="26126" cy="37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276" fill="norm" stroke="1" extrusionOk="0">
                  <a:moveTo>
                    <a:pt x="20073" y="0"/>
                  </a:moveTo>
                  <a:cubicBezTo>
                    <a:pt x="20073" y="2939"/>
                    <a:pt x="20073" y="5878"/>
                    <a:pt x="17128" y="8669"/>
                  </a:cubicBezTo>
                  <a:cubicBezTo>
                    <a:pt x="14182" y="11461"/>
                    <a:pt x="8291" y="14106"/>
                    <a:pt x="4364" y="16310"/>
                  </a:cubicBezTo>
                  <a:cubicBezTo>
                    <a:pt x="437" y="18514"/>
                    <a:pt x="-1527" y="20278"/>
                    <a:pt x="1418" y="20939"/>
                  </a:cubicBezTo>
                  <a:cubicBezTo>
                    <a:pt x="4364" y="21600"/>
                    <a:pt x="12218" y="21159"/>
                    <a:pt x="20073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949187" y="6608815"/>
              <a:ext cx="75072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0350" y="0"/>
                  </a:moveTo>
                  <a:cubicBezTo>
                    <a:pt x="6750" y="5909"/>
                    <a:pt x="3150" y="11819"/>
                    <a:pt x="1350" y="15283"/>
                  </a:cubicBezTo>
                  <a:cubicBezTo>
                    <a:pt x="-450" y="18747"/>
                    <a:pt x="-450" y="19766"/>
                    <a:pt x="1350" y="20479"/>
                  </a:cubicBezTo>
                  <a:cubicBezTo>
                    <a:pt x="3150" y="21192"/>
                    <a:pt x="6750" y="21600"/>
                    <a:pt x="10350" y="21600"/>
                  </a:cubicBezTo>
                  <a:cubicBezTo>
                    <a:pt x="13950" y="21600"/>
                    <a:pt x="17550" y="21192"/>
                    <a:pt x="2115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932257" y="6754485"/>
              <a:ext cx="92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6100927" y="6754485"/>
              <a:ext cx="99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6269598" y="6685484"/>
              <a:ext cx="15335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33"/>
                    <a:pt x="0" y="9067"/>
                    <a:pt x="0" y="12667"/>
                  </a:cubicBezTo>
                  <a:cubicBezTo>
                    <a:pt x="0" y="16267"/>
                    <a:pt x="1080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49473" y="3582468"/>
              <a:ext cx="53664" cy="18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368" fill="norm" stroke="1" extrusionOk="0">
                  <a:moveTo>
                    <a:pt x="0" y="1496"/>
                  </a:moveTo>
                  <a:cubicBezTo>
                    <a:pt x="3927" y="632"/>
                    <a:pt x="7855" y="-232"/>
                    <a:pt x="10309" y="56"/>
                  </a:cubicBezTo>
                  <a:cubicBezTo>
                    <a:pt x="12764" y="344"/>
                    <a:pt x="13745" y="1784"/>
                    <a:pt x="13255" y="3224"/>
                  </a:cubicBezTo>
                  <a:cubicBezTo>
                    <a:pt x="12764" y="4664"/>
                    <a:pt x="10800" y="6104"/>
                    <a:pt x="12273" y="8264"/>
                  </a:cubicBezTo>
                  <a:cubicBezTo>
                    <a:pt x="13745" y="10424"/>
                    <a:pt x="18655" y="13304"/>
                    <a:pt x="20127" y="15464"/>
                  </a:cubicBezTo>
                  <a:cubicBezTo>
                    <a:pt x="21600" y="17624"/>
                    <a:pt x="19636" y="19064"/>
                    <a:pt x="15709" y="19928"/>
                  </a:cubicBezTo>
                  <a:cubicBezTo>
                    <a:pt x="11782" y="20792"/>
                    <a:pt x="5891" y="21080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64476" y="3657401"/>
              <a:ext cx="644015" cy="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2486" y="13500"/>
                    <a:pt x="4971" y="6300"/>
                    <a:pt x="7671" y="2700"/>
                  </a:cubicBezTo>
                  <a:cubicBezTo>
                    <a:pt x="10371" y="-900"/>
                    <a:pt x="13286" y="-900"/>
                    <a:pt x="15643" y="2700"/>
                  </a:cubicBezTo>
                  <a:cubicBezTo>
                    <a:pt x="18000" y="6300"/>
                    <a:pt x="1980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485490" y="3634081"/>
              <a:ext cx="53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0"/>
                    <a:pt x="10286" y="0"/>
                    <a:pt x="14400" y="1108"/>
                  </a:cubicBezTo>
                  <a:cubicBezTo>
                    <a:pt x="18514" y="2215"/>
                    <a:pt x="21600" y="4431"/>
                    <a:pt x="21600" y="8031"/>
                  </a:cubicBezTo>
                  <a:cubicBezTo>
                    <a:pt x="21600" y="11631"/>
                    <a:pt x="18514" y="16615"/>
                    <a:pt x="1542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577492" y="3654811"/>
              <a:ext cx="135448" cy="12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17117" y="5568"/>
                  </a:moveTo>
                  <a:cubicBezTo>
                    <a:pt x="15079" y="5136"/>
                    <a:pt x="13042" y="4704"/>
                    <a:pt x="11411" y="5352"/>
                  </a:cubicBezTo>
                  <a:cubicBezTo>
                    <a:pt x="9781" y="6000"/>
                    <a:pt x="8559" y="7728"/>
                    <a:pt x="7947" y="9672"/>
                  </a:cubicBezTo>
                  <a:cubicBezTo>
                    <a:pt x="7336" y="11616"/>
                    <a:pt x="7336" y="13776"/>
                    <a:pt x="8355" y="14856"/>
                  </a:cubicBezTo>
                  <a:cubicBezTo>
                    <a:pt x="9374" y="15936"/>
                    <a:pt x="11411" y="15936"/>
                    <a:pt x="13245" y="15288"/>
                  </a:cubicBezTo>
                  <a:cubicBezTo>
                    <a:pt x="15079" y="14640"/>
                    <a:pt x="16709" y="13344"/>
                    <a:pt x="17728" y="11616"/>
                  </a:cubicBezTo>
                  <a:cubicBezTo>
                    <a:pt x="18747" y="9888"/>
                    <a:pt x="19155" y="7728"/>
                    <a:pt x="18543" y="6000"/>
                  </a:cubicBezTo>
                  <a:cubicBezTo>
                    <a:pt x="17932" y="4272"/>
                    <a:pt x="16302" y="2976"/>
                    <a:pt x="14468" y="2760"/>
                  </a:cubicBezTo>
                  <a:cubicBezTo>
                    <a:pt x="12634" y="2544"/>
                    <a:pt x="10596" y="3408"/>
                    <a:pt x="10189" y="4704"/>
                  </a:cubicBezTo>
                  <a:cubicBezTo>
                    <a:pt x="9781" y="6000"/>
                    <a:pt x="11004" y="7728"/>
                    <a:pt x="12634" y="8160"/>
                  </a:cubicBezTo>
                  <a:cubicBezTo>
                    <a:pt x="14264" y="8592"/>
                    <a:pt x="16302" y="7728"/>
                    <a:pt x="17728" y="6000"/>
                  </a:cubicBezTo>
                  <a:cubicBezTo>
                    <a:pt x="19155" y="4272"/>
                    <a:pt x="19970" y="1680"/>
                    <a:pt x="19155" y="600"/>
                  </a:cubicBezTo>
                  <a:cubicBezTo>
                    <a:pt x="18340" y="-480"/>
                    <a:pt x="15894" y="-48"/>
                    <a:pt x="13653" y="1464"/>
                  </a:cubicBezTo>
                  <a:cubicBezTo>
                    <a:pt x="11411" y="2976"/>
                    <a:pt x="9374" y="5568"/>
                    <a:pt x="8151" y="7944"/>
                  </a:cubicBezTo>
                  <a:cubicBezTo>
                    <a:pt x="6928" y="10320"/>
                    <a:pt x="6521" y="12480"/>
                    <a:pt x="7336" y="13776"/>
                  </a:cubicBezTo>
                  <a:cubicBezTo>
                    <a:pt x="8151" y="15072"/>
                    <a:pt x="10189" y="15504"/>
                    <a:pt x="12023" y="15072"/>
                  </a:cubicBezTo>
                  <a:cubicBezTo>
                    <a:pt x="13857" y="14640"/>
                    <a:pt x="15487" y="13344"/>
                    <a:pt x="16913" y="10968"/>
                  </a:cubicBezTo>
                  <a:cubicBezTo>
                    <a:pt x="18340" y="8592"/>
                    <a:pt x="19562" y="5136"/>
                    <a:pt x="19155" y="3192"/>
                  </a:cubicBezTo>
                  <a:cubicBezTo>
                    <a:pt x="18747" y="1248"/>
                    <a:pt x="16709" y="816"/>
                    <a:pt x="14875" y="1248"/>
                  </a:cubicBezTo>
                  <a:cubicBezTo>
                    <a:pt x="13042" y="1680"/>
                    <a:pt x="11411" y="2976"/>
                    <a:pt x="10189" y="4704"/>
                  </a:cubicBezTo>
                  <a:cubicBezTo>
                    <a:pt x="8966" y="6432"/>
                    <a:pt x="8151" y="8592"/>
                    <a:pt x="8558" y="10320"/>
                  </a:cubicBezTo>
                  <a:cubicBezTo>
                    <a:pt x="8966" y="12048"/>
                    <a:pt x="10596" y="13344"/>
                    <a:pt x="12430" y="13560"/>
                  </a:cubicBezTo>
                  <a:cubicBezTo>
                    <a:pt x="14264" y="13776"/>
                    <a:pt x="16302" y="12912"/>
                    <a:pt x="18136" y="11832"/>
                  </a:cubicBezTo>
                  <a:cubicBezTo>
                    <a:pt x="19970" y="10752"/>
                    <a:pt x="21600" y="9456"/>
                    <a:pt x="21600" y="8160"/>
                  </a:cubicBezTo>
                  <a:cubicBezTo>
                    <a:pt x="21600" y="6864"/>
                    <a:pt x="19970" y="5568"/>
                    <a:pt x="17932" y="5568"/>
                  </a:cubicBezTo>
                  <a:cubicBezTo>
                    <a:pt x="15894" y="5568"/>
                    <a:pt x="13449" y="6864"/>
                    <a:pt x="11819" y="8592"/>
                  </a:cubicBezTo>
                  <a:cubicBezTo>
                    <a:pt x="10189" y="10320"/>
                    <a:pt x="9374" y="12480"/>
                    <a:pt x="9985" y="13560"/>
                  </a:cubicBezTo>
                  <a:cubicBezTo>
                    <a:pt x="10596" y="14640"/>
                    <a:pt x="12634" y="14640"/>
                    <a:pt x="14468" y="13992"/>
                  </a:cubicBezTo>
                  <a:cubicBezTo>
                    <a:pt x="16302" y="13344"/>
                    <a:pt x="17932" y="12048"/>
                    <a:pt x="17728" y="11400"/>
                  </a:cubicBezTo>
                  <a:cubicBezTo>
                    <a:pt x="17525" y="10752"/>
                    <a:pt x="15487" y="10752"/>
                    <a:pt x="13653" y="11616"/>
                  </a:cubicBezTo>
                  <a:cubicBezTo>
                    <a:pt x="11819" y="12480"/>
                    <a:pt x="10189" y="14208"/>
                    <a:pt x="10392" y="15072"/>
                  </a:cubicBezTo>
                  <a:cubicBezTo>
                    <a:pt x="10596" y="15936"/>
                    <a:pt x="12634" y="15936"/>
                    <a:pt x="14468" y="15288"/>
                  </a:cubicBezTo>
                  <a:cubicBezTo>
                    <a:pt x="16302" y="14640"/>
                    <a:pt x="17932" y="13344"/>
                    <a:pt x="19155" y="11616"/>
                  </a:cubicBezTo>
                  <a:cubicBezTo>
                    <a:pt x="20377" y="9888"/>
                    <a:pt x="21192" y="7728"/>
                    <a:pt x="20377" y="6432"/>
                  </a:cubicBezTo>
                  <a:cubicBezTo>
                    <a:pt x="19562" y="5136"/>
                    <a:pt x="17117" y="4704"/>
                    <a:pt x="13857" y="6216"/>
                  </a:cubicBezTo>
                  <a:cubicBezTo>
                    <a:pt x="10596" y="7728"/>
                    <a:pt x="6521" y="11184"/>
                    <a:pt x="4075" y="13992"/>
                  </a:cubicBezTo>
                  <a:cubicBezTo>
                    <a:pt x="1630" y="16800"/>
                    <a:pt x="815" y="18960"/>
                    <a:pt x="0" y="211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723162" y="3396410"/>
              <a:ext cx="83562" cy="28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13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8836" y="478"/>
                  </a:cubicBezTo>
                  <a:cubicBezTo>
                    <a:pt x="11127" y="956"/>
                    <a:pt x="12436" y="1911"/>
                    <a:pt x="12436" y="2867"/>
                  </a:cubicBezTo>
                  <a:cubicBezTo>
                    <a:pt x="12436" y="3823"/>
                    <a:pt x="11127" y="4779"/>
                    <a:pt x="9818" y="5735"/>
                  </a:cubicBezTo>
                  <a:cubicBezTo>
                    <a:pt x="8509" y="6690"/>
                    <a:pt x="7200" y="7646"/>
                    <a:pt x="8182" y="8411"/>
                  </a:cubicBezTo>
                  <a:cubicBezTo>
                    <a:pt x="9164" y="9175"/>
                    <a:pt x="12436" y="9749"/>
                    <a:pt x="15055" y="11087"/>
                  </a:cubicBezTo>
                  <a:cubicBezTo>
                    <a:pt x="17673" y="12425"/>
                    <a:pt x="19636" y="14527"/>
                    <a:pt x="20618" y="16057"/>
                  </a:cubicBezTo>
                  <a:cubicBezTo>
                    <a:pt x="21600" y="17586"/>
                    <a:pt x="21600" y="18542"/>
                    <a:pt x="20945" y="19497"/>
                  </a:cubicBezTo>
                  <a:cubicBezTo>
                    <a:pt x="20291" y="20453"/>
                    <a:pt x="18982" y="21409"/>
                    <a:pt x="17345" y="21504"/>
                  </a:cubicBezTo>
                  <a:cubicBezTo>
                    <a:pt x="15709" y="21600"/>
                    <a:pt x="13745" y="20835"/>
                    <a:pt x="11782" y="200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807497" y="3561466"/>
              <a:ext cx="575014" cy="1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71" fill="norm" stroke="1" extrusionOk="0">
                  <a:moveTo>
                    <a:pt x="0" y="5091"/>
                  </a:moveTo>
                  <a:cubicBezTo>
                    <a:pt x="3168" y="1491"/>
                    <a:pt x="6336" y="-2109"/>
                    <a:pt x="8880" y="1491"/>
                  </a:cubicBezTo>
                  <a:cubicBezTo>
                    <a:pt x="11424" y="5091"/>
                    <a:pt x="13344" y="15891"/>
                    <a:pt x="15360" y="17691"/>
                  </a:cubicBezTo>
                  <a:cubicBezTo>
                    <a:pt x="17376" y="19491"/>
                    <a:pt x="19488" y="12291"/>
                    <a:pt x="21600" y="5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328842" y="3546132"/>
              <a:ext cx="61994" cy="11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12" fill="norm" stroke="1" extrusionOk="0">
                  <a:moveTo>
                    <a:pt x="0" y="694"/>
                  </a:moveTo>
                  <a:cubicBezTo>
                    <a:pt x="4320" y="203"/>
                    <a:pt x="8640" y="-288"/>
                    <a:pt x="12528" y="203"/>
                  </a:cubicBezTo>
                  <a:cubicBezTo>
                    <a:pt x="16416" y="694"/>
                    <a:pt x="19872" y="2167"/>
                    <a:pt x="20736" y="5603"/>
                  </a:cubicBezTo>
                  <a:cubicBezTo>
                    <a:pt x="21600" y="9039"/>
                    <a:pt x="19872" y="14439"/>
                    <a:pt x="16848" y="17385"/>
                  </a:cubicBezTo>
                  <a:cubicBezTo>
                    <a:pt x="13824" y="20330"/>
                    <a:pt x="9504" y="20821"/>
                    <a:pt x="5184" y="213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425852" y="3512022"/>
              <a:ext cx="121604" cy="9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68" fill="norm" stroke="1" extrusionOk="0">
                  <a:moveTo>
                    <a:pt x="7071" y="4853"/>
                  </a:moveTo>
                  <a:cubicBezTo>
                    <a:pt x="4867" y="5960"/>
                    <a:pt x="2663" y="7068"/>
                    <a:pt x="1340" y="9006"/>
                  </a:cubicBezTo>
                  <a:cubicBezTo>
                    <a:pt x="18" y="10945"/>
                    <a:pt x="-423" y="13714"/>
                    <a:pt x="459" y="15653"/>
                  </a:cubicBezTo>
                  <a:cubicBezTo>
                    <a:pt x="1340" y="17591"/>
                    <a:pt x="3544" y="18699"/>
                    <a:pt x="5748" y="18422"/>
                  </a:cubicBezTo>
                  <a:cubicBezTo>
                    <a:pt x="7952" y="18145"/>
                    <a:pt x="10157" y="16483"/>
                    <a:pt x="11920" y="14545"/>
                  </a:cubicBezTo>
                  <a:cubicBezTo>
                    <a:pt x="13683" y="12606"/>
                    <a:pt x="15006" y="10391"/>
                    <a:pt x="15446" y="7899"/>
                  </a:cubicBezTo>
                  <a:cubicBezTo>
                    <a:pt x="15887" y="5406"/>
                    <a:pt x="15446" y="2637"/>
                    <a:pt x="14124" y="1253"/>
                  </a:cubicBezTo>
                  <a:cubicBezTo>
                    <a:pt x="12801" y="-132"/>
                    <a:pt x="10597" y="-132"/>
                    <a:pt x="8393" y="145"/>
                  </a:cubicBezTo>
                  <a:cubicBezTo>
                    <a:pt x="6189" y="422"/>
                    <a:pt x="3985" y="976"/>
                    <a:pt x="2442" y="2637"/>
                  </a:cubicBezTo>
                  <a:cubicBezTo>
                    <a:pt x="899" y="4299"/>
                    <a:pt x="18" y="7068"/>
                    <a:pt x="238" y="9560"/>
                  </a:cubicBezTo>
                  <a:cubicBezTo>
                    <a:pt x="459" y="12053"/>
                    <a:pt x="1781" y="14268"/>
                    <a:pt x="4646" y="15099"/>
                  </a:cubicBezTo>
                  <a:cubicBezTo>
                    <a:pt x="7512" y="15930"/>
                    <a:pt x="11920" y="15376"/>
                    <a:pt x="14344" y="13714"/>
                  </a:cubicBezTo>
                  <a:cubicBezTo>
                    <a:pt x="16769" y="12053"/>
                    <a:pt x="17210" y="9283"/>
                    <a:pt x="16328" y="7899"/>
                  </a:cubicBezTo>
                  <a:cubicBezTo>
                    <a:pt x="15446" y="6514"/>
                    <a:pt x="13242" y="6514"/>
                    <a:pt x="11038" y="7068"/>
                  </a:cubicBezTo>
                  <a:cubicBezTo>
                    <a:pt x="8834" y="7622"/>
                    <a:pt x="6630" y="8730"/>
                    <a:pt x="4867" y="10391"/>
                  </a:cubicBezTo>
                  <a:cubicBezTo>
                    <a:pt x="3103" y="12053"/>
                    <a:pt x="1781" y="14268"/>
                    <a:pt x="2442" y="15653"/>
                  </a:cubicBezTo>
                  <a:cubicBezTo>
                    <a:pt x="3103" y="17037"/>
                    <a:pt x="5748" y="17591"/>
                    <a:pt x="7952" y="17037"/>
                  </a:cubicBezTo>
                  <a:cubicBezTo>
                    <a:pt x="10157" y="16483"/>
                    <a:pt x="11920" y="14822"/>
                    <a:pt x="13242" y="12606"/>
                  </a:cubicBezTo>
                  <a:cubicBezTo>
                    <a:pt x="14565" y="10391"/>
                    <a:pt x="15446" y="7622"/>
                    <a:pt x="14785" y="6514"/>
                  </a:cubicBezTo>
                  <a:cubicBezTo>
                    <a:pt x="14124" y="5406"/>
                    <a:pt x="11920" y="5960"/>
                    <a:pt x="9936" y="7068"/>
                  </a:cubicBezTo>
                  <a:cubicBezTo>
                    <a:pt x="7952" y="8176"/>
                    <a:pt x="6189" y="9837"/>
                    <a:pt x="4867" y="12053"/>
                  </a:cubicBezTo>
                  <a:cubicBezTo>
                    <a:pt x="3544" y="14268"/>
                    <a:pt x="2663" y="17037"/>
                    <a:pt x="3324" y="18699"/>
                  </a:cubicBezTo>
                  <a:cubicBezTo>
                    <a:pt x="3985" y="20360"/>
                    <a:pt x="6189" y="20914"/>
                    <a:pt x="8393" y="20360"/>
                  </a:cubicBezTo>
                  <a:cubicBezTo>
                    <a:pt x="10597" y="19806"/>
                    <a:pt x="12801" y="18145"/>
                    <a:pt x="14124" y="15930"/>
                  </a:cubicBezTo>
                  <a:cubicBezTo>
                    <a:pt x="15446" y="13714"/>
                    <a:pt x="15887" y="10945"/>
                    <a:pt x="15006" y="9837"/>
                  </a:cubicBezTo>
                  <a:cubicBezTo>
                    <a:pt x="14124" y="8730"/>
                    <a:pt x="11920" y="9283"/>
                    <a:pt x="9716" y="11222"/>
                  </a:cubicBezTo>
                  <a:cubicBezTo>
                    <a:pt x="7512" y="13160"/>
                    <a:pt x="5308" y="16483"/>
                    <a:pt x="5308" y="18145"/>
                  </a:cubicBezTo>
                  <a:cubicBezTo>
                    <a:pt x="5308" y="19806"/>
                    <a:pt x="7512" y="19806"/>
                    <a:pt x="9936" y="18976"/>
                  </a:cubicBezTo>
                  <a:cubicBezTo>
                    <a:pt x="12361" y="18145"/>
                    <a:pt x="15006" y="16483"/>
                    <a:pt x="17210" y="14822"/>
                  </a:cubicBezTo>
                  <a:cubicBezTo>
                    <a:pt x="19414" y="13160"/>
                    <a:pt x="21177" y="11499"/>
                    <a:pt x="20957" y="10391"/>
                  </a:cubicBezTo>
                  <a:cubicBezTo>
                    <a:pt x="20736" y="9283"/>
                    <a:pt x="18532" y="8730"/>
                    <a:pt x="16328" y="8453"/>
                  </a:cubicBezTo>
                  <a:cubicBezTo>
                    <a:pt x="14124" y="8176"/>
                    <a:pt x="11920" y="8176"/>
                    <a:pt x="9716" y="8730"/>
                  </a:cubicBezTo>
                  <a:cubicBezTo>
                    <a:pt x="7512" y="9283"/>
                    <a:pt x="5308" y="10391"/>
                    <a:pt x="4426" y="12330"/>
                  </a:cubicBezTo>
                  <a:cubicBezTo>
                    <a:pt x="3544" y="14268"/>
                    <a:pt x="3985" y="17037"/>
                    <a:pt x="4867" y="18699"/>
                  </a:cubicBezTo>
                  <a:cubicBezTo>
                    <a:pt x="5748" y="20360"/>
                    <a:pt x="7071" y="20914"/>
                    <a:pt x="8393" y="214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551180" y="3201124"/>
              <a:ext cx="97916" cy="34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12" fill="norm" stroke="1" extrusionOk="0">
                  <a:moveTo>
                    <a:pt x="0" y="223"/>
                  </a:moveTo>
                  <a:cubicBezTo>
                    <a:pt x="2769" y="66"/>
                    <a:pt x="5538" y="-92"/>
                    <a:pt x="8308" y="66"/>
                  </a:cubicBezTo>
                  <a:cubicBezTo>
                    <a:pt x="11077" y="223"/>
                    <a:pt x="13846" y="696"/>
                    <a:pt x="13846" y="1800"/>
                  </a:cubicBezTo>
                  <a:cubicBezTo>
                    <a:pt x="13846" y="2904"/>
                    <a:pt x="11077" y="4638"/>
                    <a:pt x="8862" y="5820"/>
                  </a:cubicBezTo>
                  <a:cubicBezTo>
                    <a:pt x="6646" y="7003"/>
                    <a:pt x="4985" y="7634"/>
                    <a:pt x="4985" y="8264"/>
                  </a:cubicBezTo>
                  <a:cubicBezTo>
                    <a:pt x="4985" y="8895"/>
                    <a:pt x="6646" y="9526"/>
                    <a:pt x="9692" y="10944"/>
                  </a:cubicBezTo>
                  <a:cubicBezTo>
                    <a:pt x="12738" y="12363"/>
                    <a:pt x="17169" y="14571"/>
                    <a:pt x="19385" y="16147"/>
                  </a:cubicBezTo>
                  <a:cubicBezTo>
                    <a:pt x="21600" y="17724"/>
                    <a:pt x="21600" y="18670"/>
                    <a:pt x="20492" y="19458"/>
                  </a:cubicBezTo>
                  <a:cubicBezTo>
                    <a:pt x="19385" y="20247"/>
                    <a:pt x="17169" y="20877"/>
                    <a:pt x="14677" y="21193"/>
                  </a:cubicBezTo>
                  <a:cubicBezTo>
                    <a:pt x="12185" y="21508"/>
                    <a:pt x="9415" y="21508"/>
                    <a:pt x="8308" y="21035"/>
                  </a:cubicBezTo>
                  <a:cubicBezTo>
                    <a:pt x="7200" y="20562"/>
                    <a:pt x="7754" y="19616"/>
                    <a:pt x="8308" y="186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612515" y="3350408"/>
              <a:ext cx="39101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8720"/>
                    <a:pt x="5929" y="15840"/>
                    <a:pt x="9529" y="12240"/>
                  </a:cubicBezTo>
                  <a:cubicBezTo>
                    <a:pt x="13129" y="8640"/>
                    <a:pt x="1736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949856" y="3304407"/>
              <a:ext cx="5576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600" fill="norm" stroke="1" extrusionOk="0">
                  <a:moveTo>
                    <a:pt x="0" y="0"/>
                  </a:moveTo>
                  <a:cubicBezTo>
                    <a:pt x="4696" y="1029"/>
                    <a:pt x="9391" y="2057"/>
                    <a:pt x="13617" y="3600"/>
                  </a:cubicBezTo>
                  <a:cubicBezTo>
                    <a:pt x="17843" y="5143"/>
                    <a:pt x="21600" y="7200"/>
                    <a:pt x="20191" y="10286"/>
                  </a:cubicBezTo>
                  <a:cubicBezTo>
                    <a:pt x="18783" y="13371"/>
                    <a:pt x="12209" y="17486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031723" y="3319741"/>
              <a:ext cx="12013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600" fill="norm" stroke="1" extrusionOk="0">
                  <a:moveTo>
                    <a:pt x="5715" y="0"/>
                  </a:moveTo>
                  <a:cubicBezTo>
                    <a:pt x="3511" y="0"/>
                    <a:pt x="1307" y="0"/>
                    <a:pt x="426" y="1636"/>
                  </a:cubicBezTo>
                  <a:cubicBezTo>
                    <a:pt x="-456" y="3273"/>
                    <a:pt x="-15" y="6545"/>
                    <a:pt x="2189" y="8509"/>
                  </a:cubicBezTo>
                  <a:cubicBezTo>
                    <a:pt x="4393" y="10473"/>
                    <a:pt x="8360" y="11127"/>
                    <a:pt x="11005" y="10145"/>
                  </a:cubicBezTo>
                  <a:cubicBezTo>
                    <a:pt x="13650" y="9164"/>
                    <a:pt x="14973" y="6545"/>
                    <a:pt x="14532" y="4909"/>
                  </a:cubicBezTo>
                  <a:cubicBezTo>
                    <a:pt x="14091" y="3273"/>
                    <a:pt x="11887" y="2618"/>
                    <a:pt x="9683" y="2618"/>
                  </a:cubicBezTo>
                  <a:cubicBezTo>
                    <a:pt x="7479" y="2618"/>
                    <a:pt x="5275" y="3273"/>
                    <a:pt x="3511" y="4909"/>
                  </a:cubicBezTo>
                  <a:cubicBezTo>
                    <a:pt x="1748" y="6545"/>
                    <a:pt x="426" y="9164"/>
                    <a:pt x="866" y="10473"/>
                  </a:cubicBezTo>
                  <a:cubicBezTo>
                    <a:pt x="1307" y="11782"/>
                    <a:pt x="3511" y="11782"/>
                    <a:pt x="5715" y="11455"/>
                  </a:cubicBezTo>
                  <a:cubicBezTo>
                    <a:pt x="7920" y="11127"/>
                    <a:pt x="10124" y="10473"/>
                    <a:pt x="12107" y="8836"/>
                  </a:cubicBezTo>
                  <a:cubicBezTo>
                    <a:pt x="14091" y="7200"/>
                    <a:pt x="15854" y="4582"/>
                    <a:pt x="15634" y="2945"/>
                  </a:cubicBezTo>
                  <a:cubicBezTo>
                    <a:pt x="15413" y="1309"/>
                    <a:pt x="13209" y="655"/>
                    <a:pt x="11226" y="1309"/>
                  </a:cubicBezTo>
                  <a:cubicBezTo>
                    <a:pt x="9242" y="1964"/>
                    <a:pt x="7479" y="3927"/>
                    <a:pt x="5936" y="6218"/>
                  </a:cubicBezTo>
                  <a:cubicBezTo>
                    <a:pt x="4393" y="8509"/>
                    <a:pt x="3071" y="11127"/>
                    <a:pt x="3291" y="13418"/>
                  </a:cubicBezTo>
                  <a:cubicBezTo>
                    <a:pt x="3511" y="15709"/>
                    <a:pt x="5275" y="17673"/>
                    <a:pt x="7258" y="18655"/>
                  </a:cubicBezTo>
                  <a:cubicBezTo>
                    <a:pt x="9242" y="19636"/>
                    <a:pt x="11446" y="19636"/>
                    <a:pt x="13650" y="19309"/>
                  </a:cubicBezTo>
                  <a:cubicBezTo>
                    <a:pt x="15854" y="18982"/>
                    <a:pt x="18058" y="18327"/>
                    <a:pt x="19381" y="16364"/>
                  </a:cubicBezTo>
                  <a:cubicBezTo>
                    <a:pt x="20703" y="14400"/>
                    <a:pt x="21144" y="11127"/>
                    <a:pt x="20262" y="9164"/>
                  </a:cubicBezTo>
                  <a:cubicBezTo>
                    <a:pt x="19381" y="7200"/>
                    <a:pt x="17177" y="6545"/>
                    <a:pt x="14973" y="6218"/>
                  </a:cubicBezTo>
                  <a:cubicBezTo>
                    <a:pt x="12768" y="5891"/>
                    <a:pt x="10564" y="5891"/>
                    <a:pt x="8581" y="6873"/>
                  </a:cubicBezTo>
                  <a:cubicBezTo>
                    <a:pt x="6597" y="7855"/>
                    <a:pt x="4834" y="9818"/>
                    <a:pt x="4173" y="12436"/>
                  </a:cubicBezTo>
                  <a:cubicBezTo>
                    <a:pt x="3511" y="15055"/>
                    <a:pt x="3952" y="18327"/>
                    <a:pt x="5275" y="19964"/>
                  </a:cubicBezTo>
                  <a:cubicBezTo>
                    <a:pt x="6597" y="21600"/>
                    <a:pt x="8801" y="21600"/>
                    <a:pt x="11005" y="20945"/>
                  </a:cubicBezTo>
                  <a:cubicBezTo>
                    <a:pt x="13209" y="20291"/>
                    <a:pt x="15413" y="18982"/>
                    <a:pt x="16956" y="16691"/>
                  </a:cubicBezTo>
                  <a:cubicBezTo>
                    <a:pt x="18499" y="14400"/>
                    <a:pt x="19381" y="11127"/>
                    <a:pt x="18720" y="8836"/>
                  </a:cubicBezTo>
                  <a:cubicBezTo>
                    <a:pt x="18058" y="6545"/>
                    <a:pt x="15854" y="5236"/>
                    <a:pt x="13650" y="5236"/>
                  </a:cubicBezTo>
                  <a:cubicBezTo>
                    <a:pt x="11446" y="5236"/>
                    <a:pt x="9242" y="6545"/>
                    <a:pt x="7479" y="8509"/>
                  </a:cubicBezTo>
                  <a:cubicBezTo>
                    <a:pt x="5715" y="10473"/>
                    <a:pt x="4393" y="13091"/>
                    <a:pt x="5054" y="14400"/>
                  </a:cubicBezTo>
                  <a:cubicBezTo>
                    <a:pt x="5715" y="15709"/>
                    <a:pt x="8360" y="15709"/>
                    <a:pt x="10785" y="15055"/>
                  </a:cubicBezTo>
                  <a:cubicBezTo>
                    <a:pt x="13209" y="14400"/>
                    <a:pt x="15413" y="13091"/>
                    <a:pt x="15854" y="11127"/>
                  </a:cubicBezTo>
                  <a:cubicBezTo>
                    <a:pt x="16295" y="9164"/>
                    <a:pt x="14973" y="6545"/>
                    <a:pt x="13209" y="5564"/>
                  </a:cubicBezTo>
                  <a:cubicBezTo>
                    <a:pt x="11446" y="4582"/>
                    <a:pt x="9242" y="5236"/>
                    <a:pt x="7479" y="7200"/>
                  </a:cubicBezTo>
                  <a:cubicBezTo>
                    <a:pt x="5715" y="9164"/>
                    <a:pt x="4393" y="12436"/>
                    <a:pt x="4613" y="15055"/>
                  </a:cubicBezTo>
                  <a:cubicBezTo>
                    <a:pt x="4834" y="17673"/>
                    <a:pt x="6597" y="19636"/>
                    <a:pt x="83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210529" y="2852064"/>
              <a:ext cx="66447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0"/>
                    <a:pt x="8308" y="0"/>
                    <a:pt x="12046" y="348"/>
                  </a:cubicBezTo>
                  <a:cubicBezTo>
                    <a:pt x="15785" y="697"/>
                    <a:pt x="19108" y="1394"/>
                    <a:pt x="18277" y="2555"/>
                  </a:cubicBezTo>
                  <a:cubicBezTo>
                    <a:pt x="17446" y="3716"/>
                    <a:pt x="12462" y="5342"/>
                    <a:pt x="8723" y="6503"/>
                  </a:cubicBezTo>
                  <a:cubicBezTo>
                    <a:pt x="4985" y="7665"/>
                    <a:pt x="2492" y="8361"/>
                    <a:pt x="1246" y="9000"/>
                  </a:cubicBezTo>
                  <a:cubicBezTo>
                    <a:pt x="0" y="9639"/>
                    <a:pt x="0" y="10219"/>
                    <a:pt x="2077" y="10626"/>
                  </a:cubicBezTo>
                  <a:cubicBezTo>
                    <a:pt x="4154" y="11032"/>
                    <a:pt x="8308" y="11265"/>
                    <a:pt x="11631" y="11613"/>
                  </a:cubicBezTo>
                  <a:cubicBezTo>
                    <a:pt x="14954" y="11961"/>
                    <a:pt x="17446" y="12426"/>
                    <a:pt x="19108" y="13297"/>
                  </a:cubicBezTo>
                  <a:cubicBezTo>
                    <a:pt x="20769" y="14168"/>
                    <a:pt x="21600" y="15445"/>
                    <a:pt x="21600" y="16665"/>
                  </a:cubicBezTo>
                  <a:cubicBezTo>
                    <a:pt x="21600" y="17884"/>
                    <a:pt x="20769" y="19045"/>
                    <a:pt x="18277" y="19858"/>
                  </a:cubicBezTo>
                  <a:cubicBezTo>
                    <a:pt x="15785" y="20671"/>
                    <a:pt x="11631" y="21135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256530" y="3074402"/>
              <a:ext cx="39100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6457"/>
                    <a:pt x="8188" y="11314"/>
                    <a:pt x="11788" y="7714"/>
                  </a:cubicBezTo>
                  <a:cubicBezTo>
                    <a:pt x="15388" y="4114"/>
                    <a:pt x="1849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609204" y="3028401"/>
              <a:ext cx="9086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0" y="0"/>
                  </a:moveTo>
                  <a:cubicBezTo>
                    <a:pt x="6000" y="1694"/>
                    <a:pt x="12000" y="3388"/>
                    <a:pt x="15900" y="6353"/>
                  </a:cubicBezTo>
                  <a:cubicBezTo>
                    <a:pt x="19800" y="9318"/>
                    <a:pt x="21600" y="13553"/>
                    <a:pt x="21300" y="16306"/>
                  </a:cubicBezTo>
                  <a:cubicBezTo>
                    <a:pt x="21000" y="19059"/>
                    <a:pt x="18600" y="2032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715262" y="2990067"/>
              <a:ext cx="161664" cy="13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358" fill="norm" stroke="1" extrusionOk="0">
                  <a:moveTo>
                    <a:pt x="16854" y="0"/>
                  </a:moveTo>
                  <a:cubicBezTo>
                    <a:pt x="13909" y="2000"/>
                    <a:pt x="10964" y="4000"/>
                    <a:pt x="9164" y="6000"/>
                  </a:cubicBezTo>
                  <a:cubicBezTo>
                    <a:pt x="7364" y="8000"/>
                    <a:pt x="6709" y="10000"/>
                    <a:pt x="6218" y="12000"/>
                  </a:cubicBezTo>
                  <a:cubicBezTo>
                    <a:pt x="5727" y="14000"/>
                    <a:pt x="5400" y="16000"/>
                    <a:pt x="6054" y="17200"/>
                  </a:cubicBezTo>
                  <a:cubicBezTo>
                    <a:pt x="6709" y="18400"/>
                    <a:pt x="8345" y="18800"/>
                    <a:pt x="10309" y="18000"/>
                  </a:cubicBezTo>
                  <a:cubicBezTo>
                    <a:pt x="12273" y="17200"/>
                    <a:pt x="14564" y="15200"/>
                    <a:pt x="16200" y="13400"/>
                  </a:cubicBezTo>
                  <a:cubicBezTo>
                    <a:pt x="17836" y="11600"/>
                    <a:pt x="18818" y="10000"/>
                    <a:pt x="19309" y="8200"/>
                  </a:cubicBezTo>
                  <a:cubicBezTo>
                    <a:pt x="19800" y="6400"/>
                    <a:pt x="19800" y="4400"/>
                    <a:pt x="18982" y="3400"/>
                  </a:cubicBezTo>
                  <a:cubicBezTo>
                    <a:pt x="18164" y="2400"/>
                    <a:pt x="16527" y="2400"/>
                    <a:pt x="14073" y="2600"/>
                  </a:cubicBezTo>
                  <a:cubicBezTo>
                    <a:pt x="11618" y="2800"/>
                    <a:pt x="8345" y="3200"/>
                    <a:pt x="5891" y="4200"/>
                  </a:cubicBezTo>
                  <a:cubicBezTo>
                    <a:pt x="3436" y="5200"/>
                    <a:pt x="1800" y="6800"/>
                    <a:pt x="818" y="8600"/>
                  </a:cubicBezTo>
                  <a:cubicBezTo>
                    <a:pt x="-164" y="10400"/>
                    <a:pt x="-491" y="12400"/>
                    <a:pt x="1145" y="14000"/>
                  </a:cubicBezTo>
                  <a:cubicBezTo>
                    <a:pt x="2782" y="15600"/>
                    <a:pt x="6382" y="16800"/>
                    <a:pt x="9000" y="17200"/>
                  </a:cubicBezTo>
                  <a:cubicBezTo>
                    <a:pt x="11618" y="17600"/>
                    <a:pt x="13254" y="17200"/>
                    <a:pt x="15054" y="16400"/>
                  </a:cubicBezTo>
                  <a:cubicBezTo>
                    <a:pt x="16854" y="15600"/>
                    <a:pt x="18818" y="14400"/>
                    <a:pt x="19800" y="12800"/>
                  </a:cubicBezTo>
                  <a:cubicBezTo>
                    <a:pt x="20782" y="11200"/>
                    <a:pt x="20782" y="9200"/>
                    <a:pt x="19800" y="8200"/>
                  </a:cubicBezTo>
                  <a:cubicBezTo>
                    <a:pt x="18818" y="7200"/>
                    <a:pt x="16854" y="7200"/>
                    <a:pt x="14891" y="7200"/>
                  </a:cubicBezTo>
                  <a:cubicBezTo>
                    <a:pt x="12927" y="7200"/>
                    <a:pt x="10964" y="7200"/>
                    <a:pt x="9164" y="7800"/>
                  </a:cubicBezTo>
                  <a:cubicBezTo>
                    <a:pt x="7364" y="8400"/>
                    <a:pt x="5727" y="9600"/>
                    <a:pt x="4745" y="11200"/>
                  </a:cubicBezTo>
                  <a:cubicBezTo>
                    <a:pt x="3764" y="12800"/>
                    <a:pt x="3436" y="14800"/>
                    <a:pt x="4254" y="16000"/>
                  </a:cubicBezTo>
                  <a:cubicBezTo>
                    <a:pt x="5073" y="17200"/>
                    <a:pt x="7036" y="17600"/>
                    <a:pt x="8836" y="17400"/>
                  </a:cubicBezTo>
                  <a:cubicBezTo>
                    <a:pt x="10636" y="17200"/>
                    <a:pt x="12273" y="16400"/>
                    <a:pt x="13909" y="15200"/>
                  </a:cubicBezTo>
                  <a:cubicBezTo>
                    <a:pt x="15545" y="14000"/>
                    <a:pt x="17182" y="12400"/>
                    <a:pt x="18164" y="10600"/>
                  </a:cubicBezTo>
                  <a:cubicBezTo>
                    <a:pt x="19145" y="8800"/>
                    <a:pt x="19473" y="6800"/>
                    <a:pt x="18654" y="5600"/>
                  </a:cubicBezTo>
                  <a:cubicBezTo>
                    <a:pt x="17836" y="4400"/>
                    <a:pt x="15873" y="4000"/>
                    <a:pt x="13418" y="5000"/>
                  </a:cubicBezTo>
                  <a:cubicBezTo>
                    <a:pt x="10964" y="6000"/>
                    <a:pt x="8018" y="8400"/>
                    <a:pt x="6218" y="10600"/>
                  </a:cubicBezTo>
                  <a:cubicBezTo>
                    <a:pt x="4418" y="12800"/>
                    <a:pt x="3764" y="14800"/>
                    <a:pt x="4091" y="16600"/>
                  </a:cubicBezTo>
                  <a:cubicBezTo>
                    <a:pt x="4418" y="18400"/>
                    <a:pt x="5727" y="20000"/>
                    <a:pt x="7200" y="20800"/>
                  </a:cubicBezTo>
                  <a:cubicBezTo>
                    <a:pt x="8673" y="21600"/>
                    <a:pt x="10309" y="21600"/>
                    <a:pt x="12436" y="20400"/>
                  </a:cubicBezTo>
                  <a:cubicBezTo>
                    <a:pt x="14564" y="19200"/>
                    <a:pt x="17182" y="16800"/>
                    <a:pt x="18491" y="14600"/>
                  </a:cubicBezTo>
                  <a:cubicBezTo>
                    <a:pt x="19800" y="12400"/>
                    <a:pt x="19800" y="10400"/>
                    <a:pt x="18982" y="9400"/>
                  </a:cubicBezTo>
                  <a:cubicBezTo>
                    <a:pt x="18164" y="8400"/>
                    <a:pt x="16527" y="8400"/>
                    <a:pt x="14891" y="8800"/>
                  </a:cubicBezTo>
                  <a:cubicBezTo>
                    <a:pt x="13254" y="9200"/>
                    <a:pt x="11618" y="10000"/>
                    <a:pt x="9982" y="12000"/>
                  </a:cubicBezTo>
                  <a:cubicBezTo>
                    <a:pt x="8345" y="14000"/>
                    <a:pt x="6709" y="17200"/>
                    <a:pt x="6873" y="18600"/>
                  </a:cubicBezTo>
                  <a:cubicBezTo>
                    <a:pt x="7036" y="20000"/>
                    <a:pt x="9000" y="19600"/>
                    <a:pt x="11454" y="18000"/>
                  </a:cubicBezTo>
                  <a:cubicBezTo>
                    <a:pt x="13909" y="16400"/>
                    <a:pt x="16854" y="13600"/>
                    <a:pt x="18654" y="11200"/>
                  </a:cubicBezTo>
                  <a:cubicBezTo>
                    <a:pt x="20454" y="8800"/>
                    <a:pt x="21109" y="6800"/>
                    <a:pt x="20454" y="5800"/>
                  </a:cubicBezTo>
                  <a:cubicBezTo>
                    <a:pt x="19800" y="4800"/>
                    <a:pt x="17836" y="4800"/>
                    <a:pt x="15873" y="5200"/>
                  </a:cubicBezTo>
                  <a:cubicBezTo>
                    <a:pt x="13909" y="5600"/>
                    <a:pt x="11945" y="6400"/>
                    <a:pt x="9982" y="8000"/>
                  </a:cubicBezTo>
                  <a:cubicBezTo>
                    <a:pt x="8018" y="9600"/>
                    <a:pt x="6054" y="12000"/>
                    <a:pt x="5236" y="14200"/>
                  </a:cubicBezTo>
                  <a:cubicBezTo>
                    <a:pt x="4418" y="16400"/>
                    <a:pt x="4745" y="18400"/>
                    <a:pt x="6054" y="19200"/>
                  </a:cubicBezTo>
                  <a:cubicBezTo>
                    <a:pt x="7364" y="20000"/>
                    <a:pt x="9654" y="19600"/>
                    <a:pt x="11945" y="19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885211" y="2369053"/>
              <a:ext cx="41286" cy="61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0" y="0"/>
                  </a:moveTo>
                  <a:cubicBezTo>
                    <a:pt x="3812" y="810"/>
                    <a:pt x="7624" y="1620"/>
                    <a:pt x="8259" y="2970"/>
                  </a:cubicBezTo>
                  <a:cubicBezTo>
                    <a:pt x="8894" y="4320"/>
                    <a:pt x="6353" y="6210"/>
                    <a:pt x="6988" y="7605"/>
                  </a:cubicBezTo>
                  <a:cubicBezTo>
                    <a:pt x="7623" y="9000"/>
                    <a:pt x="11435" y="9900"/>
                    <a:pt x="13976" y="11430"/>
                  </a:cubicBezTo>
                  <a:cubicBezTo>
                    <a:pt x="16518" y="12960"/>
                    <a:pt x="17788" y="15120"/>
                    <a:pt x="19059" y="16785"/>
                  </a:cubicBezTo>
                  <a:cubicBezTo>
                    <a:pt x="20329" y="18450"/>
                    <a:pt x="21600" y="19620"/>
                    <a:pt x="19059" y="20340"/>
                  </a:cubicBezTo>
                  <a:cubicBezTo>
                    <a:pt x="16518" y="21060"/>
                    <a:pt x="10165" y="21330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900544" y="2691060"/>
              <a:ext cx="42934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1" y="16800"/>
                    <a:pt x="6943" y="12000"/>
                    <a:pt x="10543" y="8400"/>
                  </a:cubicBezTo>
                  <a:cubicBezTo>
                    <a:pt x="14143" y="4800"/>
                    <a:pt x="178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283886" y="2637392"/>
              <a:ext cx="110285" cy="1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47" fill="norm" stroke="1" extrusionOk="0">
                  <a:moveTo>
                    <a:pt x="0" y="0"/>
                  </a:moveTo>
                  <a:cubicBezTo>
                    <a:pt x="4909" y="432"/>
                    <a:pt x="9818" y="864"/>
                    <a:pt x="13745" y="1944"/>
                  </a:cubicBezTo>
                  <a:cubicBezTo>
                    <a:pt x="17673" y="3024"/>
                    <a:pt x="20618" y="4752"/>
                    <a:pt x="21109" y="7560"/>
                  </a:cubicBezTo>
                  <a:cubicBezTo>
                    <a:pt x="21600" y="10368"/>
                    <a:pt x="19636" y="14256"/>
                    <a:pt x="16936" y="16848"/>
                  </a:cubicBezTo>
                  <a:cubicBezTo>
                    <a:pt x="14236" y="19440"/>
                    <a:pt x="10800" y="20736"/>
                    <a:pt x="9082" y="21168"/>
                  </a:cubicBezTo>
                  <a:cubicBezTo>
                    <a:pt x="7364" y="21600"/>
                    <a:pt x="7364" y="21168"/>
                    <a:pt x="7364" y="20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4430774" y="2629726"/>
              <a:ext cx="154839" cy="10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01" fill="norm" stroke="1" extrusionOk="0">
                  <a:moveTo>
                    <a:pt x="8195" y="0"/>
                  </a:moveTo>
                  <a:cubicBezTo>
                    <a:pt x="6453" y="527"/>
                    <a:pt x="4711" y="1054"/>
                    <a:pt x="3318" y="2371"/>
                  </a:cubicBezTo>
                  <a:cubicBezTo>
                    <a:pt x="1924" y="3688"/>
                    <a:pt x="879" y="5795"/>
                    <a:pt x="357" y="8429"/>
                  </a:cubicBezTo>
                  <a:cubicBezTo>
                    <a:pt x="-166" y="11063"/>
                    <a:pt x="-166" y="14224"/>
                    <a:pt x="705" y="16068"/>
                  </a:cubicBezTo>
                  <a:cubicBezTo>
                    <a:pt x="1576" y="17912"/>
                    <a:pt x="3318" y="18439"/>
                    <a:pt x="5757" y="17122"/>
                  </a:cubicBezTo>
                  <a:cubicBezTo>
                    <a:pt x="8195" y="15805"/>
                    <a:pt x="11331" y="12644"/>
                    <a:pt x="13073" y="9746"/>
                  </a:cubicBezTo>
                  <a:cubicBezTo>
                    <a:pt x="14815" y="6849"/>
                    <a:pt x="15163" y="4215"/>
                    <a:pt x="14466" y="2634"/>
                  </a:cubicBezTo>
                  <a:cubicBezTo>
                    <a:pt x="13769" y="1054"/>
                    <a:pt x="12028" y="527"/>
                    <a:pt x="10111" y="527"/>
                  </a:cubicBezTo>
                  <a:cubicBezTo>
                    <a:pt x="8195" y="527"/>
                    <a:pt x="6105" y="1054"/>
                    <a:pt x="4363" y="3424"/>
                  </a:cubicBezTo>
                  <a:cubicBezTo>
                    <a:pt x="2621" y="5795"/>
                    <a:pt x="1228" y="10010"/>
                    <a:pt x="1924" y="12117"/>
                  </a:cubicBezTo>
                  <a:cubicBezTo>
                    <a:pt x="2621" y="14224"/>
                    <a:pt x="5408" y="14224"/>
                    <a:pt x="7673" y="13698"/>
                  </a:cubicBezTo>
                  <a:cubicBezTo>
                    <a:pt x="9937" y="13171"/>
                    <a:pt x="11679" y="12117"/>
                    <a:pt x="13073" y="10537"/>
                  </a:cubicBezTo>
                  <a:cubicBezTo>
                    <a:pt x="14466" y="8956"/>
                    <a:pt x="15511" y="6849"/>
                    <a:pt x="15163" y="5268"/>
                  </a:cubicBezTo>
                  <a:cubicBezTo>
                    <a:pt x="14815" y="3688"/>
                    <a:pt x="13073" y="2634"/>
                    <a:pt x="11157" y="2634"/>
                  </a:cubicBezTo>
                  <a:cubicBezTo>
                    <a:pt x="9240" y="2634"/>
                    <a:pt x="7150" y="3688"/>
                    <a:pt x="5408" y="5005"/>
                  </a:cubicBezTo>
                  <a:cubicBezTo>
                    <a:pt x="3666" y="6322"/>
                    <a:pt x="2273" y="7902"/>
                    <a:pt x="2098" y="9746"/>
                  </a:cubicBezTo>
                  <a:cubicBezTo>
                    <a:pt x="1924" y="11590"/>
                    <a:pt x="2969" y="13698"/>
                    <a:pt x="5060" y="14224"/>
                  </a:cubicBezTo>
                  <a:cubicBezTo>
                    <a:pt x="7150" y="14751"/>
                    <a:pt x="10286" y="13698"/>
                    <a:pt x="12550" y="12117"/>
                  </a:cubicBezTo>
                  <a:cubicBezTo>
                    <a:pt x="14815" y="10537"/>
                    <a:pt x="16208" y="8429"/>
                    <a:pt x="16034" y="7376"/>
                  </a:cubicBezTo>
                  <a:cubicBezTo>
                    <a:pt x="15860" y="6322"/>
                    <a:pt x="14118" y="6322"/>
                    <a:pt x="12376" y="6849"/>
                  </a:cubicBezTo>
                  <a:cubicBezTo>
                    <a:pt x="10634" y="7376"/>
                    <a:pt x="8892" y="8429"/>
                    <a:pt x="7498" y="10010"/>
                  </a:cubicBezTo>
                  <a:cubicBezTo>
                    <a:pt x="6105" y="11590"/>
                    <a:pt x="5060" y="13698"/>
                    <a:pt x="5234" y="15541"/>
                  </a:cubicBezTo>
                  <a:cubicBezTo>
                    <a:pt x="5408" y="17385"/>
                    <a:pt x="6802" y="18966"/>
                    <a:pt x="8892" y="18966"/>
                  </a:cubicBezTo>
                  <a:cubicBezTo>
                    <a:pt x="10982" y="18966"/>
                    <a:pt x="13769" y="17385"/>
                    <a:pt x="15860" y="15805"/>
                  </a:cubicBezTo>
                  <a:cubicBezTo>
                    <a:pt x="17950" y="14224"/>
                    <a:pt x="19344" y="12644"/>
                    <a:pt x="20215" y="10537"/>
                  </a:cubicBezTo>
                  <a:cubicBezTo>
                    <a:pt x="21086" y="8429"/>
                    <a:pt x="21434" y="5795"/>
                    <a:pt x="20737" y="4478"/>
                  </a:cubicBezTo>
                  <a:cubicBezTo>
                    <a:pt x="20040" y="3161"/>
                    <a:pt x="18299" y="3161"/>
                    <a:pt x="15686" y="3951"/>
                  </a:cubicBezTo>
                  <a:cubicBezTo>
                    <a:pt x="13073" y="4741"/>
                    <a:pt x="9589" y="6322"/>
                    <a:pt x="7150" y="7902"/>
                  </a:cubicBezTo>
                  <a:cubicBezTo>
                    <a:pt x="4711" y="9483"/>
                    <a:pt x="3318" y="11063"/>
                    <a:pt x="2447" y="13171"/>
                  </a:cubicBezTo>
                  <a:cubicBezTo>
                    <a:pt x="1576" y="15278"/>
                    <a:pt x="1227" y="17912"/>
                    <a:pt x="1924" y="19493"/>
                  </a:cubicBezTo>
                  <a:cubicBezTo>
                    <a:pt x="2621" y="21073"/>
                    <a:pt x="4363" y="21600"/>
                    <a:pt x="6627" y="21337"/>
                  </a:cubicBezTo>
                  <a:cubicBezTo>
                    <a:pt x="8892" y="21073"/>
                    <a:pt x="11679" y="20019"/>
                    <a:pt x="13769" y="18439"/>
                  </a:cubicBezTo>
                  <a:cubicBezTo>
                    <a:pt x="15860" y="16859"/>
                    <a:pt x="17253" y="14751"/>
                    <a:pt x="17079" y="13171"/>
                  </a:cubicBezTo>
                  <a:cubicBezTo>
                    <a:pt x="16905" y="11590"/>
                    <a:pt x="15163" y="10537"/>
                    <a:pt x="13421" y="10010"/>
                  </a:cubicBezTo>
                  <a:cubicBezTo>
                    <a:pt x="11679" y="9483"/>
                    <a:pt x="9937" y="9483"/>
                    <a:pt x="8195" y="10273"/>
                  </a:cubicBezTo>
                  <a:cubicBezTo>
                    <a:pt x="6453" y="11063"/>
                    <a:pt x="4711" y="12644"/>
                    <a:pt x="4711" y="13961"/>
                  </a:cubicBezTo>
                  <a:cubicBezTo>
                    <a:pt x="4711" y="15278"/>
                    <a:pt x="6453" y="16332"/>
                    <a:pt x="8369" y="16859"/>
                  </a:cubicBezTo>
                  <a:cubicBezTo>
                    <a:pt x="10286" y="17385"/>
                    <a:pt x="12376" y="17385"/>
                    <a:pt x="14292" y="17122"/>
                  </a:cubicBezTo>
                  <a:cubicBezTo>
                    <a:pt x="16208" y="16859"/>
                    <a:pt x="17950" y="16332"/>
                    <a:pt x="18995" y="14488"/>
                  </a:cubicBezTo>
                  <a:cubicBezTo>
                    <a:pt x="20040" y="12644"/>
                    <a:pt x="20389" y="9483"/>
                    <a:pt x="19169" y="7902"/>
                  </a:cubicBezTo>
                  <a:cubicBezTo>
                    <a:pt x="17950" y="6322"/>
                    <a:pt x="15163" y="6322"/>
                    <a:pt x="12550" y="7376"/>
                  </a:cubicBezTo>
                  <a:cubicBezTo>
                    <a:pt x="9937" y="8429"/>
                    <a:pt x="7498" y="10537"/>
                    <a:pt x="6453" y="12907"/>
                  </a:cubicBezTo>
                  <a:cubicBezTo>
                    <a:pt x="5408" y="15278"/>
                    <a:pt x="5757" y="17912"/>
                    <a:pt x="6105" y="20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4457221" y="1775755"/>
              <a:ext cx="112241" cy="87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78" fill="norm" stroke="1" extrusionOk="0">
                  <a:moveTo>
                    <a:pt x="4778" y="72"/>
                  </a:moveTo>
                  <a:cubicBezTo>
                    <a:pt x="8535" y="9"/>
                    <a:pt x="12291" y="-53"/>
                    <a:pt x="14404" y="72"/>
                  </a:cubicBezTo>
                  <a:cubicBezTo>
                    <a:pt x="16517" y="197"/>
                    <a:pt x="16987" y="509"/>
                    <a:pt x="15813" y="1289"/>
                  </a:cubicBezTo>
                  <a:cubicBezTo>
                    <a:pt x="14639" y="2070"/>
                    <a:pt x="11822" y="3318"/>
                    <a:pt x="9004" y="4255"/>
                  </a:cubicBezTo>
                  <a:cubicBezTo>
                    <a:pt x="6187" y="5191"/>
                    <a:pt x="3370" y="5815"/>
                    <a:pt x="1726" y="6315"/>
                  </a:cubicBezTo>
                  <a:cubicBezTo>
                    <a:pt x="83" y="6814"/>
                    <a:pt x="-387" y="7189"/>
                    <a:pt x="317" y="7470"/>
                  </a:cubicBezTo>
                  <a:cubicBezTo>
                    <a:pt x="1022" y="7750"/>
                    <a:pt x="2900" y="7938"/>
                    <a:pt x="5717" y="8281"/>
                  </a:cubicBezTo>
                  <a:cubicBezTo>
                    <a:pt x="8535" y="8624"/>
                    <a:pt x="12291" y="9124"/>
                    <a:pt x="14404" y="9686"/>
                  </a:cubicBezTo>
                  <a:cubicBezTo>
                    <a:pt x="16517" y="10248"/>
                    <a:pt x="16987" y="10872"/>
                    <a:pt x="16048" y="11652"/>
                  </a:cubicBezTo>
                  <a:cubicBezTo>
                    <a:pt x="15109" y="12433"/>
                    <a:pt x="12761" y="13369"/>
                    <a:pt x="11587" y="13993"/>
                  </a:cubicBezTo>
                  <a:cubicBezTo>
                    <a:pt x="10413" y="14618"/>
                    <a:pt x="10413" y="14930"/>
                    <a:pt x="12057" y="15429"/>
                  </a:cubicBezTo>
                  <a:cubicBezTo>
                    <a:pt x="13700" y="15929"/>
                    <a:pt x="16987" y="16615"/>
                    <a:pt x="18865" y="17396"/>
                  </a:cubicBezTo>
                  <a:cubicBezTo>
                    <a:pt x="20743" y="18176"/>
                    <a:pt x="21213" y="19050"/>
                    <a:pt x="19804" y="19768"/>
                  </a:cubicBezTo>
                  <a:cubicBezTo>
                    <a:pt x="18396" y="20486"/>
                    <a:pt x="15109" y="21048"/>
                    <a:pt x="12291" y="21297"/>
                  </a:cubicBezTo>
                  <a:cubicBezTo>
                    <a:pt x="9474" y="21547"/>
                    <a:pt x="7126" y="21485"/>
                    <a:pt x="4778" y="214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4529225" y="2154381"/>
              <a:ext cx="475345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9" y="18000"/>
                    <a:pt x="4877" y="14400"/>
                    <a:pt x="7955" y="12000"/>
                  </a:cubicBezTo>
                  <a:cubicBezTo>
                    <a:pt x="11032" y="9600"/>
                    <a:pt x="14748" y="8400"/>
                    <a:pt x="16897" y="8400"/>
                  </a:cubicBezTo>
                  <a:cubicBezTo>
                    <a:pt x="19045" y="8400"/>
                    <a:pt x="19626" y="9600"/>
                    <a:pt x="20148" y="8400"/>
                  </a:cubicBezTo>
                  <a:cubicBezTo>
                    <a:pt x="20671" y="7200"/>
                    <a:pt x="211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4958568" y="2113096"/>
              <a:ext cx="71973" cy="14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80" fill="norm" stroke="1" extrusionOk="0">
                  <a:moveTo>
                    <a:pt x="13407" y="438"/>
                  </a:moveTo>
                  <a:cubicBezTo>
                    <a:pt x="9683" y="59"/>
                    <a:pt x="5959" y="-320"/>
                    <a:pt x="4469" y="438"/>
                  </a:cubicBezTo>
                  <a:cubicBezTo>
                    <a:pt x="2979" y="1196"/>
                    <a:pt x="3724" y="3091"/>
                    <a:pt x="6703" y="4606"/>
                  </a:cubicBezTo>
                  <a:cubicBezTo>
                    <a:pt x="9683" y="6122"/>
                    <a:pt x="14896" y="7259"/>
                    <a:pt x="17876" y="8775"/>
                  </a:cubicBezTo>
                  <a:cubicBezTo>
                    <a:pt x="20855" y="10291"/>
                    <a:pt x="21600" y="12185"/>
                    <a:pt x="20483" y="14080"/>
                  </a:cubicBezTo>
                  <a:cubicBezTo>
                    <a:pt x="19366" y="15975"/>
                    <a:pt x="16386" y="17869"/>
                    <a:pt x="12662" y="19196"/>
                  </a:cubicBezTo>
                  <a:cubicBezTo>
                    <a:pt x="8938" y="20522"/>
                    <a:pt x="4469" y="21280"/>
                    <a:pt x="2234" y="21280"/>
                  </a:cubicBezTo>
                  <a:cubicBezTo>
                    <a:pt x="0" y="21280"/>
                    <a:pt x="0" y="20522"/>
                    <a:pt x="0" y="197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033470" y="2078851"/>
              <a:ext cx="124437" cy="13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50" fill="norm" stroke="1" extrusionOk="0">
                  <a:moveTo>
                    <a:pt x="17147" y="3422"/>
                  </a:moveTo>
                  <a:cubicBezTo>
                    <a:pt x="15851" y="1822"/>
                    <a:pt x="14555" y="222"/>
                    <a:pt x="13043" y="22"/>
                  </a:cubicBezTo>
                  <a:cubicBezTo>
                    <a:pt x="11531" y="-178"/>
                    <a:pt x="9803" y="1022"/>
                    <a:pt x="8291" y="2422"/>
                  </a:cubicBezTo>
                  <a:cubicBezTo>
                    <a:pt x="6779" y="3822"/>
                    <a:pt x="5483" y="5422"/>
                    <a:pt x="4835" y="7222"/>
                  </a:cubicBezTo>
                  <a:cubicBezTo>
                    <a:pt x="4187" y="9022"/>
                    <a:pt x="4187" y="11022"/>
                    <a:pt x="5267" y="12222"/>
                  </a:cubicBezTo>
                  <a:cubicBezTo>
                    <a:pt x="6347" y="13422"/>
                    <a:pt x="8507" y="13822"/>
                    <a:pt x="10883" y="14022"/>
                  </a:cubicBezTo>
                  <a:cubicBezTo>
                    <a:pt x="13259" y="14222"/>
                    <a:pt x="15851" y="14222"/>
                    <a:pt x="17795" y="13222"/>
                  </a:cubicBezTo>
                  <a:cubicBezTo>
                    <a:pt x="19739" y="12222"/>
                    <a:pt x="21035" y="10222"/>
                    <a:pt x="21035" y="8422"/>
                  </a:cubicBezTo>
                  <a:cubicBezTo>
                    <a:pt x="21035" y="6622"/>
                    <a:pt x="19739" y="5022"/>
                    <a:pt x="16931" y="4222"/>
                  </a:cubicBezTo>
                  <a:cubicBezTo>
                    <a:pt x="14123" y="3422"/>
                    <a:pt x="9803" y="3422"/>
                    <a:pt x="6779" y="4022"/>
                  </a:cubicBezTo>
                  <a:cubicBezTo>
                    <a:pt x="3755" y="4622"/>
                    <a:pt x="2027" y="5822"/>
                    <a:pt x="947" y="7622"/>
                  </a:cubicBezTo>
                  <a:cubicBezTo>
                    <a:pt x="-133" y="9422"/>
                    <a:pt x="-565" y="11822"/>
                    <a:pt x="1163" y="13822"/>
                  </a:cubicBezTo>
                  <a:cubicBezTo>
                    <a:pt x="2891" y="15822"/>
                    <a:pt x="6779" y="17422"/>
                    <a:pt x="9803" y="18222"/>
                  </a:cubicBezTo>
                  <a:cubicBezTo>
                    <a:pt x="12827" y="19022"/>
                    <a:pt x="14987" y="19022"/>
                    <a:pt x="16499" y="18022"/>
                  </a:cubicBezTo>
                  <a:cubicBezTo>
                    <a:pt x="18011" y="17022"/>
                    <a:pt x="18875" y="15022"/>
                    <a:pt x="18443" y="13222"/>
                  </a:cubicBezTo>
                  <a:cubicBezTo>
                    <a:pt x="18011" y="11422"/>
                    <a:pt x="16283" y="9822"/>
                    <a:pt x="13691" y="9222"/>
                  </a:cubicBezTo>
                  <a:cubicBezTo>
                    <a:pt x="11099" y="8622"/>
                    <a:pt x="7643" y="9022"/>
                    <a:pt x="5483" y="10422"/>
                  </a:cubicBezTo>
                  <a:cubicBezTo>
                    <a:pt x="3323" y="11822"/>
                    <a:pt x="2459" y="14222"/>
                    <a:pt x="2675" y="16222"/>
                  </a:cubicBezTo>
                  <a:cubicBezTo>
                    <a:pt x="2891" y="18222"/>
                    <a:pt x="4187" y="19822"/>
                    <a:pt x="6347" y="20622"/>
                  </a:cubicBezTo>
                  <a:cubicBezTo>
                    <a:pt x="8507" y="21422"/>
                    <a:pt x="11531" y="21422"/>
                    <a:pt x="14123" y="20822"/>
                  </a:cubicBezTo>
                  <a:cubicBezTo>
                    <a:pt x="16715" y="20222"/>
                    <a:pt x="18875" y="19022"/>
                    <a:pt x="19523" y="17422"/>
                  </a:cubicBezTo>
                  <a:cubicBezTo>
                    <a:pt x="20171" y="15822"/>
                    <a:pt x="19307" y="13822"/>
                    <a:pt x="17795" y="13022"/>
                  </a:cubicBezTo>
                  <a:cubicBezTo>
                    <a:pt x="16283" y="12222"/>
                    <a:pt x="14123" y="12622"/>
                    <a:pt x="12179" y="13422"/>
                  </a:cubicBezTo>
                  <a:cubicBezTo>
                    <a:pt x="10235" y="14222"/>
                    <a:pt x="8507" y="15422"/>
                    <a:pt x="8507" y="16822"/>
                  </a:cubicBezTo>
                  <a:cubicBezTo>
                    <a:pt x="8507" y="18222"/>
                    <a:pt x="10235" y="19822"/>
                    <a:pt x="12179" y="20222"/>
                  </a:cubicBezTo>
                  <a:cubicBezTo>
                    <a:pt x="14123" y="20622"/>
                    <a:pt x="16283" y="19822"/>
                    <a:pt x="16715" y="18622"/>
                  </a:cubicBezTo>
                  <a:cubicBezTo>
                    <a:pt x="17147" y="17422"/>
                    <a:pt x="15851" y="15822"/>
                    <a:pt x="14123" y="15222"/>
                  </a:cubicBezTo>
                  <a:cubicBezTo>
                    <a:pt x="12395" y="14622"/>
                    <a:pt x="10235" y="15022"/>
                    <a:pt x="8291" y="15822"/>
                  </a:cubicBezTo>
                  <a:cubicBezTo>
                    <a:pt x="6347" y="16622"/>
                    <a:pt x="4619" y="17822"/>
                    <a:pt x="4835" y="18222"/>
                  </a:cubicBezTo>
                  <a:cubicBezTo>
                    <a:pt x="5051" y="18622"/>
                    <a:pt x="7211" y="18222"/>
                    <a:pt x="9587" y="17622"/>
                  </a:cubicBezTo>
                  <a:cubicBezTo>
                    <a:pt x="11963" y="17022"/>
                    <a:pt x="14555" y="16222"/>
                    <a:pt x="16715" y="15222"/>
                  </a:cubicBezTo>
                  <a:cubicBezTo>
                    <a:pt x="18875" y="14222"/>
                    <a:pt x="20603" y="13022"/>
                    <a:pt x="19955" y="12622"/>
                  </a:cubicBezTo>
                  <a:cubicBezTo>
                    <a:pt x="19307" y="12222"/>
                    <a:pt x="16283" y="12622"/>
                    <a:pt x="12827" y="13622"/>
                  </a:cubicBezTo>
                  <a:cubicBezTo>
                    <a:pt x="9371" y="14622"/>
                    <a:pt x="5483" y="16222"/>
                    <a:pt x="1595" y="178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703472" y="1219027"/>
              <a:ext cx="5366788" cy="249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" y="21600"/>
                    <a:pt x="864" y="21600"/>
                    <a:pt x="1234" y="21567"/>
                  </a:cubicBezTo>
                  <a:cubicBezTo>
                    <a:pt x="1605" y="21534"/>
                    <a:pt x="1913" y="21467"/>
                    <a:pt x="2170" y="21423"/>
                  </a:cubicBezTo>
                  <a:cubicBezTo>
                    <a:pt x="2427" y="21378"/>
                    <a:pt x="2633" y="21356"/>
                    <a:pt x="2875" y="21334"/>
                  </a:cubicBezTo>
                  <a:cubicBezTo>
                    <a:pt x="3117" y="21312"/>
                    <a:pt x="3394" y="21290"/>
                    <a:pt x="3636" y="21268"/>
                  </a:cubicBezTo>
                  <a:cubicBezTo>
                    <a:pt x="3878" y="21246"/>
                    <a:pt x="4083" y="21223"/>
                    <a:pt x="4305" y="21190"/>
                  </a:cubicBezTo>
                  <a:cubicBezTo>
                    <a:pt x="4526" y="21157"/>
                    <a:pt x="4762" y="21113"/>
                    <a:pt x="5076" y="21002"/>
                  </a:cubicBezTo>
                  <a:cubicBezTo>
                    <a:pt x="5390" y="20891"/>
                    <a:pt x="5781" y="20714"/>
                    <a:pt x="6115" y="20548"/>
                  </a:cubicBezTo>
                  <a:cubicBezTo>
                    <a:pt x="6449" y="20382"/>
                    <a:pt x="6727" y="20226"/>
                    <a:pt x="7025" y="20082"/>
                  </a:cubicBezTo>
                  <a:cubicBezTo>
                    <a:pt x="7323" y="19938"/>
                    <a:pt x="7642" y="19806"/>
                    <a:pt x="7915" y="19695"/>
                  </a:cubicBezTo>
                  <a:cubicBezTo>
                    <a:pt x="8187" y="19584"/>
                    <a:pt x="8414" y="19495"/>
                    <a:pt x="8650" y="19374"/>
                  </a:cubicBezTo>
                  <a:cubicBezTo>
                    <a:pt x="8887" y="19252"/>
                    <a:pt x="9134" y="19097"/>
                    <a:pt x="9375" y="18942"/>
                  </a:cubicBezTo>
                  <a:cubicBezTo>
                    <a:pt x="9617" y="18786"/>
                    <a:pt x="9854" y="18631"/>
                    <a:pt x="10049" y="18498"/>
                  </a:cubicBezTo>
                  <a:cubicBezTo>
                    <a:pt x="10245" y="18366"/>
                    <a:pt x="10399" y="18255"/>
                    <a:pt x="10625" y="18078"/>
                  </a:cubicBezTo>
                  <a:cubicBezTo>
                    <a:pt x="10851" y="17900"/>
                    <a:pt x="11150" y="17657"/>
                    <a:pt x="11433" y="17413"/>
                  </a:cubicBezTo>
                  <a:cubicBezTo>
                    <a:pt x="11715" y="17169"/>
                    <a:pt x="11983" y="16926"/>
                    <a:pt x="12240" y="16682"/>
                  </a:cubicBezTo>
                  <a:cubicBezTo>
                    <a:pt x="12497" y="16438"/>
                    <a:pt x="12744" y="16194"/>
                    <a:pt x="13001" y="15918"/>
                  </a:cubicBezTo>
                  <a:cubicBezTo>
                    <a:pt x="13258" y="15641"/>
                    <a:pt x="13526" y="15330"/>
                    <a:pt x="13752" y="15042"/>
                  </a:cubicBezTo>
                  <a:cubicBezTo>
                    <a:pt x="13978" y="14754"/>
                    <a:pt x="14163" y="14489"/>
                    <a:pt x="14349" y="14245"/>
                  </a:cubicBezTo>
                  <a:cubicBezTo>
                    <a:pt x="14534" y="14001"/>
                    <a:pt x="14719" y="13780"/>
                    <a:pt x="14894" y="13514"/>
                  </a:cubicBezTo>
                  <a:cubicBezTo>
                    <a:pt x="15069" y="13248"/>
                    <a:pt x="15233" y="12938"/>
                    <a:pt x="15429" y="12561"/>
                  </a:cubicBezTo>
                  <a:cubicBezTo>
                    <a:pt x="15624" y="12185"/>
                    <a:pt x="15850" y="11742"/>
                    <a:pt x="16077" y="11387"/>
                  </a:cubicBezTo>
                  <a:cubicBezTo>
                    <a:pt x="16303" y="11033"/>
                    <a:pt x="16529" y="10767"/>
                    <a:pt x="16761" y="10446"/>
                  </a:cubicBezTo>
                  <a:cubicBezTo>
                    <a:pt x="16992" y="10124"/>
                    <a:pt x="17229" y="9748"/>
                    <a:pt x="17455" y="9426"/>
                  </a:cubicBezTo>
                  <a:cubicBezTo>
                    <a:pt x="17681" y="9105"/>
                    <a:pt x="17897" y="8839"/>
                    <a:pt x="18103" y="8496"/>
                  </a:cubicBezTo>
                  <a:cubicBezTo>
                    <a:pt x="18309" y="8153"/>
                    <a:pt x="18504" y="7732"/>
                    <a:pt x="18699" y="7222"/>
                  </a:cubicBezTo>
                  <a:cubicBezTo>
                    <a:pt x="18895" y="6713"/>
                    <a:pt x="19090" y="6114"/>
                    <a:pt x="19260" y="5605"/>
                  </a:cubicBezTo>
                  <a:cubicBezTo>
                    <a:pt x="19430" y="5095"/>
                    <a:pt x="19574" y="4674"/>
                    <a:pt x="19759" y="4209"/>
                  </a:cubicBezTo>
                  <a:cubicBezTo>
                    <a:pt x="19944" y="3744"/>
                    <a:pt x="20170" y="3234"/>
                    <a:pt x="20407" y="2658"/>
                  </a:cubicBezTo>
                  <a:cubicBezTo>
                    <a:pt x="20643" y="2082"/>
                    <a:pt x="20890" y="1440"/>
                    <a:pt x="21091" y="986"/>
                  </a:cubicBezTo>
                  <a:cubicBezTo>
                    <a:pt x="21291" y="532"/>
                    <a:pt x="21446" y="2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19137" y="0"/>
              <a:ext cx="5573793" cy="361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" y="21600"/>
                    <a:pt x="99" y="21600"/>
                    <a:pt x="173" y="21562"/>
                  </a:cubicBezTo>
                  <a:cubicBezTo>
                    <a:pt x="248" y="21524"/>
                    <a:pt x="347" y="21447"/>
                    <a:pt x="490" y="21348"/>
                  </a:cubicBezTo>
                  <a:cubicBezTo>
                    <a:pt x="634" y="21249"/>
                    <a:pt x="822" y="21127"/>
                    <a:pt x="1025" y="21028"/>
                  </a:cubicBezTo>
                  <a:cubicBezTo>
                    <a:pt x="1228" y="20929"/>
                    <a:pt x="1446" y="20853"/>
                    <a:pt x="1674" y="20792"/>
                  </a:cubicBezTo>
                  <a:cubicBezTo>
                    <a:pt x="1902" y="20731"/>
                    <a:pt x="2139" y="20685"/>
                    <a:pt x="2402" y="20624"/>
                  </a:cubicBezTo>
                  <a:cubicBezTo>
                    <a:pt x="2664" y="20563"/>
                    <a:pt x="2951" y="20486"/>
                    <a:pt x="3234" y="20425"/>
                  </a:cubicBezTo>
                  <a:cubicBezTo>
                    <a:pt x="3516" y="20364"/>
                    <a:pt x="3793" y="20319"/>
                    <a:pt x="4080" y="20250"/>
                  </a:cubicBezTo>
                  <a:cubicBezTo>
                    <a:pt x="4368" y="20181"/>
                    <a:pt x="4665" y="20090"/>
                    <a:pt x="4892" y="19998"/>
                  </a:cubicBezTo>
                  <a:cubicBezTo>
                    <a:pt x="5120" y="19907"/>
                    <a:pt x="5279" y="19815"/>
                    <a:pt x="5502" y="19693"/>
                  </a:cubicBezTo>
                  <a:cubicBezTo>
                    <a:pt x="5724" y="19571"/>
                    <a:pt x="6012" y="19419"/>
                    <a:pt x="6299" y="19258"/>
                  </a:cubicBezTo>
                  <a:cubicBezTo>
                    <a:pt x="6586" y="19098"/>
                    <a:pt x="6873" y="18931"/>
                    <a:pt x="7165" y="18755"/>
                  </a:cubicBezTo>
                  <a:cubicBezTo>
                    <a:pt x="7457" y="18580"/>
                    <a:pt x="7755" y="18397"/>
                    <a:pt x="7992" y="18229"/>
                  </a:cubicBezTo>
                  <a:cubicBezTo>
                    <a:pt x="8230" y="18061"/>
                    <a:pt x="8408" y="17908"/>
                    <a:pt x="8596" y="17748"/>
                  </a:cubicBezTo>
                  <a:cubicBezTo>
                    <a:pt x="8785" y="17588"/>
                    <a:pt x="8983" y="17420"/>
                    <a:pt x="9235" y="17222"/>
                  </a:cubicBezTo>
                  <a:cubicBezTo>
                    <a:pt x="9488" y="17024"/>
                    <a:pt x="9795" y="16795"/>
                    <a:pt x="10062" y="16581"/>
                  </a:cubicBezTo>
                  <a:cubicBezTo>
                    <a:pt x="10330" y="16368"/>
                    <a:pt x="10557" y="16169"/>
                    <a:pt x="10790" y="15948"/>
                  </a:cubicBezTo>
                  <a:cubicBezTo>
                    <a:pt x="11023" y="15727"/>
                    <a:pt x="11261" y="15483"/>
                    <a:pt x="11464" y="15254"/>
                  </a:cubicBezTo>
                  <a:cubicBezTo>
                    <a:pt x="11667" y="15025"/>
                    <a:pt x="11835" y="14812"/>
                    <a:pt x="12033" y="14583"/>
                  </a:cubicBezTo>
                  <a:cubicBezTo>
                    <a:pt x="12231" y="14354"/>
                    <a:pt x="12459" y="14110"/>
                    <a:pt x="12657" y="13858"/>
                  </a:cubicBezTo>
                  <a:cubicBezTo>
                    <a:pt x="12855" y="13607"/>
                    <a:pt x="13023" y="13347"/>
                    <a:pt x="13162" y="13119"/>
                  </a:cubicBezTo>
                  <a:cubicBezTo>
                    <a:pt x="13301" y="12890"/>
                    <a:pt x="13410" y="12692"/>
                    <a:pt x="13553" y="12417"/>
                  </a:cubicBezTo>
                  <a:cubicBezTo>
                    <a:pt x="13697" y="12142"/>
                    <a:pt x="13875" y="11792"/>
                    <a:pt x="14078" y="11418"/>
                  </a:cubicBezTo>
                  <a:cubicBezTo>
                    <a:pt x="14281" y="11044"/>
                    <a:pt x="14509" y="10647"/>
                    <a:pt x="14727" y="10281"/>
                  </a:cubicBezTo>
                  <a:cubicBezTo>
                    <a:pt x="14945" y="9915"/>
                    <a:pt x="15153" y="9580"/>
                    <a:pt x="15351" y="9259"/>
                  </a:cubicBezTo>
                  <a:cubicBezTo>
                    <a:pt x="15549" y="8939"/>
                    <a:pt x="15737" y="8634"/>
                    <a:pt x="15935" y="8291"/>
                  </a:cubicBezTo>
                  <a:cubicBezTo>
                    <a:pt x="16133" y="7947"/>
                    <a:pt x="16341" y="7566"/>
                    <a:pt x="16529" y="7238"/>
                  </a:cubicBezTo>
                  <a:cubicBezTo>
                    <a:pt x="16717" y="6910"/>
                    <a:pt x="16886" y="6636"/>
                    <a:pt x="17089" y="6361"/>
                  </a:cubicBezTo>
                  <a:cubicBezTo>
                    <a:pt x="17292" y="6086"/>
                    <a:pt x="17530" y="5812"/>
                    <a:pt x="17728" y="5553"/>
                  </a:cubicBezTo>
                  <a:cubicBezTo>
                    <a:pt x="17926" y="5293"/>
                    <a:pt x="18084" y="5049"/>
                    <a:pt x="18233" y="4820"/>
                  </a:cubicBezTo>
                  <a:cubicBezTo>
                    <a:pt x="18381" y="4592"/>
                    <a:pt x="18520" y="4378"/>
                    <a:pt x="18669" y="4142"/>
                  </a:cubicBezTo>
                  <a:cubicBezTo>
                    <a:pt x="18817" y="3905"/>
                    <a:pt x="18976" y="3646"/>
                    <a:pt x="19149" y="3356"/>
                  </a:cubicBezTo>
                  <a:cubicBezTo>
                    <a:pt x="19322" y="3066"/>
                    <a:pt x="19510" y="2746"/>
                    <a:pt x="19743" y="2410"/>
                  </a:cubicBezTo>
                  <a:cubicBezTo>
                    <a:pt x="19976" y="2075"/>
                    <a:pt x="20253" y="1724"/>
                    <a:pt x="20496" y="1403"/>
                  </a:cubicBezTo>
                  <a:cubicBezTo>
                    <a:pt x="20738" y="1083"/>
                    <a:pt x="20946" y="793"/>
                    <a:pt x="21125" y="564"/>
                  </a:cubicBezTo>
                  <a:cubicBezTo>
                    <a:pt x="21303" y="336"/>
                    <a:pt x="21451" y="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5558499" y="584772"/>
              <a:ext cx="174421" cy="22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84" fill="norm" stroke="1" extrusionOk="0">
                  <a:moveTo>
                    <a:pt x="7278" y="7163"/>
                  </a:moveTo>
                  <a:cubicBezTo>
                    <a:pt x="6026" y="11090"/>
                    <a:pt x="4774" y="15017"/>
                    <a:pt x="3522" y="17594"/>
                  </a:cubicBezTo>
                  <a:cubicBezTo>
                    <a:pt x="2269" y="20172"/>
                    <a:pt x="1017" y="21399"/>
                    <a:pt x="391" y="21154"/>
                  </a:cubicBezTo>
                  <a:cubicBezTo>
                    <a:pt x="-235" y="20908"/>
                    <a:pt x="-235" y="19190"/>
                    <a:pt x="1330" y="15754"/>
                  </a:cubicBezTo>
                  <a:cubicBezTo>
                    <a:pt x="2895" y="12317"/>
                    <a:pt x="6026" y="7163"/>
                    <a:pt x="8217" y="4217"/>
                  </a:cubicBezTo>
                  <a:cubicBezTo>
                    <a:pt x="10408" y="1272"/>
                    <a:pt x="11661" y="535"/>
                    <a:pt x="13069" y="167"/>
                  </a:cubicBezTo>
                  <a:cubicBezTo>
                    <a:pt x="14478" y="-201"/>
                    <a:pt x="16043" y="-201"/>
                    <a:pt x="17452" y="2744"/>
                  </a:cubicBezTo>
                  <a:cubicBezTo>
                    <a:pt x="18861" y="5690"/>
                    <a:pt x="20113" y="11581"/>
                    <a:pt x="21365" y="1747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5679251" y="682348"/>
              <a:ext cx="19508" cy="75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67" fill="norm" stroke="1" extrusionOk="0">
                  <a:moveTo>
                    <a:pt x="8100" y="0"/>
                  </a:moveTo>
                  <a:cubicBezTo>
                    <a:pt x="13500" y="2992"/>
                    <a:pt x="18900" y="5984"/>
                    <a:pt x="20250" y="8793"/>
                  </a:cubicBezTo>
                  <a:cubicBezTo>
                    <a:pt x="21600" y="11603"/>
                    <a:pt x="18900" y="14230"/>
                    <a:pt x="16200" y="16200"/>
                  </a:cubicBezTo>
                  <a:cubicBezTo>
                    <a:pt x="13500" y="18170"/>
                    <a:pt x="10800" y="19484"/>
                    <a:pt x="9450" y="20323"/>
                  </a:cubicBezTo>
                  <a:cubicBezTo>
                    <a:pt x="8100" y="21162"/>
                    <a:pt x="8100" y="21527"/>
                    <a:pt x="6750" y="21564"/>
                  </a:cubicBezTo>
                  <a:cubicBezTo>
                    <a:pt x="5400" y="21600"/>
                    <a:pt x="2700" y="21308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617917" y="1357030"/>
              <a:ext cx="145670" cy="1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732919" y="1341696"/>
              <a:ext cx="61336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200"/>
                    <a:pt x="9000" y="8400"/>
                    <a:pt x="5400" y="12000"/>
                  </a:cubicBezTo>
                  <a:cubicBezTo>
                    <a:pt x="1800" y="15600"/>
                    <a:pt x="9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906651" y="932931"/>
              <a:ext cx="109942" cy="24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0980" fill="norm" stroke="1" extrusionOk="0">
                  <a:moveTo>
                    <a:pt x="21119" y="2825"/>
                  </a:moveTo>
                  <a:cubicBezTo>
                    <a:pt x="19646" y="1952"/>
                    <a:pt x="18174" y="1079"/>
                    <a:pt x="16210" y="534"/>
                  </a:cubicBezTo>
                  <a:cubicBezTo>
                    <a:pt x="14246" y="-12"/>
                    <a:pt x="11792" y="-230"/>
                    <a:pt x="9092" y="315"/>
                  </a:cubicBezTo>
                  <a:cubicBezTo>
                    <a:pt x="6392" y="861"/>
                    <a:pt x="3446" y="2170"/>
                    <a:pt x="1728" y="3370"/>
                  </a:cubicBezTo>
                  <a:cubicBezTo>
                    <a:pt x="10" y="4570"/>
                    <a:pt x="-481" y="5661"/>
                    <a:pt x="501" y="5879"/>
                  </a:cubicBezTo>
                  <a:cubicBezTo>
                    <a:pt x="1483" y="6097"/>
                    <a:pt x="3937" y="5443"/>
                    <a:pt x="5901" y="4679"/>
                  </a:cubicBezTo>
                  <a:cubicBezTo>
                    <a:pt x="7864" y="3915"/>
                    <a:pt x="9337" y="3043"/>
                    <a:pt x="11301" y="2497"/>
                  </a:cubicBezTo>
                  <a:cubicBezTo>
                    <a:pt x="13264" y="1952"/>
                    <a:pt x="15719" y="1734"/>
                    <a:pt x="17437" y="2606"/>
                  </a:cubicBezTo>
                  <a:cubicBezTo>
                    <a:pt x="19155" y="3479"/>
                    <a:pt x="20137" y="5443"/>
                    <a:pt x="20628" y="8061"/>
                  </a:cubicBezTo>
                  <a:cubicBezTo>
                    <a:pt x="21119" y="10679"/>
                    <a:pt x="21119" y="13952"/>
                    <a:pt x="20383" y="16134"/>
                  </a:cubicBezTo>
                  <a:cubicBezTo>
                    <a:pt x="19646" y="18315"/>
                    <a:pt x="18174" y="19406"/>
                    <a:pt x="16210" y="20170"/>
                  </a:cubicBezTo>
                  <a:cubicBezTo>
                    <a:pt x="14246" y="20934"/>
                    <a:pt x="11792" y="21370"/>
                    <a:pt x="10074" y="20497"/>
                  </a:cubicBezTo>
                  <a:cubicBezTo>
                    <a:pt x="8355" y="19625"/>
                    <a:pt x="7374" y="17443"/>
                    <a:pt x="6392" y="1526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053459" y="924192"/>
              <a:ext cx="223832" cy="25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592" fill="norm" stroke="1" extrusionOk="0">
                  <a:moveTo>
                    <a:pt x="11789" y="3984"/>
                  </a:moveTo>
                  <a:cubicBezTo>
                    <a:pt x="11546" y="2956"/>
                    <a:pt x="11304" y="1927"/>
                    <a:pt x="10576" y="1310"/>
                  </a:cubicBezTo>
                  <a:cubicBezTo>
                    <a:pt x="9848" y="693"/>
                    <a:pt x="8634" y="487"/>
                    <a:pt x="6935" y="899"/>
                  </a:cubicBezTo>
                  <a:cubicBezTo>
                    <a:pt x="5236" y="1310"/>
                    <a:pt x="3052" y="2339"/>
                    <a:pt x="1717" y="3367"/>
                  </a:cubicBezTo>
                  <a:cubicBezTo>
                    <a:pt x="382" y="4396"/>
                    <a:pt x="-103" y="5424"/>
                    <a:pt x="18" y="6350"/>
                  </a:cubicBezTo>
                  <a:cubicBezTo>
                    <a:pt x="140" y="7276"/>
                    <a:pt x="868" y="8099"/>
                    <a:pt x="1839" y="8304"/>
                  </a:cubicBezTo>
                  <a:cubicBezTo>
                    <a:pt x="2809" y="8510"/>
                    <a:pt x="4023" y="8099"/>
                    <a:pt x="5115" y="7584"/>
                  </a:cubicBezTo>
                  <a:cubicBezTo>
                    <a:pt x="6207" y="7070"/>
                    <a:pt x="7178" y="6453"/>
                    <a:pt x="8149" y="6453"/>
                  </a:cubicBezTo>
                  <a:cubicBezTo>
                    <a:pt x="9119" y="6453"/>
                    <a:pt x="10090" y="7070"/>
                    <a:pt x="11182" y="7070"/>
                  </a:cubicBezTo>
                  <a:cubicBezTo>
                    <a:pt x="12274" y="7070"/>
                    <a:pt x="13488" y="6453"/>
                    <a:pt x="14459" y="5630"/>
                  </a:cubicBezTo>
                  <a:cubicBezTo>
                    <a:pt x="15430" y="4807"/>
                    <a:pt x="16158" y="3779"/>
                    <a:pt x="16279" y="3779"/>
                  </a:cubicBezTo>
                  <a:cubicBezTo>
                    <a:pt x="16400" y="3779"/>
                    <a:pt x="15915" y="4807"/>
                    <a:pt x="15551" y="7790"/>
                  </a:cubicBezTo>
                  <a:cubicBezTo>
                    <a:pt x="15187" y="10773"/>
                    <a:pt x="14944" y="15710"/>
                    <a:pt x="14701" y="18384"/>
                  </a:cubicBezTo>
                  <a:cubicBezTo>
                    <a:pt x="14459" y="21059"/>
                    <a:pt x="14216" y="21470"/>
                    <a:pt x="13852" y="18693"/>
                  </a:cubicBezTo>
                  <a:cubicBezTo>
                    <a:pt x="13488" y="15916"/>
                    <a:pt x="13003" y="9950"/>
                    <a:pt x="13003" y="6350"/>
                  </a:cubicBezTo>
                  <a:cubicBezTo>
                    <a:pt x="13003" y="2750"/>
                    <a:pt x="13488" y="1516"/>
                    <a:pt x="14337" y="796"/>
                  </a:cubicBezTo>
                  <a:cubicBezTo>
                    <a:pt x="15187" y="76"/>
                    <a:pt x="16400" y="-130"/>
                    <a:pt x="17492" y="76"/>
                  </a:cubicBezTo>
                  <a:cubicBezTo>
                    <a:pt x="18585" y="281"/>
                    <a:pt x="19555" y="899"/>
                    <a:pt x="20284" y="2647"/>
                  </a:cubicBezTo>
                  <a:cubicBezTo>
                    <a:pt x="21012" y="4396"/>
                    <a:pt x="21497" y="7276"/>
                    <a:pt x="21133" y="9127"/>
                  </a:cubicBezTo>
                  <a:cubicBezTo>
                    <a:pt x="20769" y="10979"/>
                    <a:pt x="19555" y="11801"/>
                    <a:pt x="18342" y="12316"/>
                  </a:cubicBezTo>
                  <a:cubicBezTo>
                    <a:pt x="17128" y="12830"/>
                    <a:pt x="15915" y="13036"/>
                    <a:pt x="15308" y="12521"/>
                  </a:cubicBezTo>
                  <a:cubicBezTo>
                    <a:pt x="14701" y="12007"/>
                    <a:pt x="14701" y="10773"/>
                    <a:pt x="14701" y="953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6606938" y="782017"/>
              <a:ext cx="19509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16200" y="0"/>
                  </a:moveTo>
                  <a:cubicBezTo>
                    <a:pt x="18900" y="5534"/>
                    <a:pt x="21600" y="11068"/>
                    <a:pt x="20250" y="14370"/>
                  </a:cubicBezTo>
                  <a:cubicBezTo>
                    <a:pt x="18900" y="17673"/>
                    <a:pt x="13500" y="18744"/>
                    <a:pt x="9450" y="19726"/>
                  </a:cubicBezTo>
                  <a:cubicBezTo>
                    <a:pt x="5400" y="20707"/>
                    <a:pt x="2700" y="21600"/>
                    <a:pt x="1350" y="21600"/>
                  </a:cubicBezTo>
                  <a:cubicBezTo>
                    <a:pt x="0" y="21600"/>
                    <a:pt x="0" y="20707"/>
                    <a:pt x="0" y="19726"/>
                  </a:cubicBezTo>
                  <a:cubicBezTo>
                    <a:pt x="0" y="18744"/>
                    <a:pt x="0" y="17673"/>
                    <a:pt x="0" y="1660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6540493" y="776993"/>
              <a:ext cx="158448" cy="8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73" fill="norm" stroke="1" extrusionOk="0">
                  <a:moveTo>
                    <a:pt x="9058" y="10180"/>
                  </a:moveTo>
                  <a:cubicBezTo>
                    <a:pt x="7316" y="11980"/>
                    <a:pt x="5574" y="13780"/>
                    <a:pt x="4181" y="15880"/>
                  </a:cubicBezTo>
                  <a:cubicBezTo>
                    <a:pt x="2787" y="17980"/>
                    <a:pt x="1742" y="20380"/>
                    <a:pt x="1045" y="19780"/>
                  </a:cubicBezTo>
                  <a:cubicBezTo>
                    <a:pt x="348" y="19180"/>
                    <a:pt x="0" y="15580"/>
                    <a:pt x="0" y="11980"/>
                  </a:cubicBezTo>
                  <a:cubicBezTo>
                    <a:pt x="0" y="8380"/>
                    <a:pt x="348" y="4780"/>
                    <a:pt x="1394" y="2380"/>
                  </a:cubicBezTo>
                  <a:cubicBezTo>
                    <a:pt x="2439" y="-20"/>
                    <a:pt x="4181" y="-1220"/>
                    <a:pt x="7665" y="1780"/>
                  </a:cubicBezTo>
                  <a:cubicBezTo>
                    <a:pt x="11148" y="4780"/>
                    <a:pt x="16374" y="11980"/>
                    <a:pt x="21600" y="1918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7" name="Drawing"/>
          <p:cNvGrpSpPr/>
          <p:nvPr/>
        </p:nvGrpSpPr>
        <p:grpSpPr>
          <a:xfrm>
            <a:off x="567346" y="389742"/>
            <a:ext cx="12420281" cy="7545438"/>
            <a:chOff x="0" y="0"/>
            <a:chExt cx="12420280" cy="7545436"/>
          </a:xfrm>
        </p:grpSpPr>
        <p:sp>
          <p:nvSpPr>
            <p:cNvPr id="2619" name="Line"/>
            <p:cNvSpPr/>
            <p:nvPr/>
          </p:nvSpPr>
          <p:spPr>
            <a:xfrm>
              <a:off x="207649" y="160794"/>
              <a:ext cx="321363" cy="56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40" fill="norm" stroke="1" extrusionOk="0">
                  <a:moveTo>
                    <a:pt x="21557" y="634"/>
                  </a:moveTo>
                  <a:cubicBezTo>
                    <a:pt x="20871" y="345"/>
                    <a:pt x="20186" y="55"/>
                    <a:pt x="18900" y="7"/>
                  </a:cubicBezTo>
                  <a:cubicBezTo>
                    <a:pt x="17614" y="-41"/>
                    <a:pt x="15728" y="152"/>
                    <a:pt x="13414" y="393"/>
                  </a:cubicBezTo>
                  <a:cubicBezTo>
                    <a:pt x="11100" y="634"/>
                    <a:pt x="8357" y="923"/>
                    <a:pt x="6128" y="1791"/>
                  </a:cubicBezTo>
                  <a:cubicBezTo>
                    <a:pt x="3900" y="2659"/>
                    <a:pt x="2186" y="4105"/>
                    <a:pt x="1328" y="6516"/>
                  </a:cubicBezTo>
                  <a:cubicBezTo>
                    <a:pt x="471" y="8927"/>
                    <a:pt x="471" y="12302"/>
                    <a:pt x="386" y="14520"/>
                  </a:cubicBezTo>
                  <a:cubicBezTo>
                    <a:pt x="300" y="16738"/>
                    <a:pt x="128" y="17798"/>
                    <a:pt x="43" y="18714"/>
                  </a:cubicBezTo>
                  <a:cubicBezTo>
                    <a:pt x="-43" y="19630"/>
                    <a:pt x="-43" y="20402"/>
                    <a:pt x="471" y="20884"/>
                  </a:cubicBezTo>
                  <a:cubicBezTo>
                    <a:pt x="986" y="21366"/>
                    <a:pt x="2014" y="21559"/>
                    <a:pt x="4414" y="21366"/>
                  </a:cubicBezTo>
                  <a:cubicBezTo>
                    <a:pt x="6814" y="21173"/>
                    <a:pt x="10586" y="20595"/>
                    <a:pt x="13071" y="20209"/>
                  </a:cubicBezTo>
                  <a:cubicBezTo>
                    <a:pt x="15557" y="19823"/>
                    <a:pt x="16757" y="19630"/>
                    <a:pt x="17957" y="1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253005" y="507277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457"/>
                    <a:pt x="9853" y="11314"/>
                    <a:pt x="13453" y="7714"/>
                  </a:cubicBezTo>
                  <a:cubicBezTo>
                    <a:pt x="17053" y="4114"/>
                    <a:pt x="1932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659861" y="260574"/>
              <a:ext cx="336829" cy="4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91" fill="norm" stroke="1" extrusionOk="0">
                  <a:moveTo>
                    <a:pt x="458" y="1631"/>
                  </a:moveTo>
                  <a:cubicBezTo>
                    <a:pt x="458" y="850"/>
                    <a:pt x="458" y="69"/>
                    <a:pt x="376" y="4"/>
                  </a:cubicBezTo>
                  <a:cubicBezTo>
                    <a:pt x="294" y="-61"/>
                    <a:pt x="131" y="590"/>
                    <a:pt x="49" y="2216"/>
                  </a:cubicBezTo>
                  <a:cubicBezTo>
                    <a:pt x="-33" y="3843"/>
                    <a:pt x="-33" y="6445"/>
                    <a:pt x="212" y="8592"/>
                  </a:cubicBezTo>
                  <a:cubicBezTo>
                    <a:pt x="458" y="10739"/>
                    <a:pt x="949" y="12431"/>
                    <a:pt x="1522" y="13797"/>
                  </a:cubicBezTo>
                  <a:cubicBezTo>
                    <a:pt x="2094" y="15163"/>
                    <a:pt x="2749" y="16204"/>
                    <a:pt x="3567" y="16725"/>
                  </a:cubicBezTo>
                  <a:cubicBezTo>
                    <a:pt x="4385" y="17245"/>
                    <a:pt x="5367" y="17245"/>
                    <a:pt x="6267" y="16659"/>
                  </a:cubicBezTo>
                  <a:cubicBezTo>
                    <a:pt x="7167" y="16074"/>
                    <a:pt x="7985" y="14903"/>
                    <a:pt x="8722" y="13992"/>
                  </a:cubicBezTo>
                  <a:cubicBezTo>
                    <a:pt x="9458" y="13081"/>
                    <a:pt x="10112" y="12431"/>
                    <a:pt x="10522" y="12431"/>
                  </a:cubicBezTo>
                  <a:cubicBezTo>
                    <a:pt x="10931" y="12431"/>
                    <a:pt x="11094" y="13081"/>
                    <a:pt x="11503" y="14578"/>
                  </a:cubicBezTo>
                  <a:cubicBezTo>
                    <a:pt x="11912" y="16074"/>
                    <a:pt x="12567" y="18416"/>
                    <a:pt x="13222" y="19782"/>
                  </a:cubicBezTo>
                  <a:cubicBezTo>
                    <a:pt x="13876" y="21149"/>
                    <a:pt x="14531" y="21539"/>
                    <a:pt x="15103" y="21344"/>
                  </a:cubicBezTo>
                  <a:cubicBezTo>
                    <a:pt x="15676" y="21149"/>
                    <a:pt x="16167" y="20368"/>
                    <a:pt x="16740" y="17831"/>
                  </a:cubicBezTo>
                  <a:cubicBezTo>
                    <a:pt x="17312" y="15293"/>
                    <a:pt x="17967" y="10999"/>
                    <a:pt x="18785" y="7941"/>
                  </a:cubicBezTo>
                  <a:cubicBezTo>
                    <a:pt x="19603" y="4884"/>
                    <a:pt x="20585" y="3062"/>
                    <a:pt x="21567" y="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173540" y="282007"/>
              <a:ext cx="336828" cy="44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95" fill="norm" stroke="1" extrusionOk="0">
                  <a:moveTo>
                    <a:pt x="2422" y="3086"/>
                  </a:moveTo>
                  <a:cubicBezTo>
                    <a:pt x="1931" y="4681"/>
                    <a:pt x="1440" y="6277"/>
                    <a:pt x="1112" y="8547"/>
                  </a:cubicBezTo>
                  <a:cubicBezTo>
                    <a:pt x="785" y="10818"/>
                    <a:pt x="622" y="13763"/>
                    <a:pt x="458" y="15665"/>
                  </a:cubicBezTo>
                  <a:cubicBezTo>
                    <a:pt x="294" y="17568"/>
                    <a:pt x="131" y="18427"/>
                    <a:pt x="49" y="18427"/>
                  </a:cubicBezTo>
                  <a:cubicBezTo>
                    <a:pt x="-33" y="18427"/>
                    <a:pt x="-33" y="17568"/>
                    <a:pt x="212" y="15543"/>
                  </a:cubicBezTo>
                  <a:cubicBezTo>
                    <a:pt x="458" y="13518"/>
                    <a:pt x="949" y="10327"/>
                    <a:pt x="1276" y="8302"/>
                  </a:cubicBezTo>
                  <a:cubicBezTo>
                    <a:pt x="1603" y="6277"/>
                    <a:pt x="1767" y="5418"/>
                    <a:pt x="1931" y="4681"/>
                  </a:cubicBezTo>
                  <a:cubicBezTo>
                    <a:pt x="2094" y="3945"/>
                    <a:pt x="2258" y="3331"/>
                    <a:pt x="2503" y="3393"/>
                  </a:cubicBezTo>
                  <a:cubicBezTo>
                    <a:pt x="2749" y="3454"/>
                    <a:pt x="3076" y="4190"/>
                    <a:pt x="3403" y="4927"/>
                  </a:cubicBezTo>
                  <a:cubicBezTo>
                    <a:pt x="3731" y="5663"/>
                    <a:pt x="4058" y="6400"/>
                    <a:pt x="4549" y="7013"/>
                  </a:cubicBezTo>
                  <a:cubicBezTo>
                    <a:pt x="5040" y="7627"/>
                    <a:pt x="5694" y="8118"/>
                    <a:pt x="6431" y="8302"/>
                  </a:cubicBezTo>
                  <a:cubicBezTo>
                    <a:pt x="7167" y="8486"/>
                    <a:pt x="7985" y="8363"/>
                    <a:pt x="9622" y="7075"/>
                  </a:cubicBezTo>
                  <a:cubicBezTo>
                    <a:pt x="11258" y="5786"/>
                    <a:pt x="13712" y="3331"/>
                    <a:pt x="15431" y="1859"/>
                  </a:cubicBezTo>
                  <a:cubicBezTo>
                    <a:pt x="17149" y="386"/>
                    <a:pt x="18131" y="-105"/>
                    <a:pt x="18622" y="18"/>
                  </a:cubicBezTo>
                  <a:cubicBezTo>
                    <a:pt x="19112" y="140"/>
                    <a:pt x="19112" y="877"/>
                    <a:pt x="19031" y="3393"/>
                  </a:cubicBezTo>
                  <a:cubicBezTo>
                    <a:pt x="18949" y="5909"/>
                    <a:pt x="18785" y="10204"/>
                    <a:pt x="18785" y="13088"/>
                  </a:cubicBezTo>
                  <a:cubicBezTo>
                    <a:pt x="18785" y="15972"/>
                    <a:pt x="18949" y="17445"/>
                    <a:pt x="19031" y="18488"/>
                  </a:cubicBezTo>
                  <a:cubicBezTo>
                    <a:pt x="19112" y="19531"/>
                    <a:pt x="19112" y="20145"/>
                    <a:pt x="19522" y="20575"/>
                  </a:cubicBezTo>
                  <a:cubicBezTo>
                    <a:pt x="19931" y="21004"/>
                    <a:pt x="20749" y="21250"/>
                    <a:pt x="21567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651904" y="195036"/>
              <a:ext cx="226472" cy="49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09" fill="norm" stroke="1" extrusionOk="0">
                  <a:moveTo>
                    <a:pt x="6217" y="5558"/>
                  </a:moveTo>
                  <a:cubicBezTo>
                    <a:pt x="4761" y="8881"/>
                    <a:pt x="3305" y="12204"/>
                    <a:pt x="2455" y="14586"/>
                  </a:cubicBezTo>
                  <a:cubicBezTo>
                    <a:pt x="1606" y="16967"/>
                    <a:pt x="1363" y="18407"/>
                    <a:pt x="999" y="19460"/>
                  </a:cubicBezTo>
                  <a:cubicBezTo>
                    <a:pt x="635" y="20512"/>
                    <a:pt x="150" y="21177"/>
                    <a:pt x="28" y="21011"/>
                  </a:cubicBezTo>
                  <a:cubicBezTo>
                    <a:pt x="-93" y="20844"/>
                    <a:pt x="150" y="19847"/>
                    <a:pt x="1242" y="17466"/>
                  </a:cubicBezTo>
                  <a:cubicBezTo>
                    <a:pt x="2334" y="15084"/>
                    <a:pt x="4276" y="11318"/>
                    <a:pt x="6217" y="8272"/>
                  </a:cubicBezTo>
                  <a:cubicBezTo>
                    <a:pt x="8159" y="5226"/>
                    <a:pt x="10100" y="2900"/>
                    <a:pt x="11678" y="1571"/>
                  </a:cubicBezTo>
                  <a:cubicBezTo>
                    <a:pt x="13255" y="241"/>
                    <a:pt x="14469" y="-91"/>
                    <a:pt x="15318" y="20"/>
                  </a:cubicBezTo>
                  <a:cubicBezTo>
                    <a:pt x="16168" y="131"/>
                    <a:pt x="16653" y="684"/>
                    <a:pt x="17260" y="2678"/>
                  </a:cubicBezTo>
                  <a:cubicBezTo>
                    <a:pt x="17867" y="4672"/>
                    <a:pt x="18595" y="8106"/>
                    <a:pt x="19323" y="11484"/>
                  </a:cubicBezTo>
                  <a:cubicBezTo>
                    <a:pt x="20051" y="14863"/>
                    <a:pt x="20779" y="18186"/>
                    <a:pt x="21507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718796" y="461276"/>
              <a:ext cx="21324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3714" y="21600"/>
                  </a:moveTo>
                  <a:cubicBezTo>
                    <a:pt x="2428" y="20700"/>
                    <a:pt x="1143" y="19800"/>
                    <a:pt x="500" y="18225"/>
                  </a:cubicBezTo>
                  <a:cubicBezTo>
                    <a:pt x="-143" y="16650"/>
                    <a:pt x="-143" y="14400"/>
                    <a:pt x="371" y="12600"/>
                  </a:cubicBezTo>
                  <a:cubicBezTo>
                    <a:pt x="886" y="10800"/>
                    <a:pt x="1914" y="9450"/>
                    <a:pt x="5514" y="7425"/>
                  </a:cubicBezTo>
                  <a:cubicBezTo>
                    <a:pt x="9114" y="5400"/>
                    <a:pt x="15286" y="270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047046" y="422942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085380" y="545611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45338" y="890619"/>
              <a:ext cx="14643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0" y="20160"/>
                    <a:pt x="2940" y="18720"/>
                    <a:pt x="4429" y="17040"/>
                  </a:cubicBezTo>
                  <a:cubicBezTo>
                    <a:pt x="5918" y="15360"/>
                    <a:pt x="7426" y="13440"/>
                    <a:pt x="8877" y="11520"/>
                  </a:cubicBezTo>
                  <a:cubicBezTo>
                    <a:pt x="10329" y="9600"/>
                    <a:pt x="11724" y="7680"/>
                    <a:pt x="13269" y="5760"/>
                  </a:cubicBezTo>
                  <a:cubicBezTo>
                    <a:pt x="14815" y="3840"/>
                    <a:pt x="16511" y="1920"/>
                    <a:pt x="17925" y="960"/>
                  </a:cubicBezTo>
                  <a:cubicBezTo>
                    <a:pt x="19338" y="0"/>
                    <a:pt x="204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783245" y="959621"/>
              <a:ext cx="849792" cy="13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46" fill="norm" stroke="1" extrusionOk="0">
                  <a:moveTo>
                    <a:pt x="2304" y="17117"/>
                  </a:moveTo>
                  <a:cubicBezTo>
                    <a:pt x="1980" y="17932"/>
                    <a:pt x="1655" y="18747"/>
                    <a:pt x="1169" y="19562"/>
                  </a:cubicBezTo>
                  <a:cubicBezTo>
                    <a:pt x="683" y="20377"/>
                    <a:pt x="34" y="21192"/>
                    <a:pt x="1" y="21396"/>
                  </a:cubicBezTo>
                  <a:cubicBezTo>
                    <a:pt x="-31" y="21600"/>
                    <a:pt x="553" y="21192"/>
                    <a:pt x="1947" y="19970"/>
                  </a:cubicBezTo>
                  <a:cubicBezTo>
                    <a:pt x="3342" y="18747"/>
                    <a:pt x="5547" y="16709"/>
                    <a:pt x="7850" y="14264"/>
                  </a:cubicBezTo>
                  <a:cubicBezTo>
                    <a:pt x="10153" y="11819"/>
                    <a:pt x="12553" y="8966"/>
                    <a:pt x="14855" y="6521"/>
                  </a:cubicBezTo>
                  <a:cubicBezTo>
                    <a:pt x="17158" y="4075"/>
                    <a:pt x="19364" y="2038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803853" y="351385"/>
              <a:ext cx="359849" cy="6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92" fill="norm" stroke="1" extrusionOk="0">
                  <a:moveTo>
                    <a:pt x="4041" y="1036"/>
                  </a:moveTo>
                  <a:cubicBezTo>
                    <a:pt x="3128" y="956"/>
                    <a:pt x="2216" y="877"/>
                    <a:pt x="1531" y="1116"/>
                  </a:cubicBezTo>
                  <a:cubicBezTo>
                    <a:pt x="847" y="1355"/>
                    <a:pt x="390" y="1913"/>
                    <a:pt x="162" y="2989"/>
                  </a:cubicBezTo>
                  <a:cubicBezTo>
                    <a:pt x="-66" y="4065"/>
                    <a:pt x="-66" y="5659"/>
                    <a:pt x="238" y="6695"/>
                  </a:cubicBezTo>
                  <a:cubicBezTo>
                    <a:pt x="542" y="7731"/>
                    <a:pt x="1151" y="8210"/>
                    <a:pt x="3280" y="7771"/>
                  </a:cubicBezTo>
                  <a:cubicBezTo>
                    <a:pt x="5410" y="7333"/>
                    <a:pt x="9061" y="5978"/>
                    <a:pt x="11647" y="4663"/>
                  </a:cubicBezTo>
                  <a:cubicBezTo>
                    <a:pt x="14233" y="3348"/>
                    <a:pt x="15754" y="2072"/>
                    <a:pt x="16742" y="1235"/>
                  </a:cubicBezTo>
                  <a:cubicBezTo>
                    <a:pt x="17731" y="399"/>
                    <a:pt x="18188" y="0"/>
                    <a:pt x="18416" y="0"/>
                  </a:cubicBezTo>
                  <a:cubicBezTo>
                    <a:pt x="18644" y="0"/>
                    <a:pt x="18644" y="399"/>
                    <a:pt x="18872" y="2032"/>
                  </a:cubicBezTo>
                  <a:cubicBezTo>
                    <a:pt x="19100" y="3666"/>
                    <a:pt x="19557" y="6536"/>
                    <a:pt x="20089" y="9286"/>
                  </a:cubicBezTo>
                  <a:cubicBezTo>
                    <a:pt x="20621" y="12035"/>
                    <a:pt x="21230" y="14666"/>
                    <a:pt x="21382" y="16459"/>
                  </a:cubicBezTo>
                  <a:cubicBezTo>
                    <a:pt x="21534" y="18252"/>
                    <a:pt x="21230" y="19209"/>
                    <a:pt x="20013" y="19966"/>
                  </a:cubicBezTo>
                  <a:cubicBezTo>
                    <a:pt x="18796" y="20723"/>
                    <a:pt x="16666" y="21281"/>
                    <a:pt x="14537" y="21441"/>
                  </a:cubicBezTo>
                  <a:cubicBezTo>
                    <a:pt x="12407" y="21600"/>
                    <a:pt x="10278" y="21361"/>
                    <a:pt x="8909" y="21122"/>
                  </a:cubicBezTo>
                  <a:cubicBezTo>
                    <a:pt x="7540" y="20883"/>
                    <a:pt x="6931" y="20644"/>
                    <a:pt x="6779" y="20205"/>
                  </a:cubicBezTo>
                  <a:cubicBezTo>
                    <a:pt x="6627" y="19767"/>
                    <a:pt x="6931" y="19129"/>
                    <a:pt x="7235" y="18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265318" y="560945"/>
              <a:ext cx="112448" cy="25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9818" y="0"/>
                  </a:moveTo>
                  <a:cubicBezTo>
                    <a:pt x="6873" y="2307"/>
                    <a:pt x="3927" y="4614"/>
                    <a:pt x="2209" y="7550"/>
                  </a:cubicBezTo>
                  <a:cubicBezTo>
                    <a:pt x="491" y="10485"/>
                    <a:pt x="0" y="14050"/>
                    <a:pt x="0" y="16357"/>
                  </a:cubicBezTo>
                  <a:cubicBezTo>
                    <a:pt x="0" y="18664"/>
                    <a:pt x="491" y="19713"/>
                    <a:pt x="2209" y="20447"/>
                  </a:cubicBezTo>
                  <a:cubicBezTo>
                    <a:pt x="3927" y="21181"/>
                    <a:pt x="6873" y="21600"/>
                    <a:pt x="10309" y="20866"/>
                  </a:cubicBezTo>
                  <a:cubicBezTo>
                    <a:pt x="13745" y="20132"/>
                    <a:pt x="17673" y="18245"/>
                    <a:pt x="21600" y="1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232095" y="691281"/>
              <a:ext cx="122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454433" y="683614"/>
              <a:ext cx="122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524572" y="645280"/>
              <a:ext cx="2186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659"/>
                    <a:pt x="-1068" y="9318"/>
                    <a:pt x="132" y="12918"/>
                  </a:cubicBezTo>
                  <a:cubicBezTo>
                    <a:pt x="1332" y="16518"/>
                    <a:pt x="10932" y="1905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4638438" y="637613"/>
              <a:ext cx="766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765216" y="461276"/>
              <a:ext cx="26559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3706"/>
                    <a:pt x="8625" y="7412"/>
                    <a:pt x="4698" y="10747"/>
                  </a:cubicBezTo>
                  <a:cubicBezTo>
                    <a:pt x="771" y="14082"/>
                    <a:pt x="-1193" y="17047"/>
                    <a:pt x="771" y="18794"/>
                  </a:cubicBezTo>
                  <a:cubicBezTo>
                    <a:pt x="2734" y="20541"/>
                    <a:pt x="8625" y="21071"/>
                    <a:pt x="14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899754" y="599279"/>
              <a:ext cx="76025" cy="28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17" fill="norm" stroke="1" extrusionOk="0">
                  <a:moveTo>
                    <a:pt x="12778" y="0"/>
                  </a:moveTo>
                  <a:cubicBezTo>
                    <a:pt x="8458" y="3823"/>
                    <a:pt x="4138" y="7646"/>
                    <a:pt x="1978" y="10704"/>
                  </a:cubicBezTo>
                  <a:cubicBezTo>
                    <a:pt x="-182" y="13763"/>
                    <a:pt x="-182" y="16057"/>
                    <a:pt x="178" y="17681"/>
                  </a:cubicBezTo>
                  <a:cubicBezTo>
                    <a:pt x="538" y="19306"/>
                    <a:pt x="1258" y="20262"/>
                    <a:pt x="3418" y="20835"/>
                  </a:cubicBezTo>
                  <a:cubicBezTo>
                    <a:pt x="5578" y="21409"/>
                    <a:pt x="9178" y="21600"/>
                    <a:pt x="12418" y="21218"/>
                  </a:cubicBezTo>
                  <a:cubicBezTo>
                    <a:pt x="15658" y="20835"/>
                    <a:pt x="18538" y="19880"/>
                    <a:pt x="21418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4891443" y="706615"/>
              <a:ext cx="19167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3926962" y="0"/>
              <a:ext cx="274466" cy="26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28" fill="norm" stroke="1" extrusionOk="0">
                  <a:moveTo>
                    <a:pt x="5279" y="11716"/>
                  </a:moveTo>
                  <a:cubicBezTo>
                    <a:pt x="4079" y="13346"/>
                    <a:pt x="2879" y="14976"/>
                    <a:pt x="1979" y="16810"/>
                  </a:cubicBezTo>
                  <a:cubicBezTo>
                    <a:pt x="1079" y="18644"/>
                    <a:pt x="479" y="20682"/>
                    <a:pt x="179" y="20987"/>
                  </a:cubicBezTo>
                  <a:cubicBezTo>
                    <a:pt x="-121" y="21293"/>
                    <a:pt x="-121" y="19867"/>
                    <a:pt x="779" y="16708"/>
                  </a:cubicBezTo>
                  <a:cubicBezTo>
                    <a:pt x="1679" y="13550"/>
                    <a:pt x="3479" y="8659"/>
                    <a:pt x="5179" y="5399"/>
                  </a:cubicBezTo>
                  <a:cubicBezTo>
                    <a:pt x="6879" y="2138"/>
                    <a:pt x="8479" y="508"/>
                    <a:pt x="10179" y="101"/>
                  </a:cubicBezTo>
                  <a:cubicBezTo>
                    <a:pt x="11879" y="-307"/>
                    <a:pt x="13679" y="508"/>
                    <a:pt x="15179" y="2750"/>
                  </a:cubicBezTo>
                  <a:cubicBezTo>
                    <a:pt x="16679" y="4991"/>
                    <a:pt x="17879" y="8659"/>
                    <a:pt x="18879" y="11002"/>
                  </a:cubicBezTo>
                  <a:cubicBezTo>
                    <a:pt x="19879" y="13346"/>
                    <a:pt x="20679" y="14365"/>
                    <a:pt x="21479" y="1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550792" y="545611"/>
              <a:ext cx="145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5604459" y="645280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6226575" y="392275"/>
              <a:ext cx="359240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21534" y="0"/>
                  </a:moveTo>
                  <a:cubicBezTo>
                    <a:pt x="19696" y="4024"/>
                    <a:pt x="17857" y="8047"/>
                    <a:pt x="15789" y="10906"/>
                  </a:cubicBezTo>
                  <a:cubicBezTo>
                    <a:pt x="13721" y="13765"/>
                    <a:pt x="11423" y="15459"/>
                    <a:pt x="8972" y="15988"/>
                  </a:cubicBezTo>
                  <a:cubicBezTo>
                    <a:pt x="6521" y="16518"/>
                    <a:pt x="3917" y="15882"/>
                    <a:pt x="2385" y="15141"/>
                  </a:cubicBezTo>
                  <a:cubicBezTo>
                    <a:pt x="853" y="14400"/>
                    <a:pt x="394" y="13553"/>
                    <a:pt x="164" y="12494"/>
                  </a:cubicBezTo>
                  <a:cubicBezTo>
                    <a:pt x="-66" y="11435"/>
                    <a:pt x="-66" y="10165"/>
                    <a:pt x="240" y="9106"/>
                  </a:cubicBezTo>
                  <a:cubicBezTo>
                    <a:pt x="547" y="8047"/>
                    <a:pt x="1160" y="7200"/>
                    <a:pt x="2385" y="6776"/>
                  </a:cubicBezTo>
                  <a:cubicBezTo>
                    <a:pt x="3611" y="6353"/>
                    <a:pt x="5449" y="6353"/>
                    <a:pt x="8360" y="8894"/>
                  </a:cubicBezTo>
                  <a:cubicBezTo>
                    <a:pt x="11270" y="11435"/>
                    <a:pt x="15253" y="16518"/>
                    <a:pt x="19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6723818" y="591612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6995699" y="127924"/>
              <a:ext cx="188130" cy="81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28" fill="norm" stroke="1" extrusionOk="0">
                  <a:moveTo>
                    <a:pt x="20922" y="1505"/>
                  </a:moveTo>
                  <a:cubicBezTo>
                    <a:pt x="20922" y="1035"/>
                    <a:pt x="20922" y="566"/>
                    <a:pt x="20211" y="264"/>
                  </a:cubicBezTo>
                  <a:cubicBezTo>
                    <a:pt x="19501" y="-38"/>
                    <a:pt x="18080" y="-172"/>
                    <a:pt x="14669" y="365"/>
                  </a:cubicBezTo>
                  <a:cubicBezTo>
                    <a:pt x="11259" y="901"/>
                    <a:pt x="5859" y="2109"/>
                    <a:pt x="2875" y="2880"/>
                  </a:cubicBezTo>
                  <a:cubicBezTo>
                    <a:pt x="-110" y="3652"/>
                    <a:pt x="-678" y="3987"/>
                    <a:pt x="743" y="4490"/>
                  </a:cubicBezTo>
                  <a:cubicBezTo>
                    <a:pt x="2164" y="4993"/>
                    <a:pt x="5575" y="5664"/>
                    <a:pt x="8985" y="6335"/>
                  </a:cubicBezTo>
                  <a:cubicBezTo>
                    <a:pt x="12396" y="7006"/>
                    <a:pt x="15806" y="7676"/>
                    <a:pt x="17654" y="8180"/>
                  </a:cubicBezTo>
                  <a:cubicBezTo>
                    <a:pt x="19501" y="8683"/>
                    <a:pt x="19785" y="9018"/>
                    <a:pt x="18364" y="9622"/>
                  </a:cubicBezTo>
                  <a:cubicBezTo>
                    <a:pt x="16943" y="10226"/>
                    <a:pt x="13817" y="11098"/>
                    <a:pt x="10548" y="11970"/>
                  </a:cubicBezTo>
                  <a:cubicBezTo>
                    <a:pt x="7280" y="12842"/>
                    <a:pt x="3869" y="13714"/>
                    <a:pt x="2164" y="14519"/>
                  </a:cubicBezTo>
                  <a:cubicBezTo>
                    <a:pt x="459" y="15324"/>
                    <a:pt x="459" y="16062"/>
                    <a:pt x="1311" y="16967"/>
                  </a:cubicBezTo>
                  <a:cubicBezTo>
                    <a:pt x="2164" y="17873"/>
                    <a:pt x="3869" y="18946"/>
                    <a:pt x="5006" y="19650"/>
                  </a:cubicBezTo>
                  <a:cubicBezTo>
                    <a:pt x="6143" y="20355"/>
                    <a:pt x="6712" y="20690"/>
                    <a:pt x="7848" y="20925"/>
                  </a:cubicBezTo>
                  <a:cubicBezTo>
                    <a:pt x="8985" y="21160"/>
                    <a:pt x="10690" y="21294"/>
                    <a:pt x="12396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7384568" y="453609"/>
              <a:ext cx="227326" cy="68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17" fill="norm" stroke="1" extrusionOk="0">
                  <a:moveTo>
                    <a:pt x="5566" y="0"/>
                  </a:moveTo>
                  <a:cubicBezTo>
                    <a:pt x="4379" y="0"/>
                    <a:pt x="3192" y="0"/>
                    <a:pt x="2006" y="880"/>
                  </a:cubicBezTo>
                  <a:cubicBezTo>
                    <a:pt x="819" y="1760"/>
                    <a:pt x="-368" y="3520"/>
                    <a:pt x="107" y="4760"/>
                  </a:cubicBezTo>
                  <a:cubicBezTo>
                    <a:pt x="581" y="6000"/>
                    <a:pt x="2718" y="6720"/>
                    <a:pt x="5091" y="6920"/>
                  </a:cubicBezTo>
                  <a:cubicBezTo>
                    <a:pt x="7465" y="7120"/>
                    <a:pt x="10076" y="6800"/>
                    <a:pt x="12212" y="6000"/>
                  </a:cubicBezTo>
                  <a:cubicBezTo>
                    <a:pt x="14348" y="5200"/>
                    <a:pt x="16010" y="3920"/>
                    <a:pt x="16841" y="2920"/>
                  </a:cubicBezTo>
                  <a:cubicBezTo>
                    <a:pt x="17672" y="1920"/>
                    <a:pt x="17672" y="1200"/>
                    <a:pt x="17316" y="1000"/>
                  </a:cubicBezTo>
                  <a:cubicBezTo>
                    <a:pt x="16959" y="800"/>
                    <a:pt x="16247" y="1120"/>
                    <a:pt x="16010" y="2360"/>
                  </a:cubicBezTo>
                  <a:cubicBezTo>
                    <a:pt x="15773" y="3600"/>
                    <a:pt x="16010" y="5760"/>
                    <a:pt x="16485" y="7800"/>
                  </a:cubicBezTo>
                  <a:cubicBezTo>
                    <a:pt x="16959" y="9840"/>
                    <a:pt x="17672" y="11760"/>
                    <a:pt x="18502" y="13520"/>
                  </a:cubicBezTo>
                  <a:cubicBezTo>
                    <a:pt x="19333" y="15280"/>
                    <a:pt x="20283" y="16880"/>
                    <a:pt x="20757" y="18040"/>
                  </a:cubicBezTo>
                  <a:cubicBezTo>
                    <a:pt x="21232" y="19200"/>
                    <a:pt x="21232" y="19920"/>
                    <a:pt x="20757" y="20440"/>
                  </a:cubicBezTo>
                  <a:cubicBezTo>
                    <a:pt x="20283" y="20960"/>
                    <a:pt x="19333" y="21280"/>
                    <a:pt x="18146" y="21440"/>
                  </a:cubicBezTo>
                  <a:cubicBezTo>
                    <a:pt x="16959" y="21600"/>
                    <a:pt x="15535" y="21600"/>
                    <a:pt x="14111" y="20560"/>
                  </a:cubicBezTo>
                  <a:cubicBezTo>
                    <a:pt x="12687" y="19520"/>
                    <a:pt x="11263" y="17440"/>
                    <a:pt x="9839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7701031" y="660614"/>
              <a:ext cx="80811" cy="21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11" fill="norm" stroke="1" extrusionOk="0">
                  <a:moveTo>
                    <a:pt x="13244" y="0"/>
                  </a:moveTo>
                  <a:cubicBezTo>
                    <a:pt x="9869" y="762"/>
                    <a:pt x="6494" y="1525"/>
                    <a:pt x="4132" y="4320"/>
                  </a:cubicBezTo>
                  <a:cubicBezTo>
                    <a:pt x="1769" y="7115"/>
                    <a:pt x="419" y="11944"/>
                    <a:pt x="82" y="14993"/>
                  </a:cubicBezTo>
                  <a:cubicBezTo>
                    <a:pt x="-256" y="18042"/>
                    <a:pt x="419" y="19313"/>
                    <a:pt x="2782" y="20202"/>
                  </a:cubicBezTo>
                  <a:cubicBezTo>
                    <a:pt x="5144" y="21092"/>
                    <a:pt x="9194" y="21600"/>
                    <a:pt x="12569" y="21346"/>
                  </a:cubicBezTo>
                  <a:cubicBezTo>
                    <a:pt x="15944" y="21092"/>
                    <a:pt x="18644" y="20075"/>
                    <a:pt x="21344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7658855" y="775616"/>
              <a:ext cx="17665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4667" y="21600"/>
                  </a:moveTo>
                  <a:cubicBezTo>
                    <a:pt x="2507" y="19800"/>
                    <a:pt x="347" y="18000"/>
                    <a:pt x="39" y="16200"/>
                  </a:cubicBezTo>
                  <a:cubicBezTo>
                    <a:pt x="-270" y="14400"/>
                    <a:pt x="1273" y="12600"/>
                    <a:pt x="5130" y="9900"/>
                  </a:cubicBezTo>
                  <a:cubicBezTo>
                    <a:pt x="8987" y="7200"/>
                    <a:pt x="15159" y="3600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7942846" y="683614"/>
              <a:ext cx="145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8009291" y="622280"/>
              <a:ext cx="56225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0"/>
                  </a:moveTo>
                  <a:cubicBezTo>
                    <a:pt x="4909" y="655"/>
                    <a:pt x="0" y="1309"/>
                    <a:pt x="0" y="4036"/>
                  </a:cubicBezTo>
                  <a:cubicBezTo>
                    <a:pt x="0" y="6764"/>
                    <a:pt x="4909" y="11564"/>
                    <a:pt x="9327" y="14836"/>
                  </a:cubicBezTo>
                  <a:cubicBezTo>
                    <a:pt x="13746" y="18109"/>
                    <a:pt x="17673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8393824" y="420000"/>
              <a:ext cx="154703" cy="35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84" fill="norm" stroke="1" extrusionOk="0">
                  <a:moveTo>
                    <a:pt x="21435" y="6705"/>
                  </a:moveTo>
                  <a:cubicBezTo>
                    <a:pt x="20373" y="4841"/>
                    <a:pt x="19310" y="2976"/>
                    <a:pt x="18248" y="1733"/>
                  </a:cubicBezTo>
                  <a:cubicBezTo>
                    <a:pt x="17186" y="490"/>
                    <a:pt x="16124" y="-132"/>
                    <a:pt x="13822" y="23"/>
                  </a:cubicBezTo>
                  <a:cubicBezTo>
                    <a:pt x="11520" y="179"/>
                    <a:pt x="7979" y="1111"/>
                    <a:pt x="5146" y="3986"/>
                  </a:cubicBezTo>
                  <a:cubicBezTo>
                    <a:pt x="2314" y="6861"/>
                    <a:pt x="189" y="11678"/>
                    <a:pt x="12" y="14941"/>
                  </a:cubicBezTo>
                  <a:cubicBezTo>
                    <a:pt x="-165" y="18205"/>
                    <a:pt x="1605" y="19914"/>
                    <a:pt x="4792" y="20691"/>
                  </a:cubicBezTo>
                  <a:cubicBezTo>
                    <a:pt x="7979" y="21468"/>
                    <a:pt x="12583" y="21313"/>
                    <a:pt x="17186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8648134" y="476610"/>
              <a:ext cx="3072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5059"/>
                    <a:pt x="-1622" y="10119"/>
                    <a:pt x="870" y="13719"/>
                  </a:cubicBezTo>
                  <a:cubicBezTo>
                    <a:pt x="3363" y="17319"/>
                    <a:pt x="11670" y="19459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8732530" y="568612"/>
              <a:ext cx="17633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8925625" y="491943"/>
              <a:ext cx="205582" cy="21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37" fill="norm" stroke="1" extrusionOk="0">
                  <a:moveTo>
                    <a:pt x="21451" y="0"/>
                  </a:moveTo>
                  <a:cubicBezTo>
                    <a:pt x="19851" y="2082"/>
                    <a:pt x="18251" y="4164"/>
                    <a:pt x="15984" y="7417"/>
                  </a:cubicBezTo>
                  <a:cubicBezTo>
                    <a:pt x="13718" y="10670"/>
                    <a:pt x="10784" y="15094"/>
                    <a:pt x="8651" y="17696"/>
                  </a:cubicBezTo>
                  <a:cubicBezTo>
                    <a:pt x="6518" y="20299"/>
                    <a:pt x="5184" y="21080"/>
                    <a:pt x="3851" y="21340"/>
                  </a:cubicBezTo>
                  <a:cubicBezTo>
                    <a:pt x="2518" y="21600"/>
                    <a:pt x="1184" y="21340"/>
                    <a:pt x="518" y="20559"/>
                  </a:cubicBezTo>
                  <a:cubicBezTo>
                    <a:pt x="-149" y="19778"/>
                    <a:pt x="-149" y="18477"/>
                    <a:pt x="384" y="17436"/>
                  </a:cubicBezTo>
                  <a:cubicBezTo>
                    <a:pt x="918" y="16395"/>
                    <a:pt x="1984" y="15614"/>
                    <a:pt x="5184" y="15484"/>
                  </a:cubicBezTo>
                  <a:cubicBezTo>
                    <a:pt x="8384" y="15354"/>
                    <a:pt x="13718" y="15875"/>
                    <a:pt x="19051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9200207" y="389042"/>
              <a:ext cx="94947" cy="37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93" fill="norm" stroke="1" extrusionOk="0">
                  <a:moveTo>
                    <a:pt x="0" y="183"/>
                  </a:moveTo>
                  <a:cubicBezTo>
                    <a:pt x="2842" y="38"/>
                    <a:pt x="5684" y="-107"/>
                    <a:pt x="7958" y="110"/>
                  </a:cubicBezTo>
                  <a:cubicBezTo>
                    <a:pt x="10232" y="328"/>
                    <a:pt x="11937" y="908"/>
                    <a:pt x="14495" y="2865"/>
                  </a:cubicBezTo>
                  <a:cubicBezTo>
                    <a:pt x="17053" y="4822"/>
                    <a:pt x="20463" y="8156"/>
                    <a:pt x="21032" y="11128"/>
                  </a:cubicBezTo>
                  <a:cubicBezTo>
                    <a:pt x="21600" y="14100"/>
                    <a:pt x="19326" y="16709"/>
                    <a:pt x="15347" y="18376"/>
                  </a:cubicBezTo>
                  <a:cubicBezTo>
                    <a:pt x="11368" y="20043"/>
                    <a:pt x="5684" y="20768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9492444" y="482911"/>
              <a:ext cx="201161" cy="59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79" fill="norm" stroke="1" extrusionOk="0">
                  <a:moveTo>
                    <a:pt x="3107" y="1157"/>
                  </a:moveTo>
                  <a:cubicBezTo>
                    <a:pt x="3107" y="603"/>
                    <a:pt x="3107" y="49"/>
                    <a:pt x="2707" y="3"/>
                  </a:cubicBezTo>
                  <a:cubicBezTo>
                    <a:pt x="2307" y="-43"/>
                    <a:pt x="1507" y="419"/>
                    <a:pt x="840" y="1295"/>
                  </a:cubicBezTo>
                  <a:cubicBezTo>
                    <a:pt x="173" y="2172"/>
                    <a:pt x="-360" y="3465"/>
                    <a:pt x="307" y="4434"/>
                  </a:cubicBezTo>
                  <a:cubicBezTo>
                    <a:pt x="973" y="5403"/>
                    <a:pt x="2840" y="6049"/>
                    <a:pt x="4973" y="6188"/>
                  </a:cubicBezTo>
                  <a:cubicBezTo>
                    <a:pt x="7107" y="6326"/>
                    <a:pt x="9507" y="5957"/>
                    <a:pt x="11507" y="5357"/>
                  </a:cubicBezTo>
                  <a:cubicBezTo>
                    <a:pt x="13507" y="4757"/>
                    <a:pt x="15107" y="3926"/>
                    <a:pt x="16173" y="3188"/>
                  </a:cubicBezTo>
                  <a:cubicBezTo>
                    <a:pt x="17240" y="2449"/>
                    <a:pt x="17773" y="1803"/>
                    <a:pt x="17907" y="1711"/>
                  </a:cubicBezTo>
                  <a:cubicBezTo>
                    <a:pt x="18040" y="1619"/>
                    <a:pt x="17773" y="2080"/>
                    <a:pt x="18173" y="3695"/>
                  </a:cubicBezTo>
                  <a:cubicBezTo>
                    <a:pt x="18573" y="5311"/>
                    <a:pt x="19640" y="8080"/>
                    <a:pt x="20307" y="10711"/>
                  </a:cubicBezTo>
                  <a:cubicBezTo>
                    <a:pt x="20973" y="13342"/>
                    <a:pt x="21240" y="15834"/>
                    <a:pt x="20707" y="17495"/>
                  </a:cubicBezTo>
                  <a:cubicBezTo>
                    <a:pt x="20173" y="19157"/>
                    <a:pt x="18840" y="19988"/>
                    <a:pt x="16707" y="20588"/>
                  </a:cubicBezTo>
                  <a:cubicBezTo>
                    <a:pt x="14573" y="21188"/>
                    <a:pt x="11640" y="21557"/>
                    <a:pt x="9640" y="21465"/>
                  </a:cubicBezTo>
                  <a:cubicBezTo>
                    <a:pt x="7640" y="21372"/>
                    <a:pt x="6573" y="20819"/>
                    <a:pt x="6307" y="19849"/>
                  </a:cubicBezTo>
                  <a:cubicBezTo>
                    <a:pt x="6040" y="18880"/>
                    <a:pt x="6573" y="17495"/>
                    <a:pt x="7107" y="16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9761981" y="668281"/>
              <a:ext cx="6690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15567" y="0"/>
                  </a:moveTo>
                  <a:cubicBezTo>
                    <a:pt x="10939" y="3273"/>
                    <a:pt x="6310" y="6545"/>
                    <a:pt x="3224" y="9982"/>
                  </a:cubicBezTo>
                  <a:cubicBezTo>
                    <a:pt x="139" y="13418"/>
                    <a:pt x="-1404" y="17018"/>
                    <a:pt x="1682" y="18982"/>
                  </a:cubicBezTo>
                  <a:cubicBezTo>
                    <a:pt x="4767" y="20945"/>
                    <a:pt x="12482" y="21273"/>
                    <a:pt x="201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9759887" y="775616"/>
              <a:ext cx="8433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9882556" y="737282"/>
              <a:ext cx="8433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0009278" y="714282"/>
              <a:ext cx="1894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635"/>
                    <a:pt x="3818" y="11270"/>
                    <a:pt x="1118" y="14870"/>
                  </a:cubicBezTo>
                  <a:cubicBezTo>
                    <a:pt x="-1582" y="18470"/>
                    <a:pt x="1118" y="2003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0258231" y="537944"/>
              <a:ext cx="199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8000"/>
                    <a:pt x="11631" y="14400"/>
                    <a:pt x="15231" y="10800"/>
                  </a:cubicBezTo>
                  <a:cubicBezTo>
                    <a:pt x="18831" y="7200"/>
                    <a:pt x="2021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0381339" y="430609"/>
              <a:ext cx="3789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171"/>
                    <a:pt x="3818" y="12343"/>
                    <a:pt x="1118" y="15943"/>
                  </a:cubicBezTo>
                  <a:cubicBezTo>
                    <a:pt x="-1582" y="19543"/>
                    <a:pt x="1118" y="2057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0530892" y="378142"/>
              <a:ext cx="164350" cy="31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44" fill="norm" stroke="1" extrusionOk="0">
                  <a:moveTo>
                    <a:pt x="21370" y="441"/>
                  </a:moveTo>
                  <a:cubicBezTo>
                    <a:pt x="17715" y="92"/>
                    <a:pt x="14059" y="-256"/>
                    <a:pt x="10902" y="267"/>
                  </a:cubicBezTo>
                  <a:cubicBezTo>
                    <a:pt x="7745" y="789"/>
                    <a:pt x="5087" y="2183"/>
                    <a:pt x="3259" y="5318"/>
                  </a:cubicBezTo>
                  <a:cubicBezTo>
                    <a:pt x="1432" y="8454"/>
                    <a:pt x="435" y="13331"/>
                    <a:pt x="102" y="16205"/>
                  </a:cubicBezTo>
                  <a:cubicBezTo>
                    <a:pt x="-230" y="19079"/>
                    <a:pt x="102" y="19950"/>
                    <a:pt x="3259" y="20473"/>
                  </a:cubicBezTo>
                  <a:cubicBezTo>
                    <a:pt x="6416" y="20996"/>
                    <a:pt x="12398" y="21170"/>
                    <a:pt x="18379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0784010" y="415275"/>
              <a:ext cx="26234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3" y="6200"/>
                    <a:pt x="4448" y="12400"/>
                    <a:pt x="1503" y="16000"/>
                  </a:cubicBezTo>
                  <a:cubicBezTo>
                    <a:pt x="-1443" y="19600"/>
                    <a:pt x="520" y="206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0848577" y="530278"/>
              <a:ext cx="207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1029543" y="422942"/>
              <a:ext cx="202377" cy="23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22" fill="norm" stroke="1" extrusionOk="0">
                  <a:moveTo>
                    <a:pt x="21381" y="0"/>
                  </a:moveTo>
                  <a:cubicBezTo>
                    <a:pt x="18681" y="4985"/>
                    <a:pt x="15981" y="9969"/>
                    <a:pt x="13686" y="13411"/>
                  </a:cubicBezTo>
                  <a:cubicBezTo>
                    <a:pt x="11391" y="16853"/>
                    <a:pt x="9501" y="18752"/>
                    <a:pt x="7746" y="19938"/>
                  </a:cubicBezTo>
                  <a:cubicBezTo>
                    <a:pt x="5991" y="21125"/>
                    <a:pt x="4371" y="21600"/>
                    <a:pt x="3021" y="21363"/>
                  </a:cubicBezTo>
                  <a:cubicBezTo>
                    <a:pt x="1671" y="21125"/>
                    <a:pt x="591" y="20176"/>
                    <a:pt x="186" y="18633"/>
                  </a:cubicBezTo>
                  <a:cubicBezTo>
                    <a:pt x="-219" y="17090"/>
                    <a:pt x="51" y="14954"/>
                    <a:pt x="861" y="13886"/>
                  </a:cubicBezTo>
                  <a:cubicBezTo>
                    <a:pt x="1671" y="12818"/>
                    <a:pt x="3021" y="12818"/>
                    <a:pt x="6261" y="13411"/>
                  </a:cubicBezTo>
                  <a:cubicBezTo>
                    <a:pt x="9501" y="14004"/>
                    <a:pt x="14631" y="15191"/>
                    <a:pt x="19761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1316254" y="361607"/>
              <a:ext cx="4851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3240" y="0"/>
                  </a:moveTo>
                  <a:cubicBezTo>
                    <a:pt x="9720" y="3979"/>
                    <a:pt x="16200" y="7958"/>
                    <a:pt x="18900" y="11179"/>
                  </a:cubicBezTo>
                  <a:cubicBezTo>
                    <a:pt x="21600" y="14400"/>
                    <a:pt x="20520" y="16863"/>
                    <a:pt x="18360" y="18474"/>
                  </a:cubicBezTo>
                  <a:cubicBezTo>
                    <a:pt x="16200" y="20084"/>
                    <a:pt x="12960" y="20842"/>
                    <a:pt x="9720" y="21221"/>
                  </a:cubicBezTo>
                  <a:cubicBezTo>
                    <a:pt x="6480" y="21600"/>
                    <a:pt x="324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1331588" y="213864"/>
              <a:ext cx="184006" cy="16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5175"/>
                  </a:moveTo>
                  <a:cubicBezTo>
                    <a:pt x="600" y="3538"/>
                    <a:pt x="1200" y="1902"/>
                    <a:pt x="2250" y="920"/>
                  </a:cubicBezTo>
                  <a:cubicBezTo>
                    <a:pt x="3300" y="-62"/>
                    <a:pt x="4800" y="-389"/>
                    <a:pt x="7050" y="593"/>
                  </a:cubicBezTo>
                  <a:cubicBezTo>
                    <a:pt x="9300" y="1575"/>
                    <a:pt x="12300" y="3866"/>
                    <a:pt x="12750" y="7138"/>
                  </a:cubicBezTo>
                  <a:cubicBezTo>
                    <a:pt x="13200" y="10411"/>
                    <a:pt x="11100" y="14666"/>
                    <a:pt x="9150" y="17284"/>
                  </a:cubicBezTo>
                  <a:cubicBezTo>
                    <a:pt x="7200" y="19902"/>
                    <a:pt x="5400" y="20884"/>
                    <a:pt x="5700" y="21047"/>
                  </a:cubicBezTo>
                  <a:cubicBezTo>
                    <a:pt x="6000" y="21211"/>
                    <a:pt x="8400" y="20556"/>
                    <a:pt x="11400" y="20066"/>
                  </a:cubicBezTo>
                  <a:cubicBezTo>
                    <a:pt x="14400" y="19575"/>
                    <a:pt x="18000" y="19247"/>
                    <a:pt x="21600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1525006" y="476610"/>
              <a:ext cx="192013" cy="44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67" fill="norm" stroke="1" extrusionOk="0">
                  <a:moveTo>
                    <a:pt x="4857" y="0"/>
                  </a:moveTo>
                  <a:cubicBezTo>
                    <a:pt x="3174" y="976"/>
                    <a:pt x="1491" y="1953"/>
                    <a:pt x="650" y="2807"/>
                  </a:cubicBezTo>
                  <a:cubicBezTo>
                    <a:pt x="-192" y="3661"/>
                    <a:pt x="-192" y="4393"/>
                    <a:pt x="509" y="4820"/>
                  </a:cubicBezTo>
                  <a:cubicBezTo>
                    <a:pt x="1211" y="5247"/>
                    <a:pt x="2613" y="5369"/>
                    <a:pt x="4998" y="5064"/>
                  </a:cubicBezTo>
                  <a:cubicBezTo>
                    <a:pt x="7382" y="4759"/>
                    <a:pt x="10748" y="4027"/>
                    <a:pt x="13694" y="3112"/>
                  </a:cubicBezTo>
                  <a:cubicBezTo>
                    <a:pt x="16639" y="2197"/>
                    <a:pt x="19164" y="1098"/>
                    <a:pt x="20286" y="854"/>
                  </a:cubicBezTo>
                  <a:cubicBezTo>
                    <a:pt x="21408" y="610"/>
                    <a:pt x="21127" y="1220"/>
                    <a:pt x="20707" y="3417"/>
                  </a:cubicBezTo>
                  <a:cubicBezTo>
                    <a:pt x="20286" y="5614"/>
                    <a:pt x="19725" y="9397"/>
                    <a:pt x="19304" y="12386"/>
                  </a:cubicBezTo>
                  <a:cubicBezTo>
                    <a:pt x="18883" y="15376"/>
                    <a:pt x="18603" y="17573"/>
                    <a:pt x="18042" y="18976"/>
                  </a:cubicBezTo>
                  <a:cubicBezTo>
                    <a:pt x="17481" y="20380"/>
                    <a:pt x="16639" y="20990"/>
                    <a:pt x="15377" y="21295"/>
                  </a:cubicBezTo>
                  <a:cubicBezTo>
                    <a:pt x="14115" y="21600"/>
                    <a:pt x="12431" y="21600"/>
                    <a:pt x="10748" y="20441"/>
                  </a:cubicBezTo>
                  <a:cubicBezTo>
                    <a:pt x="9065" y="19281"/>
                    <a:pt x="7382" y="16963"/>
                    <a:pt x="7102" y="15132"/>
                  </a:cubicBezTo>
                  <a:cubicBezTo>
                    <a:pt x="6821" y="13302"/>
                    <a:pt x="7943" y="11959"/>
                    <a:pt x="9065" y="1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1774281" y="576279"/>
              <a:ext cx="78653" cy="16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281" fill="norm" stroke="1" extrusionOk="0">
                  <a:moveTo>
                    <a:pt x="12674" y="0"/>
                  </a:moveTo>
                  <a:cubicBezTo>
                    <a:pt x="7949" y="5317"/>
                    <a:pt x="3224" y="10634"/>
                    <a:pt x="1199" y="14123"/>
                  </a:cubicBezTo>
                  <a:cubicBezTo>
                    <a:pt x="-826" y="17612"/>
                    <a:pt x="-151" y="19274"/>
                    <a:pt x="2212" y="20271"/>
                  </a:cubicBezTo>
                  <a:cubicBezTo>
                    <a:pt x="4574" y="21268"/>
                    <a:pt x="8624" y="21600"/>
                    <a:pt x="11999" y="20935"/>
                  </a:cubicBezTo>
                  <a:cubicBezTo>
                    <a:pt x="15374" y="20271"/>
                    <a:pt x="18074" y="18609"/>
                    <a:pt x="20774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1768598" y="675948"/>
              <a:ext cx="115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1906601" y="660614"/>
              <a:ext cx="92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2013937" y="638751"/>
              <a:ext cx="99670" cy="10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0" y="2927"/>
                  </a:moveTo>
                  <a:cubicBezTo>
                    <a:pt x="2215" y="1346"/>
                    <a:pt x="4431" y="-234"/>
                    <a:pt x="6369" y="29"/>
                  </a:cubicBezTo>
                  <a:cubicBezTo>
                    <a:pt x="8308" y="293"/>
                    <a:pt x="9969" y="2400"/>
                    <a:pt x="10246" y="4771"/>
                  </a:cubicBezTo>
                  <a:cubicBezTo>
                    <a:pt x="10523" y="7142"/>
                    <a:pt x="9415" y="9776"/>
                    <a:pt x="8031" y="12410"/>
                  </a:cubicBezTo>
                  <a:cubicBezTo>
                    <a:pt x="6646" y="15044"/>
                    <a:pt x="4985" y="17678"/>
                    <a:pt x="5815" y="19259"/>
                  </a:cubicBezTo>
                  <a:cubicBezTo>
                    <a:pt x="6646" y="20839"/>
                    <a:pt x="9969" y="21366"/>
                    <a:pt x="13015" y="20576"/>
                  </a:cubicBezTo>
                  <a:cubicBezTo>
                    <a:pt x="16062" y="19786"/>
                    <a:pt x="18831" y="17678"/>
                    <a:pt x="21600" y="15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2128940" y="606946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2194863" y="568612"/>
              <a:ext cx="3374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1964"/>
                    <a:pt x="3402" y="3927"/>
                    <a:pt x="1087" y="6545"/>
                  </a:cubicBezTo>
                  <a:cubicBezTo>
                    <a:pt x="-1227" y="9164"/>
                    <a:pt x="316" y="12436"/>
                    <a:pt x="4173" y="15055"/>
                  </a:cubicBezTo>
                  <a:cubicBezTo>
                    <a:pt x="8030" y="17673"/>
                    <a:pt x="14202" y="19636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2289943" y="614613"/>
              <a:ext cx="69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2412613" y="583946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2197942" y="258706"/>
              <a:ext cx="220689" cy="77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15" fill="norm" stroke="1" extrusionOk="0">
                  <a:moveTo>
                    <a:pt x="13991" y="90"/>
                  </a:moveTo>
                  <a:cubicBezTo>
                    <a:pt x="15218" y="19"/>
                    <a:pt x="16445" y="-52"/>
                    <a:pt x="17550" y="54"/>
                  </a:cubicBezTo>
                  <a:cubicBezTo>
                    <a:pt x="18655" y="160"/>
                    <a:pt x="19636" y="444"/>
                    <a:pt x="20373" y="1046"/>
                  </a:cubicBezTo>
                  <a:cubicBezTo>
                    <a:pt x="21109" y="1648"/>
                    <a:pt x="21600" y="2568"/>
                    <a:pt x="20741" y="3560"/>
                  </a:cubicBezTo>
                  <a:cubicBezTo>
                    <a:pt x="19882" y="4551"/>
                    <a:pt x="17673" y="5614"/>
                    <a:pt x="16445" y="6711"/>
                  </a:cubicBezTo>
                  <a:cubicBezTo>
                    <a:pt x="15218" y="7809"/>
                    <a:pt x="14973" y="8942"/>
                    <a:pt x="15095" y="10217"/>
                  </a:cubicBezTo>
                  <a:cubicBezTo>
                    <a:pt x="15218" y="11492"/>
                    <a:pt x="15709" y="12908"/>
                    <a:pt x="16077" y="14466"/>
                  </a:cubicBezTo>
                  <a:cubicBezTo>
                    <a:pt x="16445" y="16024"/>
                    <a:pt x="16691" y="17724"/>
                    <a:pt x="16691" y="18786"/>
                  </a:cubicBezTo>
                  <a:cubicBezTo>
                    <a:pt x="16691" y="19848"/>
                    <a:pt x="16445" y="20273"/>
                    <a:pt x="14850" y="20698"/>
                  </a:cubicBezTo>
                  <a:cubicBezTo>
                    <a:pt x="13255" y="21123"/>
                    <a:pt x="10309" y="21548"/>
                    <a:pt x="7609" y="21513"/>
                  </a:cubicBezTo>
                  <a:cubicBezTo>
                    <a:pt x="4909" y="21477"/>
                    <a:pt x="2455" y="20981"/>
                    <a:pt x="0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3667" y="2347319"/>
              <a:ext cx="23002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40"/>
                    <a:pt x="4800" y="10080"/>
                    <a:pt x="8400" y="13680"/>
                  </a:cubicBezTo>
                  <a:cubicBezTo>
                    <a:pt x="12000" y="17280"/>
                    <a:pt x="168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0" y="2237526"/>
              <a:ext cx="263612" cy="51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76" fill="norm" stroke="1" extrusionOk="0">
                  <a:moveTo>
                    <a:pt x="2492" y="12683"/>
                  </a:moveTo>
                  <a:cubicBezTo>
                    <a:pt x="1246" y="10271"/>
                    <a:pt x="0" y="7860"/>
                    <a:pt x="0" y="5867"/>
                  </a:cubicBezTo>
                  <a:cubicBezTo>
                    <a:pt x="0" y="3875"/>
                    <a:pt x="1246" y="2302"/>
                    <a:pt x="3323" y="1254"/>
                  </a:cubicBezTo>
                  <a:cubicBezTo>
                    <a:pt x="5400" y="205"/>
                    <a:pt x="8308" y="-319"/>
                    <a:pt x="11215" y="205"/>
                  </a:cubicBezTo>
                  <a:cubicBezTo>
                    <a:pt x="14123" y="730"/>
                    <a:pt x="17031" y="2302"/>
                    <a:pt x="18900" y="4871"/>
                  </a:cubicBezTo>
                  <a:cubicBezTo>
                    <a:pt x="20769" y="7440"/>
                    <a:pt x="21600" y="11005"/>
                    <a:pt x="21392" y="13679"/>
                  </a:cubicBezTo>
                  <a:cubicBezTo>
                    <a:pt x="21185" y="16353"/>
                    <a:pt x="19938" y="18135"/>
                    <a:pt x="18588" y="19289"/>
                  </a:cubicBezTo>
                  <a:cubicBezTo>
                    <a:pt x="17238" y="20442"/>
                    <a:pt x="15785" y="20966"/>
                    <a:pt x="14123" y="21124"/>
                  </a:cubicBezTo>
                  <a:cubicBezTo>
                    <a:pt x="12462" y="21281"/>
                    <a:pt x="10592" y="21071"/>
                    <a:pt x="9658" y="20599"/>
                  </a:cubicBezTo>
                  <a:cubicBezTo>
                    <a:pt x="8723" y="20128"/>
                    <a:pt x="8723" y="19394"/>
                    <a:pt x="9346" y="18817"/>
                  </a:cubicBezTo>
                  <a:cubicBezTo>
                    <a:pt x="9969" y="18240"/>
                    <a:pt x="11215" y="17821"/>
                    <a:pt x="12462" y="17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55230" y="2525158"/>
              <a:ext cx="115003" cy="17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6" fill="norm" stroke="1" extrusionOk="0">
                  <a:moveTo>
                    <a:pt x="19680" y="724"/>
                  </a:moveTo>
                  <a:cubicBezTo>
                    <a:pt x="17280" y="124"/>
                    <a:pt x="14880" y="-476"/>
                    <a:pt x="11760" y="574"/>
                  </a:cubicBezTo>
                  <a:cubicBezTo>
                    <a:pt x="8640" y="1624"/>
                    <a:pt x="4800" y="4324"/>
                    <a:pt x="2640" y="7324"/>
                  </a:cubicBezTo>
                  <a:cubicBezTo>
                    <a:pt x="480" y="10324"/>
                    <a:pt x="0" y="13624"/>
                    <a:pt x="0" y="16024"/>
                  </a:cubicBezTo>
                  <a:cubicBezTo>
                    <a:pt x="0" y="18424"/>
                    <a:pt x="480" y="19924"/>
                    <a:pt x="3360" y="20524"/>
                  </a:cubicBezTo>
                  <a:cubicBezTo>
                    <a:pt x="6240" y="21124"/>
                    <a:pt x="11520" y="20824"/>
                    <a:pt x="15360" y="18274"/>
                  </a:cubicBezTo>
                  <a:cubicBezTo>
                    <a:pt x="19200" y="15724"/>
                    <a:pt x="21600" y="10924"/>
                    <a:pt x="21600" y="7774"/>
                  </a:cubicBezTo>
                  <a:cubicBezTo>
                    <a:pt x="21600" y="4624"/>
                    <a:pt x="19200" y="3124"/>
                    <a:pt x="16800" y="1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44345" y="2508322"/>
              <a:ext cx="199339" cy="17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138" y="15652"/>
                  </a:cubicBezTo>
                  <a:cubicBezTo>
                    <a:pt x="277" y="19409"/>
                    <a:pt x="554" y="20974"/>
                    <a:pt x="1385" y="21287"/>
                  </a:cubicBezTo>
                  <a:cubicBezTo>
                    <a:pt x="2215" y="21600"/>
                    <a:pt x="3600" y="20661"/>
                    <a:pt x="4985" y="18626"/>
                  </a:cubicBezTo>
                  <a:cubicBezTo>
                    <a:pt x="6369" y="16591"/>
                    <a:pt x="7754" y="13461"/>
                    <a:pt x="8723" y="11113"/>
                  </a:cubicBezTo>
                  <a:cubicBezTo>
                    <a:pt x="9692" y="8765"/>
                    <a:pt x="10246" y="7200"/>
                    <a:pt x="10662" y="7200"/>
                  </a:cubicBezTo>
                  <a:cubicBezTo>
                    <a:pt x="11077" y="7200"/>
                    <a:pt x="11354" y="8765"/>
                    <a:pt x="11492" y="10330"/>
                  </a:cubicBezTo>
                  <a:cubicBezTo>
                    <a:pt x="11631" y="11896"/>
                    <a:pt x="11631" y="13461"/>
                    <a:pt x="11908" y="15026"/>
                  </a:cubicBezTo>
                  <a:cubicBezTo>
                    <a:pt x="12185" y="16591"/>
                    <a:pt x="12738" y="18157"/>
                    <a:pt x="13708" y="18783"/>
                  </a:cubicBezTo>
                  <a:cubicBezTo>
                    <a:pt x="14677" y="19409"/>
                    <a:pt x="16062" y="19096"/>
                    <a:pt x="17446" y="17687"/>
                  </a:cubicBezTo>
                  <a:cubicBezTo>
                    <a:pt x="18831" y="16278"/>
                    <a:pt x="20215" y="13774"/>
                    <a:pt x="21600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782017" y="2270650"/>
              <a:ext cx="142163" cy="42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46" fill="norm" stroke="1" extrusionOk="0">
                  <a:moveTo>
                    <a:pt x="1157" y="0"/>
                  </a:moveTo>
                  <a:cubicBezTo>
                    <a:pt x="771" y="4010"/>
                    <a:pt x="386" y="8019"/>
                    <a:pt x="193" y="10929"/>
                  </a:cubicBezTo>
                  <a:cubicBezTo>
                    <a:pt x="0" y="13840"/>
                    <a:pt x="0" y="15650"/>
                    <a:pt x="0" y="16491"/>
                  </a:cubicBezTo>
                  <a:cubicBezTo>
                    <a:pt x="0" y="17332"/>
                    <a:pt x="0" y="17202"/>
                    <a:pt x="579" y="16750"/>
                  </a:cubicBezTo>
                  <a:cubicBezTo>
                    <a:pt x="1157" y="16297"/>
                    <a:pt x="2314" y="15521"/>
                    <a:pt x="4243" y="15133"/>
                  </a:cubicBezTo>
                  <a:cubicBezTo>
                    <a:pt x="6171" y="14745"/>
                    <a:pt x="8871" y="14745"/>
                    <a:pt x="11186" y="14874"/>
                  </a:cubicBezTo>
                  <a:cubicBezTo>
                    <a:pt x="13500" y="15004"/>
                    <a:pt x="15429" y="15262"/>
                    <a:pt x="16971" y="15715"/>
                  </a:cubicBezTo>
                  <a:cubicBezTo>
                    <a:pt x="18514" y="16168"/>
                    <a:pt x="19671" y="16814"/>
                    <a:pt x="20443" y="17461"/>
                  </a:cubicBezTo>
                  <a:cubicBezTo>
                    <a:pt x="21214" y="18108"/>
                    <a:pt x="21600" y="18754"/>
                    <a:pt x="21407" y="19401"/>
                  </a:cubicBezTo>
                  <a:cubicBezTo>
                    <a:pt x="21214" y="20048"/>
                    <a:pt x="20443" y="20695"/>
                    <a:pt x="18707" y="21083"/>
                  </a:cubicBezTo>
                  <a:cubicBezTo>
                    <a:pt x="16971" y="21471"/>
                    <a:pt x="14271" y="21600"/>
                    <a:pt x="11379" y="21212"/>
                  </a:cubicBezTo>
                  <a:cubicBezTo>
                    <a:pt x="8486" y="20824"/>
                    <a:pt x="5400" y="19919"/>
                    <a:pt x="4436" y="18560"/>
                  </a:cubicBezTo>
                  <a:cubicBezTo>
                    <a:pt x="3471" y="17202"/>
                    <a:pt x="4629" y="15392"/>
                    <a:pt x="5786" y="13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960910" y="2275364"/>
              <a:ext cx="281118" cy="42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2749" y="914"/>
                  </a:moveTo>
                  <a:cubicBezTo>
                    <a:pt x="3535" y="403"/>
                    <a:pt x="4320" y="-108"/>
                    <a:pt x="4615" y="20"/>
                  </a:cubicBezTo>
                  <a:cubicBezTo>
                    <a:pt x="4909" y="148"/>
                    <a:pt x="4713" y="914"/>
                    <a:pt x="3927" y="3023"/>
                  </a:cubicBezTo>
                  <a:cubicBezTo>
                    <a:pt x="3142" y="5132"/>
                    <a:pt x="1767" y="8583"/>
                    <a:pt x="982" y="11523"/>
                  </a:cubicBezTo>
                  <a:cubicBezTo>
                    <a:pt x="196" y="14462"/>
                    <a:pt x="0" y="16891"/>
                    <a:pt x="0" y="18425"/>
                  </a:cubicBezTo>
                  <a:cubicBezTo>
                    <a:pt x="0" y="19958"/>
                    <a:pt x="196" y="20597"/>
                    <a:pt x="884" y="20981"/>
                  </a:cubicBezTo>
                  <a:cubicBezTo>
                    <a:pt x="1571" y="21364"/>
                    <a:pt x="2749" y="21492"/>
                    <a:pt x="4516" y="20725"/>
                  </a:cubicBezTo>
                  <a:cubicBezTo>
                    <a:pt x="6284" y="19958"/>
                    <a:pt x="8640" y="18297"/>
                    <a:pt x="10113" y="17210"/>
                  </a:cubicBezTo>
                  <a:cubicBezTo>
                    <a:pt x="11585" y="16124"/>
                    <a:pt x="12175" y="15613"/>
                    <a:pt x="12764" y="14782"/>
                  </a:cubicBezTo>
                  <a:cubicBezTo>
                    <a:pt x="13353" y="13951"/>
                    <a:pt x="13942" y="12801"/>
                    <a:pt x="13353" y="12226"/>
                  </a:cubicBezTo>
                  <a:cubicBezTo>
                    <a:pt x="12764" y="11651"/>
                    <a:pt x="10996" y="11651"/>
                    <a:pt x="9720" y="11842"/>
                  </a:cubicBezTo>
                  <a:cubicBezTo>
                    <a:pt x="8444" y="12034"/>
                    <a:pt x="7658" y="12417"/>
                    <a:pt x="7069" y="12993"/>
                  </a:cubicBezTo>
                  <a:cubicBezTo>
                    <a:pt x="6480" y="13568"/>
                    <a:pt x="6087" y="14335"/>
                    <a:pt x="5891" y="15101"/>
                  </a:cubicBezTo>
                  <a:cubicBezTo>
                    <a:pt x="5695" y="15868"/>
                    <a:pt x="5695" y="16635"/>
                    <a:pt x="7658" y="17530"/>
                  </a:cubicBezTo>
                  <a:cubicBezTo>
                    <a:pt x="9622" y="18425"/>
                    <a:pt x="13549" y="19447"/>
                    <a:pt x="16200" y="19703"/>
                  </a:cubicBezTo>
                  <a:cubicBezTo>
                    <a:pt x="18851" y="19958"/>
                    <a:pt x="20225" y="19447"/>
                    <a:pt x="21600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712260" y="2224051"/>
              <a:ext cx="250451" cy="37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1339"/>
                  </a:moveTo>
                  <a:cubicBezTo>
                    <a:pt x="20939" y="759"/>
                    <a:pt x="20278" y="179"/>
                    <a:pt x="18624" y="34"/>
                  </a:cubicBezTo>
                  <a:cubicBezTo>
                    <a:pt x="16971" y="-111"/>
                    <a:pt x="14327" y="179"/>
                    <a:pt x="11131" y="1484"/>
                  </a:cubicBezTo>
                  <a:cubicBezTo>
                    <a:pt x="7935" y="2788"/>
                    <a:pt x="4188" y="5108"/>
                    <a:pt x="2204" y="7427"/>
                  </a:cubicBezTo>
                  <a:cubicBezTo>
                    <a:pt x="220" y="9747"/>
                    <a:pt x="0" y="12066"/>
                    <a:pt x="0" y="14023"/>
                  </a:cubicBezTo>
                  <a:cubicBezTo>
                    <a:pt x="0" y="15980"/>
                    <a:pt x="220" y="17575"/>
                    <a:pt x="661" y="18662"/>
                  </a:cubicBezTo>
                  <a:cubicBezTo>
                    <a:pt x="1102" y="19749"/>
                    <a:pt x="1763" y="20329"/>
                    <a:pt x="3416" y="20764"/>
                  </a:cubicBezTo>
                  <a:cubicBezTo>
                    <a:pt x="5069" y="21199"/>
                    <a:pt x="7714" y="21489"/>
                    <a:pt x="10800" y="21199"/>
                  </a:cubicBezTo>
                  <a:cubicBezTo>
                    <a:pt x="13886" y="20909"/>
                    <a:pt x="17412" y="20039"/>
                    <a:pt x="20939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755706" y="2416320"/>
              <a:ext cx="20700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840"/>
                    <a:pt x="8000" y="10080"/>
                    <a:pt x="11600" y="6480"/>
                  </a:cubicBezTo>
                  <a:cubicBezTo>
                    <a:pt x="15200" y="2880"/>
                    <a:pt x="18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108380" y="2293651"/>
              <a:ext cx="253007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" y="2499"/>
                    <a:pt x="436" y="4998"/>
                    <a:pt x="982" y="8301"/>
                  </a:cubicBezTo>
                  <a:cubicBezTo>
                    <a:pt x="1527" y="11603"/>
                    <a:pt x="2400" y="15709"/>
                    <a:pt x="3273" y="18208"/>
                  </a:cubicBezTo>
                  <a:cubicBezTo>
                    <a:pt x="4145" y="20707"/>
                    <a:pt x="5018" y="21600"/>
                    <a:pt x="5782" y="21600"/>
                  </a:cubicBezTo>
                  <a:cubicBezTo>
                    <a:pt x="6545" y="21600"/>
                    <a:pt x="7200" y="20707"/>
                    <a:pt x="7855" y="18922"/>
                  </a:cubicBezTo>
                  <a:cubicBezTo>
                    <a:pt x="8509" y="17137"/>
                    <a:pt x="9164" y="14460"/>
                    <a:pt x="9600" y="12674"/>
                  </a:cubicBezTo>
                  <a:cubicBezTo>
                    <a:pt x="10036" y="10889"/>
                    <a:pt x="10255" y="9997"/>
                    <a:pt x="10364" y="10086"/>
                  </a:cubicBezTo>
                  <a:cubicBezTo>
                    <a:pt x="10473" y="10175"/>
                    <a:pt x="10473" y="11246"/>
                    <a:pt x="10909" y="13031"/>
                  </a:cubicBezTo>
                  <a:cubicBezTo>
                    <a:pt x="11345" y="14817"/>
                    <a:pt x="12218" y="17316"/>
                    <a:pt x="13091" y="18922"/>
                  </a:cubicBezTo>
                  <a:cubicBezTo>
                    <a:pt x="13964" y="20529"/>
                    <a:pt x="14836" y="21243"/>
                    <a:pt x="15709" y="21243"/>
                  </a:cubicBezTo>
                  <a:cubicBezTo>
                    <a:pt x="16582" y="21243"/>
                    <a:pt x="17455" y="20529"/>
                    <a:pt x="18218" y="18208"/>
                  </a:cubicBezTo>
                  <a:cubicBezTo>
                    <a:pt x="18982" y="15888"/>
                    <a:pt x="19636" y="11960"/>
                    <a:pt x="20182" y="9193"/>
                  </a:cubicBezTo>
                  <a:cubicBezTo>
                    <a:pt x="20727" y="6426"/>
                    <a:pt x="21164" y="4820"/>
                    <a:pt x="21600" y="3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446331" y="2260428"/>
              <a:ext cx="290218" cy="35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27" fill="norm" stroke="1" extrusionOk="0">
                  <a:moveTo>
                    <a:pt x="7344" y="3885"/>
                  </a:moveTo>
                  <a:cubicBezTo>
                    <a:pt x="6397" y="4196"/>
                    <a:pt x="5450" y="4506"/>
                    <a:pt x="4692" y="5672"/>
                  </a:cubicBezTo>
                  <a:cubicBezTo>
                    <a:pt x="3934" y="6837"/>
                    <a:pt x="3366" y="8858"/>
                    <a:pt x="2608" y="11344"/>
                  </a:cubicBezTo>
                  <a:cubicBezTo>
                    <a:pt x="1850" y="13830"/>
                    <a:pt x="902" y="16783"/>
                    <a:pt x="429" y="18725"/>
                  </a:cubicBezTo>
                  <a:cubicBezTo>
                    <a:pt x="-45" y="20668"/>
                    <a:pt x="-45" y="21600"/>
                    <a:pt x="50" y="21522"/>
                  </a:cubicBezTo>
                  <a:cubicBezTo>
                    <a:pt x="144" y="21445"/>
                    <a:pt x="334" y="20357"/>
                    <a:pt x="808" y="17249"/>
                  </a:cubicBezTo>
                  <a:cubicBezTo>
                    <a:pt x="1281" y="14141"/>
                    <a:pt x="2039" y="9013"/>
                    <a:pt x="2608" y="6060"/>
                  </a:cubicBezTo>
                  <a:cubicBezTo>
                    <a:pt x="3176" y="3108"/>
                    <a:pt x="3555" y="2331"/>
                    <a:pt x="4123" y="1554"/>
                  </a:cubicBezTo>
                  <a:cubicBezTo>
                    <a:pt x="4692" y="777"/>
                    <a:pt x="5450" y="0"/>
                    <a:pt x="6018" y="0"/>
                  </a:cubicBezTo>
                  <a:cubicBezTo>
                    <a:pt x="6587" y="0"/>
                    <a:pt x="6966" y="777"/>
                    <a:pt x="7344" y="1787"/>
                  </a:cubicBezTo>
                  <a:cubicBezTo>
                    <a:pt x="7723" y="2797"/>
                    <a:pt x="8102" y="4040"/>
                    <a:pt x="8671" y="5050"/>
                  </a:cubicBezTo>
                  <a:cubicBezTo>
                    <a:pt x="9239" y="6060"/>
                    <a:pt x="9997" y="6837"/>
                    <a:pt x="10944" y="7226"/>
                  </a:cubicBezTo>
                  <a:cubicBezTo>
                    <a:pt x="11892" y="7614"/>
                    <a:pt x="13029" y="7614"/>
                    <a:pt x="14544" y="6760"/>
                  </a:cubicBezTo>
                  <a:cubicBezTo>
                    <a:pt x="16060" y="5905"/>
                    <a:pt x="17955" y="4196"/>
                    <a:pt x="19187" y="2953"/>
                  </a:cubicBezTo>
                  <a:cubicBezTo>
                    <a:pt x="20418" y="1709"/>
                    <a:pt x="20987" y="932"/>
                    <a:pt x="21271" y="1010"/>
                  </a:cubicBezTo>
                  <a:cubicBezTo>
                    <a:pt x="21555" y="1088"/>
                    <a:pt x="21555" y="2020"/>
                    <a:pt x="21460" y="5517"/>
                  </a:cubicBezTo>
                  <a:cubicBezTo>
                    <a:pt x="21366" y="9013"/>
                    <a:pt x="21176" y="15073"/>
                    <a:pt x="20987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822070" y="2234640"/>
              <a:ext cx="160331" cy="39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97" fill="norm" stroke="1" extrusionOk="0">
                  <a:moveTo>
                    <a:pt x="9167" y="5618"/>
                  </a:moveTo>
                  <a:cubicBezTo>
                    <a:pt x="7110" y="8899"/>
                    <a:pt x="5053" y="12180"/>
                    <a:pt x="3681" y="14299"/>
                  </a:cubicBezTo>
                  <a:cubicBezTo>
                    <a:pt x="2310" y="16418"/>
                    <a:pt x="1624" y="17375"/>
                    <a:pt x="1110" y="18537"/>
                  </a:cubicBezTo>
                  <a:cubicBezTo>
                    <a:pt x="596" y="19699"/>
                    <a:pt x="253" y="21066"/>
                    <a:pt x="81" y="21271"/>
                  </a:cubicBezTo>
                  <a:cubicBezTo>
                    <a:pt x="-90" y="21476"/>
                    <a:pt x="-90" y="20519"/>
                    <a:pt x="1110" y="17922"/>
                  </a:cubicBezTo>
                  <a:cubicBezTo>
                    <a:pt x="2310" y="15324"/>
                    <a:pt x="4710" y="11086"/>
                    <a:pt x="6253" y="8420"/>
                  </a:cubicBezTo>
                  <a:cubicBezTo>
                    <a:pt x="7796" y="5754"/>
                    <a:pt x="8481" y="4661"/>
                    <a:pt x="9510" y="3499"/>
                  </a:cubicBezTo>
                  <a:cubicBezTo>
                    <a:pt x="10539" y="2337"/>
                    <a:pt x="11910" y="1106"/>
                    <a:pt x="13453" y="491"/>
                  </a:cubicBezTo>
                  <a:cubicBezTo>
                    <a:pt x="14996" y="-124"/>
                    <a:pt x="16710" y="-124"/>
                    <a:pt x="17567" y="286"/>
                  </a:cubicBezTo>
                  <a:cubicBezTo>
                    <a:pt x="18424" y="696"/>
                    <a:pt x="18424" y="1517"/>
                    <a:pt x="18596" y="3841"/>
                  </a:cubicBezTo>
                  <a:cubicBezTo>
                    <a:pt x="18767" y="6165"/>
                    <a:pt x="19110" y="9992"/>
                    <a:pt x="19624" y="12522"/>
                  </a:cubicBezTo>
                  <a:cubicBezTo>
                    <a:pt x="20139" y="15051"/>
                    <a:pt x="20824" y="16281"/>
                    <a:pt x="21510" y="17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890398" y="2451040"/>
              <a:ext cx="145671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76668" y="2748550"/>
              <a:ext cx="2844398" cy="20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7" y="20250"/>
                    <a:pt x="1514" y="18900"/>
                    <a:pt x="2280" y="17685"/>
                  </a:cubicBezTo>
                  <a:cubicBezTo>
                    <a:pt x="3047" y="16470"/>
                    <a:pt x="3823" y="15390"/>
                    <a:pt x="4619" y="14445"/>
                  </a:cubicBezTo>
                  <a:cubicBezTo>
                    <a:pt x="5415" y="13500"/>
                    <a:pt x="6230" y="12690"/>
                    <a:pt x="7045" y="11880"/>
                  </a:cubicBezTo>
                  <a:cubicBezTo>
                    <a:pt x="7860" y="11070"/>
                    <a:pt x="8675" y="10260"/>
                    <a:pt x="9403" y="9315"/>
                  </a:cubicBezTo>
                  <a:cubicBezTo>
                    <a:pt x="10130" y="8370"/>
                    <a:pt x="10771" y="7290"/>
                    <a:pt x="11431" y="6480"/>
                  </a:cubicBezTo>
                  <a:cubicBezTo>
                    <a:pt x="12091" y="5670"/>
                    <a:pt x="12770" y="5130"/>
                    <a:pt x="13449" y="4455"/>
                  </a:cubicBezTo>
                  <a:cubicBezTo>
                    <a:pt x="14128" y="3780"/>
                    <a:pt x="14808" y="2970"/>
                    <a:pt x="15526" y="2295"/>
                  </a:cubicBezTo>
                  <a:cubicBezTo>
                    <a:pt x="16244" y="1620"/>
                    <a:pt x="17001" y="1080"/>
                    <a:pt x="17748" y="675"/>
                  </a:cubicBezTo>
                  <a:cubicBezTo>
                    <a:pt x="18495" y="270"/>
                    <a:pt x="19232" y="0"/>
                    <a:pt x="19873" y="0"/>
                  </a:cubicBezTo>
                  <a:cubicBezTo>
                    <a:pt x="20513" y="0"/>
                    <a:pt x="21057" y="270"/>
                    <a:pt x="21600" y="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21676" y="2860997"/>
              <a:ext cx="230771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3" y="20475"/>
                    <a:pt x="1627" y="19350"/>
                    <a:pt x="2452" y="18338"/>
                  </a:cubicBezTo>
                  <a:cubicBezTo>
                    <a:pt x="3277" y="17325"/>
                    <a:pt x="4114" y="16425"/>
                    <a:pt x="5011" y="15300"/>
                  </a:cubicBezTo>
                  <a:cubicBezTo>
                    <a:pt x="5908" y="14175"/>
                    <a:pt x="6865" y="12825"/>
                    <a:pt x="7870" y="11700"/>
                  </a:cubicBezTo>
                  <a:cubicBezTo>
                    <a:pt x="8874" y="10575"/>
                    <a:pt x="9927" y="9675"/>
                    <a:pt x="10979" y="8775"/>
                  </a:cubicBezTo>
                  <a:cubicBezTo>
                    <a:pt x="12032" y="7875"/>
                    <a:pt x="13084" y="6975"/>
                    <a:pt x="14077" y="6188"/>
                  </a:cubicBezTo>
                  <a:cubicBezTo>
                    <a:pt x="15070" y="5400"/>
                    <a:pt x="16003" y="4725"/>
                    <a:pt x="16948" y="3937"/>
                  </a:cubicBezTo>
                  <a:cubicBezTo>
                    <a:pt x="17892" y="3150"/>
                    <a:pt x="18849" y="2250"/>
                    <a:pt x="19627" y="1575"/>
                  </a:cubicBezTo>
                  <a:cubicBezTo>
                    <a:pt x="20404" y="900"/>
                    <a:pt x="21002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312074" y="2400987"/>
              <a:ext cx="1" cy="38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304407" y="2554323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425166" y="2331985"/>
              <a:ext cx="242798" cy="77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5" fill="norm" stroke="1" extrusionOk="0">
                  <a:moveTo>
                    <a:pt x="1902" y="1271"/>
                  </a:moveTo>
                  <a:cubicBezTo>
                    <a:pt x="1227" y="1906"/>
                    <a:pt x="552" y="2541"/>
                    <a:pt x="214" y="3494"/>
                  </a:cubicBezTo>
                  <a:cubicBezTo>
                    <a:pt x="-123" y="4447"/>
                    <a:pt x="-123" y="5718"/>
                    <a:pt x="665" y="6600"/>
                  </a:cubicBezTo>
                  <a:cubicBezTo>
                    <a:pt x="1452" y="7482"/>
                    <a:pt x="3027" y="7976"/>
                    <a:pt x="4940" y="7871"/>
                  </a:cubicBezTo>
                  <a:cubicBezTo>
                    <a:pt x="6852" y="7765"/>
                    <a:pt x="9102" y="7059"/>
                    <a:pt x="11240" y="5788"/>
                  </a:cubicBezTo>
                  <a:cubicBezTo>
                    <a:pt x="13377" y="4518"/>
                    <a:pt x="15402" y="2682"/>
                    <a:pt x="16639" y="1553"/>
                  </a:cubicBezTo>
                  <a:cubicBezTo>
                    <a:pt x="17877" y="424"/>
                    <a:pt x="18327" y="0"/>
                    <a:pt x="18552" y="0"/>
                  </a:cubicBezTo>
                  <a:cubicBezTo>
                    <a:pt x="18777" y="0"/>
                    <a:pt x="18777" y="424"/>
                    <a:pt x="18890" y="1729"/>
                  </a:cubicBezTo>
                  <a:cubicBezTo>
                    <a:pt x="19002" y="3035"/>
                    <a:pt x="19227" y="5224"/>
                    <a:pt x="19789" y="7835"/>
                  </a:cubicBezTo>
                  <a:cubicBezTo>
                    <a:pt x="20352" y="10447"/>
                    <a:pt x="21252" y="13482"/>
                    <a:pt x="21364" y="15776"/>
                  </a:cubicBezTo>
                  <a:cubicBezTo>
                    <a:pt x="21477" y="18071"/>
                    <a:pt x="20802" y="19624"/>
                    <a:pt x="19227" y="20506"/>
                  </a:cubicBezTo>
                  <a:cubicBezTo>
                    <a:pt x="17652" y="21388"/>
                    <a:pt x="15177" y="21600"/>
                    <a:pt x="12815" y="21318"/>
                  </a:cubicBezTo>
                  <a:cubicBezTo>
                    <a:pt x="10452" y="21035"/>
                    <a:pt x="8202" y="20259"/>
                    <a:pt x="7190" y="19341"/>
                  </a:cubicBezTo>
                  <a:cubicBezTo>
                    <a:pt x="6177" y="18424"/>
                    <a:pt x="6402" y="17365"/>
                    <a:pt x="6627" y="16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511621" y="2001727"/>
              <a:ext cx="134484" cy="19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03" fill="norm" stroke="1" extrusionOk="0">
                  <a:moveTo>
                    <a:pt x="6774" y="11846"/>
                  </a:moveTo>
                  <a:cubicBezTo>
                    <a:pt x="4737" y="12687"/>
                    <a:pt x="2699" y="13529"/>
                    <a:pt x="1476" y="14651"/>
                  </a:cubicBezTo>
                  <a:cubicBezTo>
                    <a:pt x="254" y="15773"/>
                    <a:pt x="-154" y="17176"/>
                    <a:pt x="50" y="17176"/>
                  </a:cubicBezTo>
                  <a:cubicBezTo>
                    <a:pt x="254" y="17176"/>
                    <a:pt x="1069" y="15773"/>
                    <a:pt x="3310" y="12968"/>
                  </a:cubicBezTo>
                  <a:cubicBezTo>
                    <a:pt x="5552" y="10163"/>
                    <a:pt x="9220" y="5955"/>
                    <a:pt x="11869" y="3290"/>
                  </a:cubicBezTo>
                  <a:cubicBezTo>
                    <a:pt x="14518" y="625"/>
                    <a:pt x="16148" y="-497"/>
                    <a:pt x="16963" y="204"/>
                  </a:cubicBezTo>
                  <a:cubicBezTo>
                    <a:pt x="17778" y="906"/>
                    <a:pt x="17778" y="3430"/>
                    <a:pt x="18389" y="7217"/>
                  </a:cubicBezTo>
                  <a:cubicBezTo>
                    <a:pt x="19001" y="11004"/>
                    <a:pt x="20223" y="16054"/>
                    <a:pt x="21446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781321" y="2477655"/>
              <a:ext cx="79456" cy="22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95" fill="norm" stroke="1" extrusionOk="0">
                  <a:moveTo>
                    <a:pt x="8836" y="0"/>
                  </a:moveTo>
                  <a:cubicBezTo>
                    <a:pt x="5461" y="4369"/>
                    <a:pt x="2086" y="8737"/>
                    <a:pt x="736" y="11771"/>
                  </a:cubicBezTo>
                  <a:cubicBezTo>
                    <a:pt x="-614" y="14804"/>
                    <a:pt x="61" y="16503"/>
                    <a:pt x="1411" y="18081"/>
                  </a:cubicBezTo>
                  <a:cubicBezTo>
                    <a:pt x="2761" y="19658"/>
                    <a:pt x="4786" y="21115"/>
                    <a:pt x="8161" y="21357"/>
                  </a:cubicBezTo>
                  <a:cubicBezTo>
                    <a:pt x="11536" y="21600"/>
                    <a:pt x="16261" y="20629"/>
                    <a:pt x="20986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776441" y="2623325"/>
              <a:ext cx="107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929778" y="2623325"/>
              <a:ext cx="115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014113" y="2569657"/>
              <a:ext cx="1" cy="107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121448" y="2577324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278279" y="2339652"/>
              <a:ext cx="11841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20015" y="3235"/>
                    <a:pt x="20015" y="6470"/>
                    <a:pt x="15695" y="9757"/>
                  </a:cubicBezTo>
                  <a:cubicBezTo>
                    <a:pt x="11375" y="13043"/>
                    <a:pt x="2735" y="16383"/>
                    <a:pt x="575" y="18365"/>
                  </a:cubicBezTo>
                  <a:cubicBezTo>
                    <a:pt x="-1585" y="20348"/>
                    <a:pt x="2735" y="2097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415344" y="2439321"/>
              <a:ext cx="89447" cy="36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6789" y="0"/>
                  </a:moveTo>
                  <a:cubicBezTo>
                    <a:pt x="4937" y="3873"/>
                    <a:pt x="3086" y="7746"/>
                    <a:pt x="1851" y="10726"/>
                  </a:cubicBezTo>
                  <a:cubicBezTo>
                    <a:pt x="617" y="13705"/>
                    <a:pt x="0" y="15790"/>
                    <a:pt x="0" y="17503"/>
                  </a:cubicBezTo>
                  <a:cubicBezTo>
                    <a:pt x="0" y="19217"/>
                    <a:pt x="617" y="20557"/>
                    <a:pt x="2469" y="21079"/>
                  </a:cubicBezTo>
                  <a:cubicBezTo>
                    <a:pt x="4320" y="21600"/>
                    <a:pt x="7406" y="21302"/>
                    <a:pt x="10800" y="20632"/>
                  </a:cubicBezTo>
                  <a:cubicBezTo>
                    <a:pt x="14194" y="19961"/>
                    <a:pt x="17897" y="18919"/>
                    <a:pt x="2160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5351454" y="2623325"/>
              <a:ext cx="230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911133" y="2615658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5926467" y="2722994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581422" y="1151292"/>
              <a:ext cx="5431865" cy="2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64" fill="norm" stroke="1" extrusionOk="0">
                  <a:moveTo>
                    <a:pt x="840" y="12706"/>
                  </a:moveTo>
                  <a:cubicBezTo>
                    <a:pt x="1164" y="12071"/>
                    <a:pt x="1489" y="11435"/>
                    <a:pt x="1850" y="10906"/>
                  </a:cubicBezTo>
                  <a:cubicBezTo>
                    <a:pt x="2210" y="10376"/>
                    <a:pt x="2606" y="9953"/>
                    <a:pt x="3012" y="9529"/>
                  </a:cubicBezTo>
                  <a:cubicBezTo>
                    <a:pt x="3418" y="9106"/>
                    <a:pt x="3834" y="8682"/>
                    <a:pt x="4240" y="8259"/>
                  </a:cubicBezTo>
                  <a:cubicBezTo>
                    <a:pt x="4646" y="7835"/>
                    <a:pt x="5042" y="7412"/>
                    <a:pt x="5448" y="6882"/>
                  </a:cubicBezTo>
                  <a:cubicBezTo>
                    <a:pt x="5854" y="6353"/>
                    <a:pt x="6270" y="5718"/>
                    <a:pt x="6630" y="5294"/>
                  </a:cubicBezTo>
                  <a:cubicBezTo>
                    <a:pt x="6991" y="4871"/>
                    <a:pt x="7295" y="4659"/>
                    <a:pt x="7600" y="4447"/>
                  </a:cubicBezTo>
                  <a:cubicBezTo>
                    <a:pt x="7904" y="4235"/>
                    <a:pt x="8209" y="4024"/>
                    <a:pt x="8523" y="3706"/>
                  </a:cubicBezTo>
                  <a:cubicBezTo>
                    <a:pt x="8838" y="3388"/>
                    <a:pt x="9163" y="2965"/>
                    <a:pt x="9498" y="2647"/>
                  </a:cubicBezTo>
                  <a:cubicBezTo>
                    <a:pt x="9833" y="2329"/>
                    <a:pt x="10178" y="2118"/>
                    <a:pt x="10523" y="2012"/>
                  </a:cubicBezTo>
                  <a:cubicBezTo>
                    <a:pt x="10868" y="1906"/>
                    <a:pt x="11213" y="1906"/>
                    <a:pt x="11574" y="1800"/>
                  </a:cubicBezTo>
                  <a:cubicBezTo>
                    <a:pt x="11934" y="1694"/>
                    <a:pt x="12310" y="1482"/>
                    <a:pt x="12675" y="1271"/>
                  </a:cubicBezTo>
                  <a:cubicBezTo>
                    <a:pt x="13040" y="1059"/>
                    <a:pt x="13396" y="847"/>
                    <a:pt x="13761" y="741"/>
                  </a:cubicBezTo>
                  <a:cubicBezTo>
                    <a:pt x="14126" y="635"/>
                    <a:pt x="14502" y="635"/>
                    <a:pt x="14852" y="635"/>
                  </a:cubicBezTo>
                  <a:cubicBezTo>
                    <a:pt x="15202" y="635"/>
                    <a:pt x="15527" y="635"/>
                    <a:pt x="15938" y="635"/>
                  </a:cubicBezTo>
                  <a:cubicBezTo>
                    <a:pt x="16349" y="635"/>
                    <a:pt x="16847" y="635"/>
                    <a:pt x="17314" y="635"/>
                  </a:cubicBezTo>
                  <a:cubicBezTo>
                    <a:pt x="17781" y="635"/>
                    <a:pt x="18217" y="635"/>
                    <a:pt x="18613" y="635"/>
                  </a:cubicBezTo>
                  <a:cubicBezTo>
                    <a:pt x="19009" y="635"/>
                    <a:pt x="19364" y="635"/>
                    <a:pt x="19750" y="529"/>
                  </a:cubicBezTo>
                  <a:cubicBezTo>
                    <a:pt x="20135" y="424"/>
                    <a:pt x="20552" y="212"/>
                    <a:pt x="20831" y="106"/>
                  </a:cubicBezTo>
                  <a:cubicBezTo>
                    <a:pt x="21110" y="0"/>
                    <a:pt x="21252" y="0"/>
                    <a:pt x="21364" y="0"/>
                  </a:cubicBezTo>
                  <a:cubicBezTo>
                    <a:pt x="21475" y="0"/>
                    <a:pt x="21557" y="0"/>
                    <a:pt x="21572" y="106"/>
                  </a:cubicBezTo>
                  <a:cubicBezTo>
                    <a:pt x="21587" y="212"/>
                    <a:pt x="21536" y="424"/>
                    <a:pt x="21313" y="424"/>
                  </a:cubicBezTo>
                  <a:cubicBezTo>
                    <a:pt x="21090" y="424"/>
                    <a:pt x="20694" y="212"/>
                    <a:pt x="20313" y="106"/>
                  </a:cubicBezTo>
                  <a:cubicBezTo>
                    <a:pt x="19932" y="0"/>
                    <a:pt x="19567" y="0"/>
                    <a:pt x="19217" y="0"/>
                  </a:cubicBezTo>
                  <a:cubicBezTo>
                    <a:pt x="18867" y="0"/>
                    <a:pt x="18532" y="0"/>
                    <a:pt x="18166" y="0"/>
                  </a:cubicBezTo>
                  <a:cubicBezTo>
                    <a:pt x="17801" y="0"/>
                    <a:pt x="17405" y="0"/>
                    <a:pt x="17055" y="212"/>
                  </a:cubicBezTo>
                  <a:cubicBezTo>
                    <a:pt x="16705" y="424"/>
                    <a:pt x="16400" y="847"/>
                    <a:pt x="16096" y="1165"/>
                  </a:cubicBezTo>
                  <a:cubicBezTo>
                    <a:pt x="15791" y="1482"/>
                    <a:pt x="15487" y="1694"/>
                    <a:pt x="15172" y="2012"/>
                  </a:cubicBezTo>
                  <a:cubicBezTo>
                    <a:pt x="14857" y="2329"/>
                    <a:pt x="14532" y="2753"/>
                    <a:pt x="14192" y="3176"/>
                  </a:cubicBezTo>
                  <a:cubicBezTo>
                    <a:pt x="13852" y="3600"/>
                    <a:pt x="13497" y="4024"/>
                    <a:pt x="13147" y="4447"/>
                  </a:cubicBezTo>
                  <a:cubicBezTo>
                    <a:pt x="12797" y="4871"/>
                    <a:pt x="12452" y="5294"/>
                    <a:pt x="12112" y="5718"/>
                  </a:cubicBezTo>
                  <a:cubicBezTo>
                    <a:pt x="11772" y="6141"/>
                    <a:pt x="11437" y="6565"/>
                    <a:pt x="11097" y="6882"/>
                  </a:cubicBezTo>
                  <a:cubicBezTo>
                    <a:pt x="10757" y="7200"/>
                    <a:pt x="10411" y="7412"/>
                    <a:pt x="10056" y="7835"/>
                  </a:cubicBezTo>
                  <a:cubicBezTo>
                    <a:pt x="9701" y="8259"/>
                    <a:pt x="9335" y="8894"/>
                    <a:pt x="8990" y="9318"/>
                  </a:cubicBezTo>
                  <a:cubicBezTo>
                    <a:pt x="8645" y="9741"/>
                    <a:pt x="8320" y="9953"/>
                    <a:pt x="7980" y="10271"/>
                  </a:cubicBezTo>
                  <a:cubicBezTo>
                    <a:pt x="7640" y="10588"/>
                    <a:pt x="7285" y="11012"/>
                    <a:pt x="6950" y="11435"/>
                  </a:cubicBezTo>
                  <a:cubicBezTo>
                    <a:pt x="6615" y="11859"/>
                    <a:pt x="6301" y="12282"/>
                    <a:pt x="5996" y="12706"/>
                  </a:cubicBezTo>
                  <a:cubicBezTo>
                    <a:pt x="5692" y="13129"/>
                    <a:pt x="5397" y="13553"/>
                    <a:pt x="5037" y="14082"/>
                  </a:cubicBezTo>
                  <a:cubicBezTo>
                    <a:pt x="4676" y="14612"/>
                    <a:pt x="4250" y="15247"/>
                    <a:pt x="3849" y="15882"/>
                  </a:cubicBezTo>
                  <a:cubicBezTo>
                    <a:pt x="3448" y="16518"/>
                    <a:pt x="3073" y="17153"/>
                    <a:pt x="2677" y="17788"/>
                  </a:cubicBezTo>
                  <a:cubicBezTo>
                    <a:pt x="2281" y="18424"/>
                    <a:pt x="1865" y="19059"/>
                    <a:pt x="1489" y="19588"/>
                  </a:cubicBezTo>
                  <a:cubicBezTo>
                    <a:pt x="1114" y="20118"/>
                    <a:pt x="779" y="20541"/>
                    <a:pt x="571" y="20859"/>
                  </a:cubicBezTo>
                  <a:cubicBezTo>
                    <a:pt x="363" y="21176"/>
                    <a:pt x="281" y="21388"/>
                    <a:pt x="195" y="21494"/>
                  </a:cubicBezTo>
                  <a:cubicBezTo>
                    <a:pt x="109" y="21600"/>
                    <a:pt x="17" y="21600"/>
                    <a:pt x="2" y="21388"/>
                  </a:cubicBezTo>
                  <a:cubicBezTo>
                    <a:pt x="-13" y="21176"/>
                    <a:pt x="48" y="20753"/>
                    <a:pt x="251" y="20224"/>
                  </a:cubicBezTo>
                  <a:cubicBezTo>
                    <a:pt x="454" y="19694"/>
                    <a:pt x="799" y="19059"/>
                    <a:pt x="1164" y="18318"/>
                  </a:cubicBezTo>
                  <a:cubicBezTo>
                    <a:pt x="1530" y="17576"/>
                    <a:pt x="1916" y="16729"/>
                    <a:pt x="2296" y="15988"/>
                  </a:cubicBezTo>
                  <a:cubicBezTo>
                    <a:pt x="2677" y="15247"/>
                    <a:pt x="3052" y="14612"/>
                    <a:pt x="3453" y="13976"/>
                  </a:cubicBezTo>
                  <a:cubicBezTo>
                    <a:pt x="3854" y="13341"/>
                    <a:pt x="4281" y="12706"/>
                    <a:pt x="4651" y="12176"/>
                  </a:cubicBezTo>
                  <a:cubicBezTo>
                    <a:pt x="5022" y="11647"/>
                    <a:pt x="5336" y="11224"/>
                    <a:pt x="5666" y="10906"/>
                  </a:cubicBezTo>
                  <a:cubicBezTo>
                    <a:pt x="5996" y="10588"/>
                    <a:pt x="6341" y="10376"/>
                    <a:pt x="6671" y="10059"/>
                  </a:cubicBezTo>
                  <a:cubicBezTo>
                    <a:pt x="7001" y="9741"/>
                    <a:pt x="7316" y="9318"/>
                    <a:pt x="7645" y="8894"/>
                  </a:cubicBezTo>
                  <a:cubicBezTo>
                    <a:pt x="7975" y="8471"/>
                    <a:pt x="8320" y="8047"/>
                    <a:pt x="8681" y="7729"/>
                  </a:cubicBezTo>
                  <a:cubicBezTo>
                    <a:pt x="9041" y="7412"/>
                    <a:pt x="9417" y="7200"/>
                    <a:pt x="9767" y="6988"/>
                  </a:cubicBezTo>
                  <a:cubicBezTo>
                    <a:pt x="10117" y="6776"/>
                    <a:pt x="10442" y="6565"/>
                    <a:pt x="10787" y="6353"/>
                  </a:cubicBezTo>
                  <a:cubicBezTo>
                    <a:pt x="11132" y="6141"/>
                    <a:pt x="11498" y="5929"/>
                    <a:pt x="11909" y="5824"/>
                  </a:cubicBezTo>
                  <a:cubicBezTo>
                    <a:pt x="12320" y="5718"/>
                    <a:pt x="12776" y="5718"/>
                    <a:pt x="13233" y="5718"/>
                  </a:cubicBezTo>
                  <a:cubicBezTo>
                    <a:pt x="13690" y="5718"/>
                    <a:pt x="14147" y="5718"/>
                    <a:pt x="14619" y="5824"/>
                  </a:cubicBezTo>
                  <a:cubicBezTo>
                    <a:pt x="15091" y="5929"/>
                    <a:pt x="15578" y="6141"/>
                    <a:pt x="15877" y="6353"/>
                  </a:cubicBezTo>
                  <a:cubicBezTo>
                    <a:pt x="16177" y="6565"/>
                    <a:pt x="16289" y="6776"/>
                    <a:pt x="16400" y="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8433523" y="1028622"/>
              <a:ext cx="62101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4" y="16560"/>
                    <a:pt x="5689" y="11520"/>
                    <a:pt x="8267" y="8280"/>
                  </a:cubicBezTo>
                  <a:cubicBezTo>
                    <a:pt x="10844" y="5040"/>
                    <a:pt x="13156" y="3600"/>
                    <a:pt x="15333" y="2520"/>
                  </a:cubicBezTo>
                  <a:cubicBezTo>
                    <a:pt x="17511" y="1440"/>
                    <a:pt x="1955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8547696" y="1074623"/>
              <a:ext cx="437840" cy="4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44" fill="norm" stroke="1" extrusionOk="0">
                  <a:moveTo>
                    <a:pt x="7907" y="0"/>
                  </a:moveTo>
                  <a:cubicBezTo>
                    <a:pt x="6283" y="3240"/>
                    <a:pt x="4660" y="6480"/>
                    <a:pt x="3162" y="9720"/>
                  </a:cubicBezTo>
                  <a:cubicBezTo>
                    <a:pt x="1664" y="12960"/>
                    <a:pt x="290" y="16200"/>
                    <a:pt x="41" y="18360"/>
                  </a:cubicBezTo>
                  <a:cubicBezTo>
                    <a:pt x="-209" y="20520"/>
                    <a:pt x="665" y="21600"/>
                    <a:pt x="3474" y="20520"/>
                  </a:cubicBezTo>
                  <a:cubicBezTo>
                    <a:pt x="6283" y="19440"/>
                    <a:pt x="11028" y="16200"/>
                    <a:pt x="14337" y="14580"/>
                  </a:cubicBezTo>
                  <a:cubicBezTo>
                    <a:pt x="17645" y="12960"/>
                    <a:pt x="19518" y="12960"/>
                    <a:pt x="21391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0649240" y="878820"/>
              <a:ext cx="475345" cy="6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282"/>
                  </a:moveTo>
                  <a:cubicBezTo>
                    <a:pt x="3368" y="14636"/>
                    <a:pt x="6735" y="7990"/>
                    <a:pt x="10045" y="4251"/>
                  </a:cubicBezTo>
                  <a:cubicBezTo>
                    <a:pt x="13355" y="513"/>
                    <a:pt x="16606" y="-318"/>
                    <a:pt x="18523" y="97"/>
                  </a:cubicBezTo>
                  <a:cubicBezTo>
                    <a:pt x="20439" y="513"/>
                    <a:pt x="21019" y="2174"/>
                    <a:pt x="21310" y="5082"/>
                  </a:cubicBezTo>
                  <a:cubicBezTo>
                    <a:pt x="21600" y="7990"/>
                    <a:pt x="21600" y="12144"/>
                    <a:pt x="21600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0768194" y="967288"/>
              <a:ext cx="33339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210" y="21600"/>
                  </a:moveTo>
                  <a:cubicBezTo>
                    <a:pt x="398" y="21600"/>
                    <a:pt x="-414" y="21600"/>
                    <a:pt x="236" y="19800"/>
                  </a:cubicBezTo>
                  <a:cubicBezTo>
                    <a:pt x="885" y="18000"/>
                    <a:pt x="2997" y="14400"/>
                    <a:pt x="6732" y="10800"/>
                  </a:cubicBezTo>
                  <a:cubicBezTo>
                    <a:pt x="10467" y="7200"/>
                    <a:pt x="15827" y="3600"/>
                    <a:pt x="211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546846" y="2497423"/>
              <a:ext cx="130972" cy="35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87" fill="norm" stroke="1" extrusionOk="0">
                  <a:moveTo>
                    <a:pt x="20886" y="196"/>
                  </a:moveTo>
                  <a:cubicBezTo>
                    <a:pt x="18441" y="41"/>
                    <a:pt x="15995" y="-113"/>
                    <a:pt x="13958" y="118"/>
                  </a:cubicBezTo>
                  <a:cubicBezTo>
                    <a:pt x="11920" y="350"/>
                    <a:pt x="10290" y="967"/>
                    <a:pt x="7641" y="2973"/>
                  </a:cubicBezTo>
                  <a:cubicBezTo>
                    <a:pt x="4992" y="4978"/>
                    <a:pt x="1324" y="8373"/>
                    <a:pt x="305" y="11381"/>
                  </a:cubicBezTo>
                  <a:cubicBezTo>
                    <a:pt x="-714" y="14390"/>
                    <a:pt x="916" y="17013"/>
                    <a:pt x="3769" y="18633"/>
                  </a:cubicBezTo>
                  <a:cubicBezTo>
                    <a:pt x="6622" y="20253"/>
                    <a:pt x="10697" y="20870"/>
                    <a:pt x="14773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7145494" y="2492989"/>
              <a:ext cx="124037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0"/>
                  </a:moveTo>
                  <a:cubicBezTo>
                    <a:pt x="2204" y="138"/>
                    <a:pt x="4408" y="277"/>
                    <a:pt x="7053" y="1108"/>
                  </a:cubicBezTo>
                  <a:cubicBezTo>
                    <a:pt x="9698" y="1938"/>
                    <a:pt x="12784" y="3462"/>
                    <a:pt x="15649" y="5954"/>
                  </a:cubicBezTo>
                  <a:cubicBezTo>
                    <a:pt x="18514" y="8446"/>
                    <a:pt x="21159" y="11908"/>
                    <a:pt x="21380" y="14677"/>
                  </a:cubicBezTo>
                  <a:cubicBezTo>
                    <a:pt x="21600" y="17446"/>
                    <a:pt x="19396" y="19523"/>
                    <a:pt x="16971" y="20562"/>
                  </a:cubicBezTo>
                  <a:cubicBezTo>
                    <a:pt x="14547" y="21600"/>
                    <a:pt x="11902" y="216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7484675" y="2592657"/>
              <a:ext cx="256782" cy="62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45" fill="norm" stroke="1" extrusionOk="0">
                  <a:moveTo>
                    <a:pt x="2389" y="0"/>
                  </a:moveTo>
                  <a:cubicBezTo>
                    <a:pt x="1542" y="790"/>
                    <a:pt x="695" y="1580"/>
                    <a:pt x="272" y="2459"/>
                  </a:cubicBezTo>
                  <a:cubicBezTo>
                    <a:pt x="-152" y="3337"/>
                    <a:pt x="-152" y="4302"/>
                    <a:pt x="801" y="5049"/>
                  </a:cubicBezTo>
                  <a:cubicBezTo>
                    <a:pt x="1754" y="5795"/>
                    <a:pt x="3660" y="6322"/>
                    <a:pt x="6095" y="6278"/>
                  </a:cubicBezTo>
                  <a:cubicBezTo>
                    <a:pt x="8530" y="6234"/>
                    <a:pt x="11495" y="5620"/>
                    <a:pt x="13401" y="4873"/>
                  </a:cubicBezTo>
                  <a:cubicBezTo>
                    <a:pt x="15307" y="4127"/>
                    <a:pt x="16154" y="3249"/>
                    <a:pt x="16472" y="2546"/>
                  </a:cubicBezTo>
                  <a:cubicBezTo>
                    <a:pt x="16789" y="1844"/>
                    <a:pt x="16577" y="1317"/>
                    <a:pt x="16472" y="1317"/>
                  </a:cubicBezTo>
                  <a:cubicBezTo>
                    <a:pt x="16366" y="1317"/>
                    <a:pt x="16366" y="1844"/>
                    <a:pt x="16789" y="2898"/>
                  </a:cubicBezTo>
                  <a:cubicBezTo>
                    <a:pt x="17213" y="3951"/>
                    <a:pt x="18060" y="5532"/>
                    <a:pt x="19013" y="7639"/>
                  </a:cubicBezTo>
                  <a:cubicBezTo>
                    <a:pt x="19966" y="9746"/>
                    <a:pt x="21024" y="12380"/>
                    <a:pt x="21236" y="14444"/>
                  </a:cubicBezTo>
                  <a:cubicBezTo>
                    <a:pt x="21448" y="16507"/>
                    <a:pt x="20813" y="18000"/>
                    <a:pt x="20283" y="18966"/>
                  </a:cubicBezTo>
                  <a:cubicBezTo>
                    <a:pt x="19754" y="19932"/>
                    <a:pt x="19330" y="20371"/>
                    <a:pt x="18589" y="20722"/>
                  </a:cubicBezTo>
                  <a:cubicBezTo>
                    <a:pt x="17848" y="21073"/>
                    <a:pt x="16789" y="21337"/>
                    <a:pt x="15730" y="21468"/>
                  </a:cubicBezTo>
                  <a:cubicBezTo>
                    <a:pt x="14672" y="21600"/>
                    <a:pt x="13613" y="21600"/>
                    <a:pt x="12236" y="21161"/>
                  </a:cubicBezTo>
                  <a:cubicBezTo>
                    <a:pt x="10860" y="20722"/>
                    <a:pt x="9166" y="19844"/>
                    <a:pt x="8848" y="19010"/>
                  </a:cubicBezTo>
                  <a:cubicBezTo>
                    <a:pt x="8530" y="18176"/>
                    <a:pt x="9589" y="17385"/>
                    <a:pt x="10648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7868732" y="2791995"/>
              <a:ext cx="58781" cy="19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0331" y="0"/>
                  </a:moveTo>
                  <a:cubicBezTo>
                    <a:pt x="7513" y="1122"/>
                    <a:pt x="4696" y="2244"/>
                    <a:pt x="2817" y="5049"/>
                  </a:cubicBezTo>
                  <a:cubicBezTo>
                    <a:pt x="939" y="7855"/>
                    <a:pt x="0" y="12343"/>
                    <a:pt x="0" y="15288"/>
                  </a:cubicBezTo>
                  <a:cubicBezTo>
                    <a:pt x="0" y="18234"/>
                    <a:pt x="939" y="19636"/>
                    <a:pt x="3757" y="20478"/>
                  </a:cubicBezTo>
                  <a:cubicBezTo>
                    <a:pt x="6574" y="21319"/>
                    <a:pt x="11270" y="21600"/>
                    <a:pt x="14556" y="21319"/>
                  </a:cubicBezTo>
                  <a:cubicBezTo>
                    <a:pt x="17843" y="21039"/>
                    <a:pt x="19722" y="20197"/>
                    <a:pt x="2160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7835509" y="2883997"/>
              <a:ext cx="138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8287853" y="2715327"/>
              <a:ext cx="27600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8900"/>
                    <a:pt x="10000" y="16200"/>
                    <a:pt x="13600" y="12600"/>
                  </a:cubicBezTo>
                  <a:cubicBezTo>
                    <a:pt x="17200" y="9000"/>
                    <a:pt x="1940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8464190" y="2653992"/>
              <a:ext cx="15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8886237" y="2561990"/>
              <a:ext cx="183635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15510" y="0"/>
                  </a:moveTo>
                  <a:cubicBezTo>
                    <a:pt x="12630" y="335"/>
                    <a:pt x="9750" y="670"/>
                    <a:pt x="7302" y="1674"/>
                  </a:cubicBezTo>
                  <a:cubicBezTo>
                    <a:pt x="4854" y="2679"/>
                    <a:pt x="2838" y="4353"/>
                    <a:pt x="1398" y="6865"/>
                  </a:cubicBezTo>
                  <a:cubicBezTo>
                    <a:pt x="-42" y="9377"/>
                    <a:pt x="-906" y="12726"/>
                    <a:pt x="1542" y="15237"/>
                  </a:cubicBezTo>
                  <a:cubicBezTo>
                    <a:pt x="3990" y="17749"/>
                    <a:pt x="9750" y="19423"/>
                    <a:pt x="13494" y="20344"/>
                  </a:cubicBezTo>
                  <a:cubicBezTo>
                    <a:pt x="17238" y="21265"/>
                    <a:pt x="18966" y="21433"/>
                    <a:pt x="206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9798221" y="2582435"/>
              <a:ext cx="79092" cy="32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260" fill="norm" stroke="1" extrusionOk="0">
                  <a:moveTo>
                    <a:pt x="2025" y="168"/>
                  </a:moveTo>
                  <a:cubicBezTo>
                    <a:pt x="5400" y="0"/>
                    <a:pt x="8775" y="-167"/>
                    <a:pt x="11813" y="335"/>
                  </a:cubicBezTo>
                  <a:cubicBezTo>
                    <a:pt x="14850" y="838"/>
                    <a:pt x="17550" y="2010"/>
                    <a:pt x="19237" y="4521"/>
                  </a:cubicBezTo>
                  <a:cubicBezTo>
                    <a:pt x="20925" y="7033"/>
                    <a:pt x="21600" y="10884"/>
                    <a:pt x="19913" y="13814"/>
                  </a:cubicBezTo>
                  <a:cubicBezTo>
                    <a:pt x="18225" y="16745"/>
                    <a:pt x="14175" y="18754"/>
                    <a:pt x="10462" y="19926"/>
                  </a:cubicBezTo>
                  <a:cubicBezTo>
                    <a:pt x="6750" y="21098"/>
                    <a:pt x="3375" y="21433"/>
                    <a:pt x="1687" y="21182"/>
                  </a:cubicBezTo>
                  <a:cubicBezTo>
                    <a:pt x="0" y="20931"/>
                    <a:pt x="0" y="20093"/>
                    <a:pt x="0" y="1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0056383" y="2592657"/>
              <a:ext cx="246375" cy="55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90" fill="norm" stroke="1" extrusionOk="0">
                  <a:moveTo>
                    <a:pt x="2862" y="0"/>
                  </a:moveTo>
                  <a:cubicBezTo>
                    <a:pt x="1760" y="969"/>
                    <a:pt x="658" y="1937"/>
                    <a:pt x="217" y="3196"/>
                  </a:cubicBezTo>
                  <a:cubicBezTo>
                    <a:pt x="-224" y="4456"/>
                    <a:pt x="-4" y="6005"/>
                    <a:pt x="988" y="7071"/>
                  </a:cubicBezTo>
                  <a:cubicBezTo>
                    <a:pt x="1980" y="8136"/>
                    <a:pt x="3743" y="8717"/>
                    <a:pt x="5837" y="8475"/>
                  </a:cubicBezTo>
                  <a:cubicBezTo>
                    <a:pt x="7931" y="8233"/>
                    <a:pt x="10356" y="7168"/>
                    <a:pt x="12009" y="6005"/>
                  </a:cubicBezTo>
                  <a:cubicBezTo>
                    <a:pt x="13662" y="4843"/>
                    <a:pt x="14543" y="3584"/>
                    <a:pt x="15094" y="2712"/>
                  </a:cubicBezTo>
                  <a:cubicBezTo>
                    <a:pt x="15645" y="1840"/>
                    <a:pt x="15866" y="1356"/>
                    <a:pt x="15976" y="1356"/>
                  </a:cubicBezTo>
                  <a:cubicBezTo>
                    <a:pt x="16086" y="1356"/>
                    <a:pt x="16086" y="1840"/>
                    <a:pt x="16968" y="3681"/>
                  </a:cubicBezTo>
                  <a:cubicBezTo>
                    <a:pt x="17849" y="5521"/>
                    <a:pt x="19613" y="8717"/>
                    <a:pt x="20494" y="11381"/>
                  </a:cubicBezTo>
                  <a:cubicBezTo>
                    <a:pt x="21376" y="14045"/>
                    <a:pt x="21376" y="16176"/>
                    <a:pt x="21045" y="17629"/>
                  </a:cubicBezTo>
                  <a:cubicBezTo>
                    <a:pt x="20715" y="19082"/>
                    <a:pt x="20054" y="19857"/>
                    <a:pt x="18621" y="20486"/>
                  </a:cubicBezTo>
                  <a:cubicBezTo>
                    <a:pt x="17188" y="21116"/>
                    <a:pt x="14984" y="21600"/>
                    <a:pt x="12890" y="20680"/>
                  </a:cubicBezTo>
                  <a:cubicBezTo>
                    <a:pt x="10796" y="19760"/>
                    <a:pt x="8813" y="17435"/>
                    <a:pt x="6829" y="15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0135561" y="2343379"/>
              <a:ext cx="107337" cy="18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6171" y="5945"/>
                  </a:moveTo>
                  <a:cubicBezTo>
                    <a:pt x="4114" y="8988"/>
                    <a:pt x="2057" y="12030"/>
                    <a:pt x="1029" y="14312"/>
                  </a:cubicBezTo>
                  <a:cubicBezTo>
                    <a:pt x="0" y="16593"/>
                    <a:pt x="0" y="18115"/>
                    <a:pt x="0" y="18115"/>
                  </a:cubicBezTo>
                  <a:cubicBezTo>
                    <a:pt x="0" y="18115"/>
                    <a:pt x="0" y="16593"/>
                    <a:pt x="1029" y="13703"/>
                  </a:cubicBezTo>
                  <a:cubicBezTo>
                    <a:pt x="2057" y="10813"/>
                    <a:pt x="4114" y="6554"/>
                    <a:pt x="6943" y="3816"/>
                  </a:cubicBezTo>
                  <a:cubicBezTo>
                    <a:pt x="9771" y="1078"/>
                    <a:pt x="13371" y="-139"/>
                    <a:pt x="15429" y="13"/>
                  </a:cubicBezTo>
                  <a:cubicBezTo>
                    <a:pt x="17486" y="165"/>
                    <a:pt x="18000" y="1686"/>
                    <a:pt x="18771" y="5489"/>
                  </a:cubicBezTo>
                  <a:cubicBezTo>
                    <a:pt x="19543" y="9292"/>
                    <a:pt x="20571" y="15376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0429457" y="2745994"/>
              <a:ext cx="58780" cy="24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10330" y="0"/>
                  </a:moveTo>
                  <a:cubicBezTo>
                    <a:pt x="7513" y="3747"/>
                    <a:pt x="4696" y="7494"/>
                    <a:pt x="2817" y="10580"/>
                  </a:cubicBezTo>
                  <a:cubicBezTo>
                    <a:pt x="939" y="13665"/>
                    <a:pt x="0" y="16090"/>
                    <a:pt x="0" y="17853"/>
                  </a:cubicBezTo>
                  <a:cubicBezTo>
                    <a:pt x="0" y="19616"/>
                    <a:pt x="939" y="20718"/>
                    <a:pt x="4696" y="21159"/>
                  </a:cubicBezTo>
                  <a:cubicBezTo>
                    <a:pt x="8452" y="21600"/>
                    <a:pt x="15026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0396234" y="2860997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0638015" y="2600324"/>
              <a:ext cx="49560" cy="49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62" fill="norm" stroke="1" extrusionOk="0">
                  <a:moveTo>
                    <a:pt x="20944" y="0"/>
                  </a:moveTo>
                  <a:cubicBezTo>
                    <a:pt x="17704" y="4029"/>
                    <a:pt x="14464" y="8058"/>
                    <a:pt x="11224" y="11304"/>
                  </a:cubicBezTo>
                  <a:cubicBezTo>
                    <a:pt x="7984" y="14549"/>
                    <a:pt x="4744" y="17011"/>
                    <a:pt x="2584" y="18690"/>
                  </a:cubicBezTo>
                  <a:cubicBezTo>
                    <a:pt x="424" y="20369"/>
                    <a:pt x="-656" y="21264"/>
                    <a:pt x="424" y="21432"/>
                  </a:cubicBezTo>
                  <a:cubicBezTo>
                    <a:pt x="1504" y="21600"/>
                    <a:pt x="4744" y="21040"/>
                    <a:pt x="7984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0772477" y="2744628"/>
              <a:ext cx="83768" cy="25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62" fill="norm" stroke="1" extrusionOk="0">
                  <a:moveTo>
                    <a:pt x="7709" y="2059"/>
                  </a:moveTo>
                  <a:cubicBezTo>
                    <a:pt x="8364" y="979"/>
                    <a:pt x="9019" y="-101"/>
                    <a:pt x="9019" y="7"/>
                  </a:cubicBezTo>
                  <a:cubicBezTo>
                    <a:pt x="9019" y="115"/>
                    <a:pt x="8364" y="1411"/>
                    <a:pt x="6728" y="4111"/>
                  </a:cubicBezTo>
                  <a:cubicBezTo>
                    <a:pt x="5091" y="6811"/>
                    <a:pt x="2473" y="10915"/>
                    <a:pt x="1164" y="13507"/>
                  </a:cubicBezTo>
                  <a:cubicBezTo>
                    <a:pt x="-145" y="16099"/>
                    <a:pt x="-145" y="17179"/>
                    <a:pt x="182" y="18367"/>
                  </a:cubicBezTo>
                  <a:cubicBezTo>
                    <a:pt x="510" y="19555"/>
                    <a:pt x="1164" y="20851"/>
                    <a:pt x="4764" y="21175"/>
                  </a:cubicBezTo>
                  <a:cubicBezTo>
                    <a:pt x="8364" y="21499"/>
                    <a:pt x="14910" y="20851"/>
                    <a:pt x="21455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0725908" y="2868664"/>
              <a:ext cx="138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0963580" y="2860997"/>
              <a:ext cx="92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1162918" y="2784328"/>
              <a:ext cx="7668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673461" y="1664970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727129" y="1795306"/>
              <a:ext cx="168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6227568" y="1601080"/>
              <a:ext cx="227911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19744" y="2541"/>
                  </a:moveTo>
                  <a:cubicBezTo>
                    <a:pt x="19744" y="1271"/>
                    <a:pt x="19744" y="0"/>
                    <a:pt x="19744" y="0"/>
                  </a:cubicBezTo>
                  <a:cubicBezTo>
                    <a:pt x="19744" y="0"/>
                    <a:pt x="19744" y="1271"/>
                    <a:pt x="18438" y="4066"/>
                  </a:cubicBezTo>
                  <a:cubicBezTo>
                    <a:pt x="17133" y="6861"/>
                    <a:pt x="14522" y="11181"/>
                    <a:pt x="12030" y="14231"/>
                  </a:cubicBezTo>
                  <a:cubicBezTo>
                    <a:pt x="9537" y="17280"/>
                    <a:pt x="7164" y="19059"/>
                    <a:pt x="5265" y="19948"/>
                  </a:cubicBezTo>
                  <a:cubicBezTo>
                    <a:pt x="3366" y="20838"/>
                    <a:pt x="1942" y="20838"/>
                    <a:pt x="992" y="19440"/>
                  </a:cubicBezTo>
                  <a:cubicBezTo>
                    <a:pt x="43" y="18042"/>
                    <a:pt x="-432" y="15247"/>
                    <a:pt x="517" y="13087"/>
                  </a:cubicBezTo>
                  <a:cubicBezTo>
                    <a:pt x="1467" y="10927"/>
                    <a:pt x="3841" y="9402"/>
                    <a:pt x="6095" y="9148"/>
                  </a:cubicBezTo>
                  <a:cubicBezTo>
                    <a:pt x="8350" y="8894"/>
                    <a:pt x="10487" y="9911"/>
                    <a:pt x="12979" y="12198"/>
                  </a:cubicBezTo>
                  <a:cubicBezTo>
                    <a:pt x="15471" y="14485"/>
                    <a:pt x="18320" y="18042"/>
                    <a:pt x="211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6547480" y="1718638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699341" y="1611302"/>
              <a:ext cx="194106" cy="38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31" fill="norm" stroke="1" extrusionOk="0">
                  <a:moveTo>
                    <a:pt x="991" y="0"/>
                  </a:moveTo>
                  <a:cubicBezTo>
                    <a:pt x="437" y="715"/>
                    <a:pt x="-117" y="1430"/>
                    <a:pt x="21" y="2503"/>
                  </a:cubicBezTo>
                  <a:cubicBezTo>
                    <a:pt x="160" y="3576"/>
                    <a:pt x="991" y="5007"/>
                    <a:pt x="2375" y="5579"/>
                  </a:cubicBezTo>
                  <a:cubicBezTo>
                    <a:pt x="3760" y="6151"/>
                    <a:pt x="5698" y="5865"/>
                    <a:pt x="7637" y="5150"/>
                  </a:cubicBezTo>
                  <a:cubicBezTo>
                    <a:pt x="9575" y="4434"/>
                    <a:pt x="11514" y="3290"/>
                    <a:pt x="12898" y="2360"/>
                  </a:cubicBezTo>
                  <a:cubicBezTo>
                    <a:pt x="14283" y="1430"/>
                    <a:pt x="15114" y="715"/>
                    <a:pt x="15529" y="858"/>
                  </a:cubicBezTo>
                  <a:cubicBezTo>
                    <a:pt x="15945" y="1001"/>
                    <a:pt x="15945" y="2003"/>
                    <a:pt x="16775" y="4363"/>
                  </a:cubicBezTo>
                  <a:cubicBezTo>
                    <a:pt x="17606" y="6723"/>
                    <a:pt x="19268" y="10442"/>
                    <a:pt x="20237" y="13017"/>
                  </a:cubicBezTo>
                  <a:cubicBezTo>
                    <a:pt x="21206" y="15592"/>
                    <a:pt x="21483" y="17023"/>
                    <a:pt x="19960" y="18524"/>
                  </a:cubicBezTo>
                  <a:cubicBezTo>
                    <a:pt x="18437" y="20026"/>
                    <a:pt x="15114" y="21600"/>
                    <a:pt x="12621" y="21528"/>
                  </a:cubicBezTo>
                  <a:cubicBezTo>
                    <a:pt x="10129" y="21457"/>
                    <a:pt x="8468" y="19740"/>
                    <a:pt x="7914" y="18525"/>
                  </a:cubicBezTo>
                  <a:cubicBezTo>
                    <a:pt x="7360" y="17309"/>
                    <a:pt x="7914" y="16593"/>
                    <a:pt x="8468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951267" y="1733971"/>
              <a:ext cx="5622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12209" y="0"/>
                  </a:moveTo>
                  <a:cubicBezTo>
                    <a:pt x="7513" y="5564"/>
                    <a:pt x="2817" y="11127"/>
                    <a:pt x="939" y="14727"/>
                  </a:cubicBezTo>
                  <a:cubicBezTo>
                    <a:pt x="-939" y="18327"/>
                    <a:pt x="0" y="19964"/>
                    <a:pt x="3757" y="20782"/>
                  </a:cubicBezTo>
                  <a:cubicBezTo>
                    <a:pt x="7513" y="21600"/>
                    <a:pt x="14087" y="21600"/>
                    <a:pt x="206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938489" y="1833640"/>
              <a:ext cx="115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153161" y="1772306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840"/>
                    <a:pt x="9318" y="10080"/>
                    <a:pt x="12918" y="6480"/>
                  </a:cubicBezTo>
                  <a:cubicBezTo>
                    <a:pt x="16518" y="2880"/>
                    <a:pt x="1905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219503" y="1710971"/>
              <a:ext cx="4099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16569" y="0"/>
                  </a:moveTo>
                  <a:cubicBezTo>
                    <a:pt x="10216" y="5400"/>
                    <a:pt x="3863" y="10800"/>
                    <a:pt x="1322" y="14250"/>
                  </a:cubicBezTo>
                  <a:cubicBezTo>
                    <a:pt x="-1219" y="17700"/>
                    <a:pt x="52" y="19200"/>
                    <a:pt x="3863" y="20100"/>
                  </a:cubicBezTo>
                  <a:cubicBezTo>
                    <a:pt x="7675" y="21000"/>
                    <a:pt x="14028" y="21300"/>
                    <a:pt x="20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360954" y="1639790"/>
              <a:ext cx="152549" cy="19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78" fill="norm" stroke="1" extrusionOk="0">
                  <a:moveTo>
                    <a:pt x="12639" y="239"/>
                  </a:moveTo>
                  <a:cubicBezTo>
                    <a:pt x="10160" y="-41"/>
                    <a:pt x="7681" y="-322"/>
                    <a:pt x="5380" y="940"/>
                  </a:cubicBezTo>
                  <a:cubicBezTo>
                    <a:pt x="3078" y="2203"/>
                    <a:pt x="953" y="5008"/>
                    <a:pt x="245" y="8374"/>
                  </a:cubicBezTo>
                  <a:cubicBezTo>
                    <a:pt x="-463" y="11740"/>
                    <a:pt x="245" y="15668"/>
                    <a:pt x="3963" y="17912"/>
                  </a:cubicBezTo>
                  <a:cubicBezTo>
                    <a:pt x="7681" y="20156"/>
                    <a:pt x="14409" y="20717"/>
                    <a:pt x="21137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611695" y="1626636"/>
              <a:ext cx="16811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80"/>
                    <a:pt x="1783" y="10560"/>
                    <a:pt x="240" y="14160"/>
                  </a:cubicBezTo>
                  <a:cubicBezTo>
                    <a:pt x="-1303" y="17760"/>
                    <a:pt x="4868" y="1968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659172" y="1703304"/>
              <a:ext cx="161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7826372" y="1649636"/>
              <a:ext cx="154809" cy="15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9" fill="norm" stroke="1" extrusionOk="0">
                  <a:moveTo>
                    <a:pt x="19325" y="0"/>
                  </a:moveTo>
                  <a:cubicBezTo>
                    <a:pt x="15430" y="6480"/>
                    <a:pt x="11535" y="12960"/>
                    <a:pt x="8702" y="16740"/>
                  </a:cubicBezTo>
                  <a:cubicBezTo>
                    <a:pt x="5870" y="20520"/>
                    <a:pt x="4099" y="21600"/>
                    <a:pt x="2683" y="21420"/>
                  </a:cubicBezTo>
                  <a:cubicBezTo>
                    <a:pt x="1266" y="21240"/>
                    <a:pt x="204" y="19800"/>
                    <a:pt x="27" y="18180"/>
                  </a:cubicBezTo>
                  <a:cubicBezTo>
                    <a:pt x="-150" y="16560"/>
                    <a:pt x="558" y="14760"/>
                    <a:pt x="1975" y="13680"/>
                  </a:cubicBezTo>
                  <a:cubicBezTo>
                    <a:pt x="3391" y="12600"/>
                    <a:pt x="5516" y="12240"/>
                    <a:pt x="8880" y="13140"/>
                  </a:cubicBezTo>
                  <a:cubicBezTo>
                    <a:pt x="12243" y="14040"/>
                    <a:pt x="16847" y="16200"/>
                    <a:pt x="2145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073182" y="1611302"/>
              <a:ext cx="87873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900" y="1385"/>
                  </a:cubicBezTo>
                  <a:cubicBezTo>
                    <a:pt x="13800" y="2769"/>
                    <a:pt x="18600" y="5538"/>
                    <a:pt x="20100" y="8492"/>
                  </a:cubicBezTo>
                  <a:cubicBezTo>
                    <a:pt x="21600" y="11446"/>
                    <a:pt x="19800" y="14585"/>
                    <a:pt x="16200" y="16800"/>
                  </a:cubicBezTo>
                  <a:cubicBezTo>
                    <a:pt x="12600" y="19015"/>
                    <a:pt x="7200" y="20308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8291367" y="1618969"/>
              <a:ext cx="160570" cy="36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73" fill="norm" stroke="1" extrusionOk="0">
                  <a:moveTo>
                    <a:pt x="4598" y="0"/>
                  </a:moveTo>
                  <a:cubicBezTo>
                    <a:pt x="3248" y="444"/>
                    <a:pt x="1898" y="888"/>
                    <a:pt x="1054" y="1923"/>
                  </a:cubicBezTo>
                  <a:cubicBezTo>
                    <a:pt x="211" y="2959"/>
                    <a:pt x="-127" y="4586"/>
                    <a:pt x="42" y="5770"/>
                  </a:cubicBezTo>
                  <a:cubicBezTo>
                    <a:pt x="211" y="6953"/>
                    <a:pt x="886" y="7693"/>
                    <a:pt x="2911" y="7841"/>
                  </a:cubicBezTo>
                  <a:cubicBezTo>
                    <a:pt x="4936" y="7989"/>
                    <a:pt x="8311" y="7545"/>
                    <a:pt x="11179" y="6658"/>
                  </a:cubicBezTo>
                  <a:cubicBezTo>
                    <a:pt x="14048" y="5770"/>
                    <a:pt x="16411" y="4438"/>
                    <a:pt x="17761" y="3255"/>
                  </a:cubicBezTo>
                  <a:cubicBezTo>
                    <a:pt x="19111" y="2071"/>
                    <a:pt x="19448" y="1036"/>
                    <a:pt x="19279" y="962"/>
                  </a:cubicBezTo>
                  <a:cubicBezTo>
                    <a:pt x="19110" y="888"/>
                    <a:pt x="18436" y="1775"/>
                    <a:pt x="18773" y="4068"/>
                  </a:cubicBezTo>
                  <a:cubicBezTo>
                    <a:pt x="19111" y="6362"/>
                    <a:pt x="20461" y="10060"/>
                    <a:pt x="20967" y="12871"/>
                  </a:cubicBezTo>
                  <a:cubicBezTo>
                    <a:pt x="21473" y="15682"/>
                    <a:pt x="21135" y="17605"/>
                    <a:pt x="20292" y="18863"/>
                  </a:cubicBezTo>
                  <a:cubicBezTo>
                    <a:pt x="19448" y="20121"/>
                    <a:pt x="18098" y="20712"/>
                    <a:pt x="16579" y="21082"/>
                  </a:cubicBezTo>
                  <a:cubicBezTo>
                    <a:pt x="15061" y="21452"/>
                    <a:pt x="13373" y="21600"/>
                    <a:pt x="11686" y="20712"/>
                  </a:cubicBezTo>
                  <a:cubicBezTo>
                    <a:pt x="9998" y="19825"/>
                    <a:pt x="8311" y="17901"/>
                    <a:pt x="7804" y="16570"/>
                  </a:cubicBezTo>
                  <a:cubicBezTo>
                    <a:pt x="7298" y="15238"/>
                    <a:pt x="7973" y="14499"/>
                    <a:pt x="8648" y="13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8554119" y="1672637"/>
              <a:ext cx="4807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17076" y="0"/>
                  </a:moveTo>
                  <a:cubicBezTo>
                    <a:pt x="11676" y="4800"/>
                    <a:pt x="6276" y="9600"/>
                    <a:pt x="3036" y="13200"/>
                  </a:cubicBezTo>
                  <a:cubicBezTo>
                    <a:pt x="-204" y="16800"/>
                    <a:pt x="-1284" y="19200"/>
                    <a:pt x="1956" y="20400"/>
                  </a:cubicBezTo>
                  <a:cubicBezTo>
                    <a:pt x="5196" y="21600"/>
                    <a:pt x="12756" y="21600"/>
                    <a:pt x="20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8533192" y="1787639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8332379" y="1459107"/>
              <a:ext cx="154813" cy="10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65" fill="norm" stroke="1" extrusionOk="0">
                  <a:moveTo>
                    <a:pt x="4453" y="8617"/>
                  </a:moveTo>
                  <a:cubicBezTo>
                    <a:pt x="3391" y="10581"/>
                    <a:pt x="2329" y="12545"/>
                    <a:pt x="1443" y="14999"/>
                  </a:cubicBezTo>
                  <a:cubicBezTo>
                    <a:pt x="558" y="17454"/>
                    <a:pt x="-150" y="20399"/>
                    <a:pt x="27" y="20890"/>
                  </a:cubicBezTo>
                  <a:cubicBezTo>
                    <a:pt x="204" y="21381"/>
                    <a:pt x="1266" y="19417"/>
                    <a:pt x="3037" y="16226"/>
                  </a:cubicBezTo>
                  <a:cubicBezTo>
                    <a:pt x="4807" y="13036"/>
                    <a:pt x="7286" y="8617"/>
                    <a:pt x="9057" y="5426"/>
                  </a:cubicBezTo>
                  <a:cubicBezTo>
                    <a:pt x="10827" y="2236"/>
                    <a:pt x="11889" y="272"/>
                    <a:pt x="13306" y="26"/>
                  </a:cubicBezTo>
                  <a:cubicBezTo>
                    <a:pt x="14722" y="-219"/>
                    <a:pt x="16493" y="1254"/>
                    <a:pt x="17909" y="4690"/>
                  </a:cubicBezTo>
                  <a:cubicBezTo>
                    <a:pt x="19325" y="8126"/>
                    <a:pt x="20388" y="13526"/>
                    <a:pt x="21450" y="18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7958179" y="3880687"/>
              <a:ext cx="268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8106405" y="3727350"/>
              <a:ext cx="3577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600"/>
                    <a:pt x="9257" y="1200"/>
                    <a:pt x="5400" y="3900"/>
                  </a:cubicBezTo>
                  <a:cubicBezTo>
                    <a:pt x="1543" y="6600"/>
                    <a:pt x="0" y="11400"/>
                    <a:pt x="0" y="14700"/>
                  </a:cubicBezTo>
                  <a:cubicBezTo>
                    <a:pt x="0" y="18000"/>
                    <a:pt x="1543" y="19800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8457663" y="3659568"/>
              <a:ext cx="182866" cy="34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24" fill="norm" stroke="1" extrusionOk="0">
                  <a:moveTo>
                    <a:pt x="16966" y="884"/>
                  </a:moveTo>
                  <a:cubicBezTo>
                    <a:pt x="15466" y="564"/>
                    <a:pt x="13966" y="244"/>
                    <a:pt x="12316" y="84"/>
                  </a:cubicBezTo>
                  <a:cubicBezTo>
                    <a:pt x="10666" y="-76"/>
                    <a:pt x="8866" y="-76"/>
                    <a:pt x="7066" y="724"/>
                  </a:cubicBezTo>
                  <a:cubicBezTo>
                    <a:pt x="5266" y="1524"/>
                    <a:pt x="3466" y="3124"/>
                    <a:pt x="2116" y="5684"/>
                  </a:cubicBezTo>
                  <a:cubicBezTo>
                    <a:pt x="766" y="8244"/>
                    <a:pt x="-134" y="11764"/>
                    <a:pt x="16" y="14324"/>
                  </a:cubicBezTo>
                  <a:cubicBezTo>
                    <a:pt x="166" y="16884"/>
                    <a:pt x="1366" y="18484"/>
                    <a:pt x="5116" y="19524"/>
                  </a:cubicBezTo>
                  <a:cubicBezTo>
                    <a:pt x="8866" y="20564"/>
                    <a:pt x="15166" y="21044"/>
                    <a:pt x="21466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9000869" y="3641083"/>
              <a:ext cx="197911" cy="43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45" fill="norm" stroke="1" extrusionOk="0">
                  <a:moveTo>
                    <a:pt x="0" y="95"/>
                  </a:moveTo>
                  <a:cubicBezTo>
                    <a:pt x="1367" y="-30"/>
                    <a:pt x="2734" y="-155"/>
                    <a:pt x="5332" y="594"/>
                  </a:cubicBezTo>
                  <a:cubicBezTo>
                    <a:pt x="7929" y="1343"/>
                    <a:pt x="11757" y="2966"/>
                    <a:pt x="14901" y="5464"/>
                  </a:cubicBezTo>
                  <a:cubicBezTo>
                    <a:pt x="18046" y="7961"/>
                    <a:pt x="20506" y="11332"/>
                    <a:pt x="21053" y="13954"/>
                  </a:cubicBezTo>
                  <a:cubicBezTo>
                    <a:pt x="21600" y="16576"/>
                    <a:pt x="20233" y="18448"/>
                    <a:pt x="18046" y="19572"/>
                  </a:cubicBezTo>
                  <a:cubicBezTo>
                    <a:pt x="15858" y="20696"/>
                    <a:pt x="12851" y="21070"/>
                    <a:pt x="9843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9368878" y="3731784"/>
              <a:ext cx="99669" cy="34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204"/>
                  </a:moveTo>
                  <a:cubicBezTo>
                    <a:pt x="18831" y="43"/>
                    <a:pt x="16062" y="-118"/>
                    <a:pt x="13569" y="124"/>
                  </a:cubicBezTo>
                  <a:cubicBezTo>
                    <a:pt x="11077" y="366"/>
                    <a:pt x="8862" y="1010"/>
                    <a:pt x="6092" y="3106"/>
                  </a:cubicBezTo>
                  <a:cubicBezTo>
                    <a:pt x="3323" y="5201"/>
                    <a:pt x="0" y="8748"/>
                    <a:pt x="0" y="11972"/>
                  </a:cubicBezTo>
                  <a:cubicBezTo>
                    <a:pt x="0" y="15195"/>
                    <a:pt x="3323" y="18097"/>
                    <a:pt x="6923" y="19628"/>
                  </a:cubicBezTo>
                  <a:cubicBezTo>
                    <a:pt x="10523" y="21160"/>
                    <a:pt x="14400" y="21321"/>
                    <a:pt x="1827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9615354" y="3804018"/>
              <a:ext cx="202367" cy="60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23" fill="norm" stroke="1" extrusionOk="0">
                  <a:moveTo>
                    <a:pt x="1500" y="0"/>
                  </a:moveTo>
                  <a:cubicBezTo>
                    <a:pt x="690" y="1094"/>
                    <a:pt x="-120" y="2187"/>
                    <a:pt x="15" y="3418"/>
                  </a:cubicBezTo>
                  <a:cubicBezTo>
                    <a:pt x="150" y="4648"/>
                    <a:pt x="1230" y="6015"/>
                    <a:pt x="3255" y="6699"/>
                  </a:cubicBezTo>
                  <a:cubicBezTo>
                    <a:pt x="5280" y="7382"/>
                    <a:pt x="8250" y="7382"/>
                    <a:pt x="11085" y="6653"/>
                  </a:cubicBezTo>
                  <a:cubicBezTo>
                    <a:pt x="13920" y="5924"/>
                    <a:pt x="16620" y="4466"/>
                    <a:pt x="18240" y="3327"/>
                  </a:cubicBezTo>
                  <a:cubicBezTo>
                    <a:pt x="19860" y="2187"/>
                    <a:pt x="20400" y="1367"/>
                    <a:pt x="20400" y="1185"/>
                  </a:cubicBezTo>
                  <a:cubicBezTo>
                    <a:pt x="20400" y="1003"/>
                    <a:pt x="19860" y="1458"/>
                    <a:pt x="19860" y="3053"/>
                  </a:cubicBezTo>
                  <a:cubicBezTo>
                    <a:pt x="19860" y="4648"/>
                    <a:pt x="20400" y="7382"/>
                    <a:pt x="20805" y="10025"/>
                  </a:cubicBezTo>
                  <a:cubicBezTo>
                    <a:pt x="21210" y="12668"/>
                    <a:pt x="21480" y="15220"/>
                    <a:pt x="21345" y="16952"/>
                  </a:cubicBezTo>
                  <a:cubicBezTo>
                    <a:pt x="21210" y="18684"/>
                    <a:pt x="20670" y="19595"/>
                    <a:pt x="19860" y="20233"/>
                  </a:cubicBezTo>
                  <a:cubicBezTo>
                    <a:pt x="19050" y="20871"/>
                    <a:pt x="17970" y="21235"/>
                    <a:pt x="16485" y="21418"/>
                  </a:cubicBezTo>
                  <a:cubicBezTo>
                    <a:pt x="15000" y="21600"/>
                    <a:pt x="13110" y="21600"/>
                    <a:pt x="11355" y="20962"/>
                  </a:cubicBezTo>
                  <a:cubicBezTo>
                    <a:pt x="9600" y="20324"/>
                    <a:pt x="7980" y="19048"/>
                    <a:pt x="7980" y="18000"/>
                  </a:cubicBezTo>
                  <a:cubicBezTo>
                    <a:pt x="7980" y="16952"/>
                    <a:pt x="9600" y="16132"/>
                    <a:pt x="11220" y="1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9998333" y="3934355"/>
              <a:ext cx="60561" cy="28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5127" y="0"/>
                  </a:moveTo>
                  <a:cubicBezTo>
                    <a:pt x="3327" y="4713"/>
                    <a:pt x="1527" y="9425"/>
                    <a:pt x="627" y="12764"/>
                  </a:cubicBezTo>
                  <a:cubicBezTo>
                    <a:pt x="-273" y="16102"/>
                    <a:pt x="-273" y="18065"/>
                    <a:pt x="1077" y="19440"/>
                  </a:cubicBezTo>
                  <a:cubicBezTo>
                    <a:pt x="2427" y="20815"/>
                    <a:pt x="5127" y="21600"/>
                    <a:pt x="8727" y="21600"/>
                  </a:cubicBezTo>
                  <a:cubicBezTo>
                    <a:pt x="12327" y="21600"/>
                    <a:pt x="16827" y="20815"/>
                    <a:pt x="21327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9997558" y="4064691"/>
              <a:ext cx="161005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486"/>
                    <a:pt x="9600" y="13371"/>
                    <a:pt x="13200" y="9771"/>
                  </a:cubicBezTo>
                  <a:cubicBezTo>
                    <a:pt x="16800" y="6171"/>
                    <a:pt x="192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0327233" y="3965022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0612980" y="3787318"/>
              <a:ext cx="258625" cy="63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86" fill="norm" stroke="1" extrusionOk="0">
                  <a:moveTo>
                    <a:pt x="2347" y="46"/>
                  </a:moveTo>
                  <a:cubicBezTo>
                    <a:pt x="1298" y="1515"/>
                    <a:pt x="249" y="2984"/>
                    <a:pt x="40" y="4150"/>
                  </a:cubicBezTo>
                  <a:cubicBezTo>
                    <a:pt x="-170" y="5317"/>
                    <a:pt x="459" y="6181"/>
                    <a:pt x="1822" y="6742"/>
                  </a:cubicBezTo>
                  <a:cubicBezTo>
                    <a:pt x="3185" y="7304"/>
                    <a:pt x="5282" y="7563"/>
                    <a:pt x="7694" y="6742"/>
                  </a:cubicBezTo>
                  <a:cubicBezTo>
                    <a:pt x="10106" y="5922"/>
                    <a:pt x="12832" y="4021"/>
                    <a:pt x="14405" y="2854"/>
                  </a:cubicBezTo>
                  <a:cubicBezTo>
                    <a:pt x="15978" y="1688"/>
                    <a:pt x="16397" y="1256"/>
                    <a:pt x="16816" y="824"/>
                  </a:cubicBezTo>
                  <a:cubicBezTo>
                    <a:pt x="17236" y="392"/>
                    <a:pt x="17655" y="-40"/>
                    <a:pt x="17865" y="3"/>
                  </a:cubicBezTo>
                  <a:cubicBezTo>
                    <a:pt x="18075" y="46"/>
                    <a:pt x="18075" y="565"/>
                    <a:pt x="18179" y="2034"/>
                  </a:cubicBezTo>
                  <a:cubicBezTo>
                    <a:pt x="18284" y="3502"/>
                    <a:pt x="18494" y="5922"/>
                    <a:pt x="19123" y="8730"/>
                  </a:cubicBezTo>
                  <a:cubicBezTo>
                    <a:pt x="19752" y="11538"/>
                    <a:pt x="20801" y="14734"/>
                    <a:pt x="21115" y="16765"/>
                  </a:cubicBezTo>
                  <a:cubicBezTo>
                    <a:pt x="21430" y="18795"/>
                    <a:pt x="21011" y="19659"/>
                    <a:pt x="20381" y="20264"/>
                  </a:cubicBezTo>
                  <a:cubicBezTo>
                    <a:pt x="19752" y="20869"/>
                    <a:pt x="18913" y="21214"/>
                    <a:pt x="17970" y="21387"/>
                  </a:cubicBezTo>
                  <a:cubicBezTo>
                    <a:pt x="17026" y="21560"/>
                    <a:pt x="15978" y="21560"/>
                    <a:pt x="14510" y="20955"/>
                  </a:cubicBezTo>
                  <a:cubicBezTo>
                    <a:pt x="13042" y="20350"/>
                    <a:pt x="11154" y="19141"/>
                    <a:pt x="10420" y="18277"/>
                  </a:cubicBezTo>
                  <a:cubicBezTo>
                    <a:pt x="9686" y="17413"/>
                    <a:pt x="10106" y="16894"/>
                    <a:pt x="10525" y="16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1040248" y="3980356"/>
              <a:ext cx="99670" cy="23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4954" y="0"/>
                  </a:moveTo>
                  <a:cubicBezTo>
                    <a:pt x="11077" y="1878"/>
                    <a:pt x="7200" y="3757"/>
                    <a:pt x="4431" y="6926"/>
                  </a:cubicBezTo>
                  <a:cubicBezTo>
                    <a:pt x="1662" y="10096"/>
                    <a:pt x="0" y="14557"/>
                    <a:pt x="0" y="17257"/>
                  </a:cubicBezTo>
                  <a:cubicBezTo>
                    <a:pt x="0" y="19957"/>
                    <a:pt x="1662" y="20896"/>
                    <a:pt x="4708" y="21248"/>
                  </a:cubicBezTo>
                  <a:cubicBezTo>
                    <a:pt x="7754" y="21600"/>
                    <a:pt x="12185" y="21365"/>
                    <a:pt x="15231" y="20778"/>
                  </a:cubicBezTo>
                  <a:cubicBezTo>
                    <a:pt x="18277" y="20191"/>
                    <a:pt x="19938" y="19252"/>
                    <a:pt x="2160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1047916" y="4087691"/>
              <a:ext cx="145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1224253" y="4087691"/>
              <a:ext cx="138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1454258" y="4018690"/>
              <a:ext cx="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1538593" y="3794544"/>
              <a:ext cx="123298" cy="44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41" fill="norm" stroke="1" extrusionOk="0">
                  <a:moveTo>
                    <a:pt x="0" y="86"/>
                  </a:moveTo>
                  <a:cubicBezTo>
                    <a:pt x="2204" y="-36"/>
                    <a:pt x="4408" y="-159"/>
                    <a:pt x="7274" y="700"/>
                  </a:cubicBezTo>
                  <a:cubicBezTo>
                    <a:pt x="10139" y="1559"/>
                    <a:pt x="13665" y="3400"/>
                    <a:pt x="16310" y="6100"/>
                  </a:cubicBezTo>
                  <a:cubicBezTo>
                    <a:pt x="18955" y="8800"/>
                    <a:pt x="20718" y="12359"/>
                    <a:pt x="21159" y="14752"/>
                  </a:cubicBezTo>
                  <a:cubicBezTo>
                    <a:pt x="21600" y="17146"/>
                    <a:pt x="20718" y="18373"/>
                    <a:pt x="18073" y="19293"/>
                  </a:cubicBezTo>
                  <a:cubicBezTo>
                    <a:pt x="15429" y="20214"/>
                    <a:pt x="11020" y="20827"/>
                    <a:pt x="6612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9844222" y="4517809"/>
              <a:ext cx="1047111" cy="6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27" fill="norm" stroke="1" extrusionOk="0">
                  <a:moveTo>
                    <a:pt x="0" y="18627"/>
                  </a:moveTo>
                  <a:cubicBezTo>
                    <a:pt x="1209" y="14127"/>
                    <a:pt x="2418" y="9627"/>
                    <a:pt x="4073" y="6477"/>
                  </a:cubicBezTo>
                  <a:cubicBezTo>
                    <a:pt x="5728" y="3327"/>
                    <a:pt x="7831" y="1527"/>
                    <a:pt x="9854" y="627"/>
                  </a:cubicBezTo>
                  <a:cubicBezTo>
                    <a:pt x="11877" y="-273"/>
                    <a:pt x="13822" y="-273"/>
                    <a:pt x="15582" y="1077"/>
                  </a:cubicBezTo>
                  <a:cubicBezTo>
                    <a:pt x="17343" y="2427"/>
                    <a:pt x="18920" y="5127"/>
                    <a:pt x="19945" y="7827"/>
                  </a:cubicBezTo>
                  <a:cubicBezTo>
                    <a:pt x="20969" y="10527"/>
                    <a:pt x="21442" y="13227"/>
                    <a:pt x="21521" y="15027"/>
                  </a:cubicBezTo>
                  <a:cubicBezTo>
                    <a:pt x="21600" y="16827"/>
                    <a:pt x="21285" y="17727"/>
                    <a:pt x="20812" y="18627"/>
                  </a:cubicBezTo>
                  <a:cubicBezTo>
                    <a:pt x="20339" y="19527"/>
                    <a:pt x="19708" y="20427"/>
                    <a:pt x="19077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9795589" y="4561559"/>
              <a:ext cx="1513000" cy="10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00" fill="norm" stroke="1" extrusionOk="0">
                  <a:moveTo>
                    <a:pt x="11492" y="1797"/>
                  </a:moveTo>
                  <a:cubicBezTo>
                    <a:pt x="9964" y="2300"/>
                    <a:pt x="8437" y="2802"/>
                    <a:pt x="6983" y="4560"/>
                  </a:cubicBezTo>
                  <a:cubicBezTo>
                    <a:pt x="5528" y="6318"/>
                    <a:pt x="4146" y="9332"/>
                    <a:pt x="3146" y="11593"/>
                  </a:cubicBezTo>
                  <a:cubicBezTo>
                    <a:pt x="2146" y="13853"/>
                    <a:pt x="1528" y="15360"/>
                    <a:pt x="1019" y="16867"/>
                  </a:cubicBezTo>
                  <a:cubicBezTo>
                    <a:pt x="510" y="18374"/>
                    <a:pt x="110" y="19881"/>
                    <a:pt x="19" y="20635"/>
                  </a:cubicBezTo>
                  <a:cubicBezTo>
                    <a:pt x="-72" y="21388"/>
                    <a:pt x="146" y="21388"/>
                    <a:pt x="946" y="20635"/>
                  </a:cubicBezTo>
                  <a:cubicBezTo>
                    <a:pt x="1746" y="19881"/>
                    <a:pt x="3128" y="18374"/>
                    <a:pt x="4546" y="16365"/>
                  </a:cubicBezTo>
                  <a:cubicBezTo>
                    <a:pt x="5964" y="14355"/>
                    <a:pt x="7419" y="11844"/>
                    <a:pt x="8783" y="9583"/>
                  </a:cubicBezTo>
                  <a:cubicBezTo>
                    <a:pt x="10146" y="7323"/>
                    <a:pt x="11419" y="5314"/>
                    <a:pt x="12692" y="3555"/>
                  </a:cubicBezTo>
                  <a:cubicBezTo>
                    <a:pt x="13964" y="1797"/>
                    <a:pt x="15237" y="290"/>
                    <a:pt x="16710" y="39"/>
                  </a:cubicBezTo>
                  <a:cubicBezTo>
                    <a:pt x="18183" y="-212"/>
                    <a:pt x="19855" y="793"/>
                    <a:pt x="21528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0373224" y="4776343"/>
              <a:ext cx="214682" cy="33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70" fill="norm" stroke="1" extrusionOk="0">
                  <a:moveTo>
                    <a:pt x="11436" y="14965"/>
                  </a:moveTo>
                  <a:cubicBezTo>
                    <a:pt x="10420" y="14485"/>
                    <a:pt x="9403" y="14005"/>
                    <a:pt x="8260" y="13845"/>
                  </a:cubicBezTo>
                  <a:cubicBezTo>
                    <a:pt x="7116" y="13685"/>
                    <a:pt x="5846" y="13845"/>
                    <a:pt x="4575" y="14405"/>
                  </a:cubicBezTo>
                  <a:cubicBezTo>
                    <a:pt x="3305" y="14965"/>
                    <a:pt x="2034" y="15925"/>
                    <a:pt x="1145" y="17125"/>
                  </a:cubicBezTo>
                  <a:cubicBezTo>
                    <a:pt x="255" y="18325"/>
                    <a:pt x="-253" y="19765"/>
                    <a:pt x="128" y="20565"/>
                  </a:cubicBezTo>
                  <a:cubicBezTo>
                    <a:pt x="509" y="21365"/>
                    <a:pt x="1780" y="21525"/>
                    <a:pt x="4194" y="20085"/>
                  </a:cubicBezTo>
                  <a:cubicBezTo>
                    <a:pt x="6608" y="18645"/>
                    <a:pt x="10166" y="15605"/>
                    <a:pt x="12580" y="12245"/>
                  </a:cubicBezTo>
                  <a:cubicBezTo>
                    <a:pt x="14994" y="8885"/>
                    <a:pt x="16265" y="5205"/>
                    <a:pt x="16900" y="2965"/>
                  </a:cubicBezTo>
                  <a:cubicBezTo>
                    <a:pt x="17535" y="725"/>
                    <a:pt x="17535" y="-75"/>
                    <a:pt x="17281" y="5"/>
                  </a:cubicBezTo>
                  <a:cubicBezTo>
                    <a:pt x="17027" y="85"/>
                    <a:pt x="16519" y="1045"/>
                    <a:pt x="16519" y="3925"/>
                  </a:cubicBezTo>
                  <a:cubicBezTo>
                    <a:pt x="16519" y="6805"/>
                    <a:pt x="17027" y="11605"/>
                    <a:pt x="17916" y="14405"/>
                  </a:cubicBezTo>
                  <a:cubicBezTo>
                    <a:pt x="18806" y="17205"/>
                    <a:pt x="20076" y="18005"/>
                    <a:pt x="21347" y="1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0641573" y="4885043"/>
              <a:ext cx="92003" cy="15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17280"/>
                  </a:moveTo>
                  <a:cubicBezTo>
                    <a:pt x="0" y="19080"/>
                    <a:pt x="0" y="20880"/>
                    <a:pt x="1500" y="21240"/>
                  </a:cubicBezTo>
                  <a:cubicBezTo>
                    <a:pt x="3000" y="21600"/>
                    <a:pt x="6000" y="20520"/>
                    <a:pt x="7800" y="17820"/>
                  </a:cubicBezTo>
                  <a:cubicBezTo>
                    <a:pt x="9600" y="15120"/>
                    <a:pt x="10200" y="10800"/>
                    <a:pt x="10800" y="7560"/>
                  </a:cubicBezTo>
                  <a:cubicBezTo>
                    <a:pt x="11400" y="4320"/>
                    <a:pt x="12000" y="2160"/>
                    <a:pt x="13800" y="108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0787243" y="4731048"/>
              <a:ext cx="222339" cy="36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17876" y="2719"/>
                  </a:moveTo>
                  <a:cubicBezTo>
                    <a:pt x="18124" y="1975"/>
                    <a:pt x="18372" y="1230"/>
                    <a:pt x="17628" y="708"/>
                  </a:cubicBezTo>
                  <a:cubicBezTo>
                    <a:pt x="16883" y="187"/>
                    <a:pt x="15145" y="-111"/>
                    <a:pt x="13655" y="38"/>
                  </a:cubicBezTo>
                  <a:cubicBezTo>
                    <a:pt x="12166" y="187"/>
                    <a:pt x="10924" y="783"/>
                    <a:pt x="9807" y="2943"/>
                  </a:cubicBezTo>
                  <a:cubicBezTo>
                    <a:pt x="8690" y="5103"/>
                    <a:pt x="7697" y="8827"/>
                    <a:pt x="7448" y="11881"/>
                  </a:cubicBezTo>
                  <a:cubicBezTo>
                    <a:pt x="7200" y="14935"/>
                    <a:pt x="7697" y="17318"/>
                    <a:pt x="7945" y="18882"/>
                  </a:cubicBezTo>
                  <a:cubicBezTo>
                    <a:pt x="8193" y="20446"/>
                    <a:pt x="8193" y="21191"/>
                    <a:pt x="7697" y="21340"/>
                  </a:cubicBezTo>
                  <a:cubicBezTo>
                    <a:pt x="7200" y="21489"/>
                    <a:pt x="6207" y="21042"/>
                    <a:pt x="5090" y="20521"/>
                  </a:cubicBezTo>
                  <a:cubicBezTo>
                    <a:pt x="3972" y="19999"/>
                    <a:pt x="2731" y="19403"/>
                    <a:pt x="1738" y="18808"/>
                  </a:cubicBezTo>
                  <a:cubicBezTo>
                    <a:pt x="745" y="18212"/>
                    <a:pt x="0" y="17616"/>
                    <a:pt x="0" y="17020"/>
                  </a:cubicBezTo>
                  <a:cubicBezTo>
                    <a:pt x="0" y="16424"/>
                    <a:pt x="745" y="15828"/>
                    <a:pt x="4469" y="14935"/>
                  </a:cubicBezTo>
                  <a:cubicBezTo>
                    <a:pt x="8193" y="14041"/>
                    <a:pt x="14897" y="12849"/>
                    <a:pt x="21600" y="11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1024915" y="4754706"/>
              <a:ext cx="13800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64"/>
                  </a:moveTo>
                  <a:cubicBezTo>
                    <a:pt x="20000" y="432"/>
                    <a:pt x="18400" y="0"/>
                    <a:pt x="16800" y="0"/>
                  </a:cubicBezTo>
                  <a:cubicBezTo>
                    <a:pt x="15200" y="0"/>
                    <a:pt x="13600" y="432"/>
                    <a:pt x="11600" y="2664"/>
                  </a:cubicBezTo>
                  <a:cubicBezTo>
                    <a:pt x="9600" y="4896"/>
                    <a:pt x="7200" y="8928"/>
                    <a:pt x="6000" y="12096"/>
                  </a:cubicBezTo>
                  <a:cubicBezTo>
                    <a:pt x="4800" y="15264"/>
                    <a:pt x="4800" y="17568"/>
                    <a:pt x="4000" y="19008"/>
                  </a:cubicBezTo>
                  <a:cubicBezTo>
                    <a:pt x="3200" y="20448"/>
                    <a:pt x="1600" y="210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0986581" y="4954044"/>
              <a:ext cx="237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7100"/>
                    <a:pt x="4181" y="12600"/>
                    <a:pt x="7781" y="9000"/>
                  </a:cubicBezTo>
                  <a:cubicBezTo>
                    <a:pt x="11381" y="5400"/>
                    <a:pt x="1649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9777776" y="4487326"/>
              <a:ext cx="1914155" cy="12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923" y="20081"/>
                  </a:moveTo>
                  <a:cubicBezTo>
                    <a:pt x="2105" y="18731"/>
                    <a:pt x="3288" y="17381"/>
                    <a:pt x="4355" y="16256"/>
                  </a:cubicBezTo>
                  <a:cubicBezTo>
                    <a:pt x="5422" y="15131"/>
                    <a:pt x="6373" y="14231"/>
                    <a:pt x="7440" y="13781"/>
                  </a:cubicBezTo>
                  <a:cubicBezTo>
                    <a:pt x="8507" y="13331"/>
                    <a:pt x="9690" y="13331"/>
                    <a:pt x="10814" y="14006"/>
                  </a:cubicBezTo>
                  <a:cubicBezTo>
                    <a:pt x="11939" y="14681"/>
                    <a:pt x="13006" y="16031"/>
                    <a:pt x="13698" y="16931"/>
                  </a:cubicBezTo>
                  <a:cubicBezTo>
                    <a:pt x="14390" y="17831"/>
                    <a:pt x="14708" y="18281"/>
                    <a:pt x="14953" y="18956"/>
                  </a:cubicBezTo>
                  <a:cubicBezTo>
                    <a:pt x="15198" y="19631"/>
                    <a:pt x="15371" y="20531"/>
                    <a:pt x="15371" y="20981"/>
                  </a:cubicBezTo>
                  <a:cubicBezTo>
                    <a:pt x="15371" y="21431"/>
                    <a:pt x="15198" y="21431"/>
                    <a:pt x="14563" y="21431"/>
                  </a:cubicBezTo>
                  <a:cubicBezTo>
                    <a:pt x="13929" y="21431"/>
                    <a:pt x="12833" y="21431"/>
                    <a:pt x="11694" y="21431"/>
                  </a:cubicBezTo>
                  <a:cubicBezTo>
                    <a:pt x="10555" y="21431"/>
                    <a:pt x="9372" y="21431"/>
                    <a:pt x="8248" y="21206"/>
                  </a:cubicBezTo>
                  <a:cubicBezTo>
                    <a:pt x="7123" y="20981"/>
                    <a:pt x="6056" y="20531"/>
                    <a:pt x="4946" y="20306"/>
                  </a:cubicBezTo>
                  <a:cubicBezTo>
                    <a:pt x="3836" y="20081"/>
                    <a:pt x="2682" y="20081"/>
                    <a:pt x="1918" y="20081"/>
                  </a:cubicBezTo>
                  <a:cubicBezTo>
                    <a:pt x="1154" y="20081"/>
                    <a:pt x="779" y="20081"/>
                    <a:pt x="490" y="19856"/>
                  </a:cubicBezTo>
                  <a:cubicBezTo>
                    <a:pt x="202" y="19631"/>
                    <a:pt x="0" y="19181"/>
                    <a:pt x="0" y="18506"/>
                  </a:cubicBezTo>
                  <a:cubicBezTo>
                    <a:pt x="0" y="17831"/>
                    <a:pt x="202" y="16931"/>
                    <a:pt x="807" y="15581"/>
                  </a:cubicBezTo>
                  <a:cubicBezTo>
                    <a:pt x="1413" y="14231"/>
                    <a:pt x="2422" y="12431"/>
                    <a:pt x="3403" y="10856"/>
                  </a:cubicBezTo>
                  <a:cubicBezTo>
                    <a:pt x="4383" y="9281"/>
                    <a:pt x="5335" y="7931"/>
                    <a:pt x="6388" y="6581"/>
                  </a:cubicBezTo>
                  <a:cubicBezTo>
                    <a:pt x="7440" y="5231"/>
                    <a:pt x="8594" y="3881"/>
                    <a:pt x="9791" y="2756"/>
                  </a:cubicBezTo>
                  <a:cubicBezTo>
                    <a:pt x="10987" y="1631"/>
                    <a:pt x="12228" y="731"/>
                    <a:pt x="13395" y="281"/>
                  </a:cubicBezTo>
                  <a:cubicBezTo>
                    <a:pt x="14563" y="-169"/>
                    <a:pt x="15659" y="-169"/>
                    <a:pt x="16856" y="956"/>
                  </a:cubicBezTo>
                  <a:cubicBezTo>
                    <a:pt x="18053" y="2081"/>
                    <a:pt x="19351" y="4331"/>
                    <a:pt x="20158" y="6356"/>
                  </a:cubicBezTo>
                  <a:cubicBezTo>
                    <a:pt x="20966" y="8381"/>
                    <a:pt x="21283" y="10181"/>
                    <a:pt x="21600" y="11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76006" y="5774396"/>
              <a:ext cx="138004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851"/>
                    <a:pt x="15200" y="3703"/>
                    <a:pt x="13000" y="6223"/>
                  </a:cubicBezTo>
                  <a:cubicBezTo>
                    <a:pt x="10800" y="8743"/>
                    <a:pt x="9600" y="11931"/>
                    <a:pt x="7600" y="14606"/>
                  </a:cubicBezTo>
                  <a:cubicBezTo>
                    <a:pt x="5600" y="17280"/>
                    <a:pt x="28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9001" y="5720728"/>
              <a:ext cx="57501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2" y="18554"/>
                    <a:pt x="3264" y="15508"/>
                    <a:pt x="5808" y="12323"/>
                  </a:cubicBezTo>
                  <a:cubicBezTo>
                    <a:pt x="8352" y="9138"/>
                    <a:pt x="11808" y="5815"/>
                    <a:pt x="14592" y="3738"/>
                  </a:cubicBezTo>
                  <a:cubicBezTo>
                    <a:pt x="17376" y="1662"/>
                    <a:pt x="19488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52343" y="6073403"/>
              <a:ext cx="245340" cy="20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580"/>
                  </a:moveTo>
                  <a:cubicBezTo>
                    <a:pt x="900" y="790"/>
                    <a:pt x="1800" y="0"/>
                    <a:pt x="2925" y="0"/>
                  </a:cubicBezTo>
                  <a:cubicBezTo>
                    <a:pt x="4050" y="0"/>
                    <a:pt x="5400" y="790"/>
                    <a:pt x="6863" y="3820"/>
                  </a:cubicBezTo>
                  <a:cubicBezTo>
                    <a:pt x="8325" y="6849"/>
                    <a:pt x="9900" y="12117"/>
                    <a:pt x="10350" y="15278"/>
                  </a:cubicBezTo>
                  <a:cubicBezTo>
                    <a:pt x="10800" y="18439"/>
                    <a:pt x="10125" y="19493"/>
                    <a:pt x="9000" y="20283"/>
                  </a:cubicBezTo>
                  <a:cubicBezTo>
                    <a:pt x="7875" y="21073"/>
                    <a:pt x="6300" y="21600"/>
                    <a:pt x="5287" y="21205"/>
                  </a:cubicBezTo>
                  <a:cubicBezTo>
                    <a:pt x="4275" y="20810"/>
                    <a:pt x="3825" y="19493"/>
                    <a:pt x="4388" y="16727"/>
                  </a:cubicBezTo>
                  <a:cubicBezTo>
                    <a:pt x="4950" y="13961"/>
                    <a:pt x="6525" y="9746"/>
                    <a:pt x="9562" y="6717"/>
                  </a:cubicBezTo>
                  <a:cubicBezTo>
                    <a:pt x="12600" y="3688"/>
                    <a:pt x="17100" y="18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90015" y="6119404"/>
              <a:ext cx="23002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43"/>
                    <a:pt x="12000" y="10286"/>
                    <a:pt x="8400" y="13886"/>
                  </a:cubicBezTo>
                  <a:cubicBezTo>
                    <a:pt x="4800" y="17486"/>
                    <a:pt x="24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13016" y="6058069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49170" y="6067928"/>
              <a:ext cx="212125" cy="57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73" fill="norm" stroke="1" extrusionOk="0">
                  <a:moveTo>
                    <a:pt x="7077" y="2785"/>
                  </a:moveTo>
                  <a:cubicBezTo>
                    <a:pt x="7077" y="6513"/>
                    <a:pt x="7077" y="10240"/>
                    <a:pt x="6442" y="13155"/>
                  </a:cubicBezTo>
                  <a:cubicBezTo>
                    <a:pt x="5807" y="16070"/>
                    <a:pt x="4536" y="18173"/>
                    <a:pt x="3520" y="19511"/>
                  </a:cubicBezTo>
                  <a:cubicBezTo>
                    <a:pt x="2503" y="20849"/>
                    <a:pt x="1741" y="21422"/>
                    <a:pt x="1233" y="21470"/>
                  </a:cubicBezTo>
                  <a:cubicBezTo>
                    <a:pt x="724" y="21518"/>
                    <a:pt x="470" y="21040"/>
                    <a:pt x="216" y="19272"/>
                  </a:cubicBezTo>
                  <a:cubicBezTo>
                    <a:pt x="-38" y="17504"/>
                    <a:pt x="-292" y="14445"/>
                    <a:pt x="852" y="11483"/>
                  </a:cubicBezTo>
                  <a:cubicBezTo>
                    <a:pt x="1995" y="8520"/>
                    <a:pt x="4536" y="5653"/>
                    <a:pt x="7077" y="3741"/>
                  </a:cubicBezTo>
                  <a:cubicBezTo>
                    <a:pt x="9619" y="1829"/>
                    <a:pt x="12160" y="874"/>
                    <a:pt x="14066" y="396"/>
                  </a:cubicBezTo>
                  <a:cubicBezTo>
                    <a:pt x="15972" y="-82"/>
                    <a:pt x="17242" y="-82"/>
                    <a:pt x="18386" y="157"/>
                  </a:cubicBezTo>
                  <a:cubicBezTo>
                    <a:pt x="19529" y="396"/>
                    <a:pt x="20546" y="874"/>
                    <a:pt x="20927" y="1782"/>
                  </a:cubicBezTo>
                  <a:cubicBezTo>
                    <a:pt x="21308" y="2690"/>
                    <a:pt x="21054" y="4028"/>
                    <a:pt x="19910" y="5079"/>
                  </a:cubicBezTo>
                  <a:cubicBezTo>
                    <a:pt x="18767" y="6130"/>
                    <a:pt x="16734" y="6895"/>
                    <a:pt x="14828" y="7468"/>
                  </a:cubicBezTo>
                  <a:cubicBezTo>
                    <a:pt x="12922" y="8042"/>
                    <a:pt x="11143" y="8424"/>
                    <a:pt x="9619" y="8615"/>
                  </a:cubicBezTo>
                  <a:cubicBezTo>
                    <a:pt x="8094" y="8807"/>
                    <a:pt x="6823" y="8807"/>
                    <a:pt x="6061" y="8568"/>
                  </a:cubicBezTo>
                  <a:cubicBezTo>
                    <a:pt x="5299" y="8329"/>
                    <a:pt x="5044" y="7851"/>
                    <a:pt x="4790" y="7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058798" y="5797396"/>
              <a:ext cx="83562" cy="43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94" fill="norm" stroke="1" extrusionOk="0">
                  <a:moveTo>
                    <a:pt x="21402" y="0"/>
                  </a:moveTo>
                  <a:cubicBezTo>
                    <a:pt x="16166" y="2747"/>
                    <a:pt x="10929" y="5494"/>
                    <a:pt x="7329" y="8428"/>
                  </a:cubicBezTo>
                  <a:cubicBezTo>
                    <a:pt x="3729" y="11362"/>
                    <a:pt x="1766" y="14483"/>
                    <a:pt x="784" y="16419"/>
                  </a:cubicBezTo>
                  <a:cubicBezTo>
                    <a:pt x="-198" y="18354"/>
                    <a:pt x="-198" y="19103"/>
                    <a:pt x="457" y="19790"/>
                  </a:cubicBezTo>
                  <a:cubicBezTo>
                    <a:pt x="1111" y="20476"/>
                    <a:pt x="2420" y="21101"/>
                    <a:pt x="4711" y="21350"/>
                  </a:cubicBezTo>
                  <a:cubicBezTo>
                    <a:pt x="7002" y="21600"/>
                    <a:pt x="10275" y="21475"/>
                    <a:pt x="13547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165359" y="6052762"/>
              <a:ext cx="237673" cy="1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039" fill="norm" stroke="1" extrusionOk="0">
                  <a:moveTo>
                    <a:pt x="0" y="11114"/>
                  </a:moveTo>
                  <a:cubicBezTo>
                    <a:pt x="3865" y="8779"/>
                    <a:pt x="7730" y="6444"/>
                    <a:pt x="10004" y="4546"/>
                  </a:cubicBezTo>
                  <a:cubicBezTo>
                    <a:pt x="12278" y="2649"/>
                    <a:pt x="12960" y="1189"/>
                    <a:pt x="12505" y="460"/>
                  </a:cubicBezTo>
                  <a:cubicBezTo>
                    <a:pt x="12050" y="-270"/>
                    <a:pt x="10459" y="-270"/>
                    <a:pt x="8185" y="1481"/>
                  </a:cubicBezTo>
                  <a:cubicBezTo>
                    <a:pt x="5911" y="3233"/>
                    <a:pt x="2956" y="6735"/>
                    <a:pt x="1364" y="9362"/>
                  </a:cubicBezTo>
                  <a:cubicBezTo>
                    <a:pt x="-228" y="11989"/>
                    <a:pt x="-455" y="13741"/>
                    <a:pt x="2160" y="15638"/>
                  </a:cubicBezTo>
                  <a:cubicBezTo>
                    <a:pt x="4774" y="17535"/>
                    <a:pt x="10231" y="19579"/>
                    <a:pt x="13869" y="20454"/>
                  </a:cubicBezTo>
                  <a:cubicBezTo>
                    <a:pt x="17507" y="21330"/>
                    <a:pt x="19326" y="21038"/>
                    <a:pt x="21145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737139" y="5800025"/>
              <a:ext cx="325241" cy="40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0" fill="norm" stroke="1" extrusionOk="0">
                  <a:moveTo>
                    <a:pt x="21476" y="1898"/>
                  </a:moveTo>
                  <a:cubicBezTo>
                    <a:pt x="20970" y="1219"/>
                    <a:pt x="20464" y="539"/>
                    <a:pt x="19620" y="200"/>
                  </a:cubicBezTo>
                  <a:cubicBezTo>
                    <a:pt x="18776" y="-140"/>
                    <a:pt x="17595" y="-140"/>
                    <a:pt x="15485" y="947"/>
                  </a:cubicBezTo>
                  <a:cubicBezTo>
                    <a:pt x="13376" y="2034"/>
                    <a:pt x="10339" y="4207"/>
                    <a:pt x="7723" y="6856"/>
                  </a:cubicBezTo>
                  <a:cubicBezTo>
                    <a:pt x="5107" y="9505"/>
                    <a:pt x="2914" y="12630"/>
                    <a:pt x="1732" y="14600"/>
                  </a:cubicBezTo>
                  <a:cubicBezTo>
                    <a:pt x="551" y="16569"/>
                    <a:pt x="382" y="17385"/>
                    <a:pt x="213" y="18200"/>
                  </a:cubicBezTo>
                  <a:cubicBezTo>
                    <a:pt x="45" y="19015"/>
                    <a:pt x="-124" y="19830"/>
                    <a:pt x="129" y="20441"/>
                  </a:cubicBezTo>
                  <a:cubicBezTo>
                    <a:pt x="382" y="21052"/>
                    <a:pt x="1057" y="21460"/>
                    <a:pt x="3588" y="21460"/>
                  </a:cubicBezTo>
                  <a:cubicBezTo>
                    <a:pt x="6120" y="21460"/>
                    <a:pt x="10507" y="21052"/>
                    <a:pt x="14895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763373" y="6035069"/>
              <a:ext cx="23000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6800"/>
                    <a:pt x="5280" y="12000"/>
                    <a:pt x="8880" y="8400"/>
                  </a:cubicBezTo>
                  <a:cubicBezTo>
                    <a:pt x="12480" y="4800"/>
                    <a:pt x="170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200896" y="5874065"/>
              <a:ext cx="275494" cy="34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19" fill="norm" stroke="1" extrusionOk="0">
                  <a:moveTo>
                    <a:pt x="560" y="0"/>
                  </a:moveTo>
                  <a:cubicBezTo>
                    <a:pt x="360" y="4852"/>
                    <a:pt x="160" y="9704"/>
                    <a:pt x="60" y="12991"/>
                  </a:cubicBezTo>
                  <a:cubicBezTo>
                    <a:pt x="-40" y="16278"/>
                    <a:pt x="-40" y="18000"/>
                    <a:pt x="260" y="19174"/>
                  </a:cubicBezTo>
                  <a:cubicBezTo>
                    <a:pt x="560" y="20348"/>
                    <a:pt x="1160" y="20974"/>
                    <a:pt x="2060" y="20974"/>
                  </a:cubicBezTo>
                  <a:cubicBezTo>
                    <a:pt x="2960" y="20974"/>
                    <a:pt x="4160" y="20348"/>
                    <a:pt x="5160" y="19643"/>
                  </a:cubicBezTo>
                  <a:cubicBezTo>
                    <a:pt x="6160" y="18939"/>
                    <a:pt x="6960" y="18157"/>
                    <a:pt x="7860" y="16826"/>
                  </a:cubicBezTo>
                  <a:cubicBezTo>
                    <a:pt x="8760" y="15496"/>
                    <a:pt x="9760" y="13617"/>
                    <a:pt x="10160" y="13070"/>
                  </a:cubicBezTo>
                  <a:cubicBezTo>
                    <a:pt x="10560" y="12522"/>
                    <a:pt x="10360" y="13304"/>
                    <a:pt x="10160" y="14557"/>
                  </a:cubicBezTo>
                  <a:cubicBezTo>
                    <a:pt x="9960" y="15809"/>
                    <a:pt x="9760" y="17530"/>
                    <a:pt x="9660" y="18861"/>
                  </a:cubicBezTo>
                  <a:cubicBezTo>
                    <a:pt x="9560" y="20191"/>
                    <a:pt x="9560" y="21130"/>
                    <a:pt x="10060" y="21365"/>
                  </a:cubicBezTo>
                  <a:cubicBezTo>
                    <a:pt x="10560" y="21600"/>
                    <a:pt x="11560" y="21130"/>
                    <a:pt x="13160" y="18783"/>
                  </a:cubicBezTo>
                  <a:cubicBezTo>
                    <a:pt x="14760" y="16435"/>
                    <a:pt x="16960" y="12209"/>
                    <a:pt x="18460" y="9470"/>
                  </a:cubicBezTo>
                  <a:cubicBezTo>
                    <a:pt x="19960" y="6730"/>
                    <a:pt x="20760" y="5478"/>
                    <a:pt x="21560" y="4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535636" y="5938870"/>
              <a:ext cx="288421" cy="33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78" fill="norm" stroke="1" extrusionOk="0">
                  <a:moveTo>
                    <a:pt x="5225" y="3214"/>
                  </a:moveTo>
                  <a:cubicBezTo>
                    <a:pt x="4661" y="6487"/>
                    <a:pt x="4098" y="9760"/>
                    <a:pt x="3441" y="12296"/>
                  </a:cubicBezTo>
                  <a:cubicBezTo>
                    <a:pt x="2783" y="14833"/>
                    <a:pt x="2032" y="16633"/>
                    <a:pt x="1468" y="17942"/>
                  </a:cubicBezTo>
                  <a:cubicBezTo>
                    <a:pt x="905" y="19251"/>
                    <a:pt x="529" y="20069"/>
                    <a:pt x="248" y="20069"/>
                  </a:cubicBezTo>
                  <a:cubicBezTo>
                    <a:pt x="-34" y="20069"/>
                    <a:pt x="-222" y="19251"/>
                    <a:pt x="529" y="16551"/>
                  </a:cubicBezTo>
                  <a:cubicBezTo>
                    <a:pt x="1281" y="13851"/>
                    <a:pt x="2971" y="9269"/>
                    <a:pt x="4004" y="6569"/>
                  </a:cubicBezTo>
                  <a:cubicBezTo>
                    <a:pt x="5037" y="3869"/>
                    <a:pt x="5413" y="3051"/>
                    <a:pt x="5882" y="2314"/>
                  </a:cubicBezTo>
                  <a:cubicBezTo>
                    <a:pt x="6352" y="1578"/>
                    <a:pt x="6915" y="923"/>
                    <a:pt x="7573" y="842"/>
                  </a:cubicBezTo>
                  <a:cubicBezTo>
                    <a:pt x="8230" y="760"/>
                    <a:pt x="8981" y="1251"/>
                    <a:pt x="9639" y="1823"/>
                  </a:cubicBezTo>
                  <a:cubicBezTo>
                    <a:pt x="10296" y="2396"/>
                    <a:pt x="10860" y="3051"/>
                    <a:pt x="11987" y="3214"/>
                  </a:cubicBezTo>
                  <a:cubicBezTo>
                    <a:pt x="13114" y="3378"/>
                    <a:pt x="14804" y="3051"/>
                    <a:pt x="16025" y="2560"/>
                  </a:cubicBezTo>
                  <a:cubicBezTo>
                    <a:pt x="17246" y="2069"/>
                    <a:pt x="17997" y="1414"/>
                    <a:pt x="18842" y="842"/>
                  </a:cubicBezTo>
                  <a:cubicBezTo>
                    <a:pt x="19688" y="269"/>
                    <a:pt x="20627" y="-222"/>
                    <a:pt x="21002" y="105"/>
                  </a:cubicBezTo>
                  <a:cubicBezTo>
                    <a:pt x="21378" y="433"/>
                    <a:pt x="21190" y="1578"/>
                    <a:pt x="20627" y="4851"/>
                  </a:cubicBezTo>
                  <a:cubicBezTo>
                    <a:pt x="20063" y="8123"/>
                    <a:pt x="19124" y="13523"/>
                    <a:pt x="18748" y="16633"/>
                  </a:cubicBezTo>
                  <a:cubicBezTo>
                    <a:pt x="18373" y="19742"/>
                    <a:pt x="18561" y="20560"/>
                    <a:pt x="18748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2904255" y="5842832"/>
              <a:ext cx="207523" cy="43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21" fill="norm" stroke="1" extrusionOk="0">
                  <a:moveTo>
                    <a:pt x="8845" y="7476"/>
                  </a:moveTo>
                  <a:cubicBezTo>
                    <a:pt x="6738" y="10827"/>
                    <a:pt x="4630" y="14179"/>
                    <a:pt x="3313" y="16289"/>
                  </a:cubicBezTo>
                  <a:cubicBezTo>
                    <a:pt x="1996" y="18400"/>
                    <a:pt x="1470" y="19269"/>
                    <a:pt x="943" y="20013"/>
                  </a:cubicBezTo>
                  <a:cubicBezTo>
                    <a:pt x="416" y="20758"/>
                    <a:pt x="-111" y="21379"/>
                    <a:pt x="21" y="21317"/>
                  </a:cubicBezTo>
                  <a:cubicBezTo>
                    <a:pt x="152" y="21255"/>
                    <a:pt x="943" y="20510"/>
                    <a:pt x="2787" y="18027"/>
                  </a:cubicBezTo>
                  <a:cubicBezTo>
                    <a:pt x="4630" y="15545"/>
                    <a:pt x="7528" y="11324"/>
                    <a:pt x="10162" y="8158"/>
                  </a:cubicBezTo>
                  <a:cubicBezTo>
                    <a:pt x="12796" y="4993"/>
                    <a:pt x="15167" y="2882"/>
                    <a:pt x="17011" y="1579"/>
                  </a:cubicBezTo>
                  <a:cubicBezTo>
                    <a:pt x="18855" y="276"/>
                    <a:pt x="20172" y="-221"/>
                    <a:pt x="20830" y="89"/>
                  </a:cubicBezTo>
                  <a:cubicBezTo>
                    <a:pt x="21489" y="400"/>
                    <a:pt x="21489" y="1517"/>
                    <a:pt x="21226" y="4062"/>
                  </a:cubicBezTo>
                  <a:cubicBezTo>
                    <a:pt x="20962" y="6607"/>
                    <a:pt x="20435" y="10579"/>
                    <a:pt x="19513" y="13620"/>
                  </a:cubicBezTo>
                  <a:cubicBezTo>
                    <a:pt x="18591" y="16662"/>
                    <a:pt x="17274" y="18772"/>
                    <a:pt x="15957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2932741" y="6148597"/>
              <a:ext cx="241331" cy="3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28" fill="norm" stroke="1" extrusionOk="0">
                  <a:moveTo>
                    <a:pt x="997" y="21028"/>
                  </a:moveTo>
                  <a:cubicBezTo>
                    <a:pt x="322" y="15628"/>
                    <a:pt x="-353" y="10228"/>
                    <a:pt x="210" y="6178"/>
                  </a:cubicBezTo>
                  <a:cubicBezTo>
                    <a:pt x="772" y="2128"/>
                    <a:pt x="2572" y="-572"/>
                    <a:pt x="6285" y="103"/>
                  </a:cubicBezTo>
                  <a:cubicBezTo>
                    <a:pt x="9997" y="778"/>
                    <a:pt x="15622" y="4828"/>
                    <a:pt x="21247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98675" y="6461237"/>
              <a:ext cx="2269386" cy="16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1348"/>
                  </a:moveTo>
                  <a:cubicBezTo>
                    <a:pt x="316" y="20351"/>
                    <a:pt x="632" y="19354"/>
                    <a:pt x="1253" y="18025"/>
                  </a:cubicBezTo>
                  <a:cubicBezTo>
                    <a:pt x="1873" y="16696"/>
                    <a:pt x="2797" y="15034"/>
                    <a:pt x="3758" y="13539"/>
                  </a:cubicBezTo>
                  <a:cubicBezTo>
                    <a:pt x="4719" y="12043"/>
                    <a:pt x="5716" y="10714"/>
                    <a:pt x="6653" y="9385"/>
                  </a:cubicBezTo>
                  <a:cubicBezTo>
                    <a:pt x="7589" y="8056"/>
                    <a:pt x="8465" y="6726"/>
                    <a:pt x="9365" y="5730"/>
                  </a:cubicBezTo>
                  <a:cubicBezTo>
                    <a:pt x="10265" y="4733"/>
                    <a:pt x="11189" y="4068"/>
                    <a:pt x="12089" y="3570"/>
                  </a:cubicBezTo>
                  <a:cubicBezTo>
                    <a:pt x="12989" y="3071"/>
                    <a:pt x="13865" y="2739"/>
                    <a:pt x="14801" y="2240"/>
                  </a:cubicBezTo>
                  <a:cubicBezTo>
                    <a:pt x="15738" y="1742"/>
                    <a:pt x="16735" y="1077"/>
                    <a:pt x="17696" y="579"/>
                  </a:cubicBezTo>
                  <a:cubicBezTo>
                    <a:pt x="18657" y="80"/>
                    <a:pt x="19581" y="-252"/>
                    <a:pt x="20226" y="246"/>
                  </a:cubicBezTo>
                  <a:cubicBezTo>
                    <a:pt x="20870" y="745"/>
                    <a:pt x="21235" y="2074"/>
                    <a:pt x="21600" y="3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291799" y="6441411"/>
              <a:ext cx="180560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504" y="21600"/>
                  </a:moveTo>
                  <a:cubicBezTo>
                    <a:pt x="260" y="21375"/>
                    <a:pt x="16" y="21150"/>
                    <a:pt x="0" y="20812"/>
                  </a:cubicBezTo>
                  <a:cubicBezTo>
                    <a:pt x="-15" y="20475"/>
                    <a:pt x="199" y="20025"/>
                    <a:pt x="871" y="19238"/>
                  </a:cubicBezTo>
                  <a:cubicBezTo>
                    <a:pt x="1543" y="18450"/>
                    <a:pt x="2674" y="17325"/>
                    <a:pt x="3850" y="16200"/>
                  </a:cubicBezTo>
                  <a:cubicBezTo>
                    <a:pt x="5026" y="15075"/>
                    <a:pt x="6248" y="13950"/>
                    <a:pt x="7470" y="12825"/>
                  </a:cubicBezTo>
                  <a:cubicBezTo>
                    <a:pt x="8692" y="11700"/>
                    <a:pt x="9914" y="10575"/>
                    <a:pt x="11182" y="9450"/>
                  </a:cubicBezTo>
                  <a:cubicBezTo>
                    <a:pt x="12450" y="8325"/>
                    <a:pt x="13764" y="7200"/>
                    <a:pt x="15001" y="6075"/>
                  </a:cubicBezTo>
                  <a:cubicBezTo>
                    <a:pt x="16238" y="4950"/>
                    <a:pt x="17399" y="3825"/>
                    <a:pt x="18484" y="2812"/>
                  </a:cubicBezTo>
                  <a:cubicBezTo>
                    <a:pt x="19569" y="1800"/>
                    <a:pt x="20577" y="900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534413" y="6096403"/>
              <a:ext cx="766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542079" y="6295741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405570" y="5840476"/>
              <a:ext cx="278870" cy="56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56" fill="norm" stroke="1" extrusionOk="0">
                  <a:moveTo>
                    <a:pt x="16125" y="15086"/>
                  </a:moveTo>
                  <a:cubicBezTo>
                    <a:pt x="13572" y="14798"/>
                    <a:pt x="11020" y="14510"/>
                    <a:pt x="8565" y="14942"/>
                  </a:cubicBezTo>
                  <a:cubicBezTo>
                    <a:pt x="6111" y="15374"/>
                    <a:pt x="3754" y="16526"/>
                    <a:pt x="2380" y="17390"/>
                  </a:cubicBezTo>
                  <a:cubicBezTo>
                    <a:pt x="1005" y="18254"/>
                    <a:pt x="612" y="18830"/>
                    <a:pt x="318" y="19502"/>
                  </a:cubicBezTo>
                  <a:cubicBezTo>
                    <a:pt x="23" y="20174"/>
                    <a:pt x="-173" y="20942"/>
                    <a:pt x="220" y="21230"/>
                  </a:cubicBezTo>
                  <a:cubicBezTo>
                    <a:pt x="612" y="21518"/>
                    <a:pt x="1594" y="21326"/>
                    <a:pt x="3263" y="20510"/>
                  </a:cubicBezTo>
                  <a:cubicBezTo>
                    <a:pt x="4932" y="19694"/>
                    <a:pt x="7289" y="18254"/>
                    <a:pt x="9547" y="16046"/>
                  </a:cubicBezTo>
                  <a:cubicBezTo>
                    <a:pt x="11805" y="13838"/>
                    <a:pt x="13965" y="10862"/>
                    <a:pt x="15340" y="8270"/>
                  </a:cubicBezTo>
                  <a:cubicBezTo>
                    <a:pt x="16714" y="5678"/>
                    <a:pt x="17303" y="3470"/>
                    <a:pt x="17500" y="2078"/>
                  </a:cubicBezTo>
                  <a:cubicBezTo>
                    <a:pt x="17696" y="686"/>
                    <a:pt x="17500" y="110"/>
                    <a:pt x="17009" y="14"/>
                  </a:cubicBezTo>
                  <a:cubicBezTo>
                    <a:pt x="16518" y="-82"/>
                    <a:pt x="15732" y="302"/>
                    <a:pt x="14849" y="1886"/>
                  </a:cubicBezTo>
                  <a:cubicBezTo>
                    <a:pt x="13965" y="3470"/>
                    <a:pt x="12983" y="6254"/>
                    <a:pt x="12591" y="8654"/>
                  </a:cubicBezTo>
                  <a:cubicBezTo>
                    <a:pt x="12198" y="11054"/>
                    <a:pt x="12394" y="13070"/>
                    <a:pt x="13180" y="14510"/>
                  </a:cubicBezTo>
                  <a:cubicBezTo>
                    <a:pt x="13965" y="15950"/>
                    <a:pt x="15340" y="16814"/>
                    <a:pt x="16812" y="17198"/>
                  </a:cubicBezTo>
                  <a:cubicBezTo>
                    <a:pt x="18285" y="17582"/>
                    <a:pt x="19856" y="17486"/>
                    <a:pt x="21427" y="1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673258" y="6192948"/>
              <a:ext cx="471192" cy="20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49" fill="norm" stroke="1" extrusionOk="0">
                  <a:moveTo>
                    <a:pt x="6115" y="1140"/>
                  </a:moveTo>
                  <a:cubicBezTo>
                    <a:pt x="5531" y="600"/>
                    <a:pt x="4948" y="60"/>
                    <a:pt x="4072" y="1140"/>
                  </a:cubicBezTo>
                  <a:cubicBezTo>
                    <a:pt x="3196" y="2220"/>
                    <a:pt x="2029" y="4920"/>
                    <a:pt x="1270" y="7890"/>
                  </a:cubicBezTo>
                  <a:cubicBezTo>
                    <a:pt x="511" y="10860"/>
                    <a:pt x="161" y="14100"/>
                    <a:pt x="44" y="16395"/>
                  </a:cubicBezTo>
                  <a:cubicBezTo>
                    <a:pt x="-73" y="18690"/>
                    <a:pt x="44" y="20040"/>
                    <a:pt x="394" y="20715"/>
                  </a:cubicBezTo>
                  <a:cubicBezTo>
                    <a:pt x="744" y="21390"/>
                    <a:pt x="1328" y="21390"/>
                    <a:pt x="2262" y="19905"/>
                  </a:cubicBezTo>
                  <a:cubicBezTo>
                    <a:pt x="3196" y="18420"/>
                    <a:pt x="4481" y="15450"/>
                    <a:pt x="5239" y="12345"/>
                  </a:cubicBezTo>
                  <a:cubicBezTo>
                    <a:pt x="5998" y="9240"/>
                    <a:pt x="6232" y="6000"/>
                    <a:pt x="6173" y="3840"/>
                  </a:cubicBezTo>
                  <a:cubicBezTo>
                    <a:pt x="6115" y="1680"/>
                    <a:pt x="5765" y="600"/>
                    <a:pt x="5298" y="195"/>
                  </a:cubicBezTo>
                  <a:cubicBezTo>
                    <a:pt x="4831" y="-210"/>
                    <a:pt x="4247" y="60"/>
                    <a:pt x="4189" y="600"/>
                  </a:cubicBezTo>
                  <a:cubicBezTo>
                    <a:pt x="4130" y="1140"/>
                    <a:pt x="4597" y="1950"/>
                    <a:pt x="5123" y="2220"/>
                  </a:cubicBezTo>
                  <a:cubicBezTo>
                    <a:pt x="5648" y="2490"/>
                    <a:pt x="6232" y="2220"/>
                    <a:pt x="6757" y="2490"/>
                  </a:cubicBezTo>
                  <a:cubicBezTo>
                    <a:pt x="7283" y="2760"/>
                    <a:pt x="7750" y="3570"/>
                    <a:pt x="7925" y="6270"/>
                  </a:cubicBezTo>
                  <a:cubicBezTo>
                    <a:pt x="8100" y="8970"/>
                    <a:pt x="7983" y="13560"/>
                    <a:pt x="8042" y="16530"/>
                  </a:cubicBezTo>
                  <a:cubicBezTo>
                    <a:pt x="8100" y="19500"/>
                    <a:pt x="8333" y="20850"/>
                    <a:pt x="8801" y="20985"/>
                  </a:cubicBezTo>
                  <a:cubicBezTo>
                    <a:pt x="9268" y="21120"/>
                    <a:pt x="9968" y="20040"/>
                    <a:pt x="10669" y="18015"/>
                  </a:cubicBezTo>
                  <a:cubicBezTo>
                    <a:pt x="11369" y="15990"/>
                    <a:pt x="12070" y="13020"/>
                    <a:pt x="12537" y="10860"/>
                  </a:cubicBezTo>
                  <a:cubicBezTo>
                    <a:pt x="13004" y="8700"/>
                    <a:pt x="13237" y="7350"/>
                    <a:pt x="13237" y="7890"/>
                  </a:cubicBezTo>
                  <a:cubicBezTo>
                    <a:pt x="13237" y="8430"/>
                    <a:pt x="13004" y="10860"/>
                    <a:pt x="12887" y="12885"/>
                  </a:cubicBezTo>
                  <a:cubicBezTo>
                    <a:pt x="12770" y="14910"/>
                    <a:pt x="12770" y="16530"/>
                    <a:pt x="13004" y="17745"/>
                  </a:cubicBezTo>
                  <a:cubicBezTo>
                    <a:pt x="13237" y="18960"/>
                    <a:pt x="13704" y="19770"/>
                    <a:pt x="14230" y="19905"/>
                  </a:cubicBezTo>
                  <a:cubicBezTo>
                    <a:pt x="14755" y="20040"/>
                    <a:pt x="15339" y="19500"/>
                    <a:pt x="16565" y="16125"/>
                  </a:cubicBezTo>
                  <a:cubicBezTo>
                    <a:pt x="17791" y="12750"/>
                    <a:pt x="19659" y="6540"/>
                    <a:pt x="21527" y="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5087607" y="5896759"/>
              <a:ext cx="117301" cy="50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50" fill="norm" stroke="1" extrusionOk="0">
                  <a:moveTo>
                    <a:pt x="12980" y="1649"/>
                  </a:moveTo>
                  <a:cubicBezTo>
                    <a:pt x="11601" y="886"/>
                    <a:pt x="10222" y="122"/>
                    <a:pt x="8843" y="13"/>
                  </a:cubicBezTo>
                  <a:cubicBezTo>
                    <a:pt x="7465" y="-96"/>
                    <a:pt x="6086" y="449"/>
                    <a:pt x="4478" y="2686"/>
                  </a:cubicBezTo>
                  <a:cubicBezTo>
                    <a:pt x="2869" y="4922"/>
                    <a:pt x="1031" y="8849"/>
                    <a:pt x="341" y="11740"/>
                  </a:cubicBezTo>
                  <a:cubicBezTo>
                    <a:pt x="-348" y="14631"/>
                    <a:pt x="112" y="16486"/>
                    <a:pt x="801" y="17795"/>
                  </a:cubicBezTo>
                  <a:cubicBezTo>
                    <a:pt x="1490" y="19104"/>
                    <a:pt x="2409" y="19868"/>
                    <a:pt x="3099" y="19813"/>
                  </a:cubicBezTo>
                  <a:cubicBezTo>
                    <a:pt x="3788" y="19759"/>
                    <a:pt x="4248" y="18886"/>
                    <a:pt x="5626" y="17904"/>
                  </a:cubicBezTo>
                  <a:cubicBezTo>
                    <a:pt x="7005" y="16922"/>
                    <a:pt x="9303" y="15831"/>
                    <a:pt x="11601" y="15340"/>
                  </a:cubicBezTo>
                  <a:cubicBezTo>
                    <a:pt x="13899" y="14849"/>
                    <a:pt x="16197" y="14959"/>
                    <a:pt x="17805" y="15286"/>
                  </a:cubicBezTo>
                  <a:cubicBezTo>
                    <a:pt x="19414" y="15613"/>
                    <a:pt x="20333" y="16159"/>
                    <a:pt x="20792" y="17031"/>
                  </a:cubicBezTo>
                  <a:cubicBezTo>
                    <a:pt x="21252" y="17904"/>
                    <a:pt x="21252" y="19104"/>
                    <a:pt x="20333" y="19868"/>
                  </a:cubicBezTo>
                  <a:cubicBezTo>
                    <a:pt x="19414" y="20631"/>
                    <a:pt x="17575" y="20959"/>
                    <a:pt x="15507" y="21177"/>
                  </a:cubicBezTo>
                  <a:cubicBezTo>
                    <a:pt x="13439" y="21395"/>
                    <a:pt x="11141" y="21504"/>
                    <a:pt x="8614" y="20904"/>
                  </a:cubicBezTo>
                  <a:cubicBezTo>
                    <a:pt x="6086" y="20304"/>
                    <a:pt x="3329" y="18995"/>
                    <a:pt x="4248" y="17140"/>
                  </a:cubicBezTo>
                  <a:cubicBezTo>
                    <a:pt x="5167" y="15286"/>
                    <a:pt x="9763" y="12886"/>
                    <a:pt x="14358" y="1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261205" y="5973734"/>
              <a:ext cx="350922" cy="37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8" fill="norm" stroke="1" extrusionOk="0">
                  <a:moveTo>
                    <a:pt x="1771" y="1763"/>
                  </a:moveTo>
                  <a:cubicBezTo>
                    <a:pt x="2554" y="882"/>
                    <a:pt x="3336" y="0"/>
                    <a:pt x="3650" y="0"/>
                  </a:cubicBezTo>
                  <a:cubicBezTo>
                    <a:pt x="3963" y="0"/>
                    <a:pt x="3806" y="882"/>
                    <a:pt x="3102" y="3306"/>
                  </a:cubicBezTo>
                  <a:cubicBezTo>
                    <a:pt x="2397" y="5731"/>
                    <a:pt x="1145" y="9698"/>
                    <a:pt x="519" y="12784"/>
                  </a:cubicBezTo>
                  <a:cubicBezTo>
                    <a:pt x="-107" y="15869"/>
                    <a:pt x="-107" y="18073"/>
                    <a:pt x="206" y="19396"/>
                  </a:cubicBezTo>
                  <a:cubicBezTo>
                    <a:pt x="519" y="20718"/>
                    <a:pt x="1145" y="21159"/>
                    <a:pt x="2241" y="21012"/>
                  </a:cubicBezTo>
                  <a:cubicBezTo>
                    <a:pt x="3336" y="20865"/>
                    <a:pt x="4902" y="20131"/>
                    <a:pt x="6702" y="18735"/>
                  </a:cubicBezTo>
                  <a:cubicBezTo>
                    <a:pt x="8502" y="17339"/>
                    <a:pt x="10536" y="15282"/>
                    <a:pt x="11710" y="13886"/>
                  </a:cubicBezTo>
                  <a:cubicBezTo>
                    <a:pt x="12884" y="12490"/>
                    <a:pt x="13197" y="11755"/>
                    <a:pt x="12963" y="11388"/>
                  </a:cubicBezTo>
                  <a:cubicBezTo>
                    <a:pt x="12728" y="11020"/>
                    <a:pt x="11945" y="11020"/>
                    <a:pt x="10850" y="11535"/>
                  </a:cubicBezTo>
                  <a:cubicBezTo>
                    <a:pt x="9754" y="12049"/>
                    <a:pt x="8345" y="13078"/>
                    <a:pt x="7328" y="14473"/>
                  </a:cubicBezTo>
                  <a:cubicBezTo>
                    <a:pt x="6310" y="15869"/>
                    <a:pt x="5684" y="17633"/>
                    <a:pt x="6232" y="18955"/>
                  </a:cubicBezTo>
                  <a:cubicBezTo>
                    <a:pt x="6780" y="20278"/>
                    <a:pt x="8502" y="21159"/>
                    <a:pt x="11241" y="21380"/>
                  </a:cubicBezTo>
                  <a:cubicBezTo>
                    <a:pt x="13980" y="21600"/>
                    <a:pt x="17736" y="21159"/>
                    <a:pt x="21493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412033" y="5948178"/>
              <a:ext cx="258118" cy="51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107"/>
                  </a:moveTo>
                  <a:cubicBezTo>
                    <a:pt x="19461" y="0"/>
                    <a:pt x="17323" y="-106"/>
                    <a:pt x="15077" y="213"/>
                  </a:cubicBezTo>
                  <a:cubicBezTo>
                    <a:pt x="12832" y="532"/>
                    <a:pt x="10479" y="1277"/>
                    <a:pt x="8554" y="2022"/>
                  </a:cubicBezTo>
                  <a:cubicBezTo>
                    <a:pt x="6630" y="2767"/>
                    <a:pt x="5133" y="3512"/>
                    <a:pt x="3850" y="5374"/>
                  </a:cubicBezTo>
                  <a:cubicBezTo>
                    <a:pt x="2566" y="7236"/>
                    <a:pt x="1497" y="10215"/>
                    <a:pt x="855" y="12662"/>
                  </a:cubicBezTo>
                  <a:cubicBezTo>
                    <a:pt x="214" y="15110"/>
                    <a:pt x="0" y="17025"/>
                    <a:pt x="0" y="18302"/>
                  </a:cubicBezTo>
                  <a:cubicBezTo>
                    <a:pt x="0" y="19579"/>
                    <a:pt x="214" y="20217"/>
                    <a:pt x="1390" y="20696"/>
                  </a:cubicBezTo>
                  <a:cubicBezTo>
                    <a:pt x="2566" y="21175"/>
                    <a:pt x="4705" y="21494"/>
                    <a:pt x="7806" y="21228"/>
                  </a:cubicBezTo>
                  <a:cubicBezTo>
                    <a:pt x="10907" y="20962"/>
                    <a:pt x="14970" y="20111"/>
                    <a:pt x="19034" y="1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486146" y="6280407"/>
              <a:ext cx="161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826980" y="6081070"/>
              <a:ext cx="287847" cy="32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23" fill="norm" stroke="1" extrusionOk="0">
                  <a:moveTo>
                    <a:pt x="312" y="0"/>
                  </a:moveTo>
                  <a:cubicBezTo>
                    <a:pt x="121" y="4457"/>
                    <a:pt x="-70" y="8914"/>
                    <a:pt x="26" y="12257"/>
                  </a:cubicBezTo>
                  <a:cubicBezTo>
                    <a:pt x="121" y="15600"/>
                    <a:pt x="503" y="17829"/>
                    <a:pt x="981" y="19286"/>
                  </a:cubicBezTo>
                  <a:cubicBezTo>
                    <a:pt x="1459" y="20743"/>
                    <a:pt x="2033" y="21429"/>
                    <a:pt x="2893" y="21514"/>
                  </a:cubicBezTo>
                  <a:cubicBezTo>
                    <a:pt x="3753" y="21600"/>
                    <a:pt x="4900" y="21086"/>
                    <a:pt x="5856" y="19971"/>
                  </a:cubicBezTo>
                  <a:cubicBezTo>
                    <a:pt x="6811" y="18857"/>
                    <a:pt x="7576" y="17143"/>
                    <a:pt x="8054" y="15429"/>
                  </a:cubicBezTo>
                  <a:cubicBezTo>
                    <a:pt x="8532" y="13714"/>
                    <a:pt x="8723" y="12000"/>
                    <a:pt x="8818" y="11657"/>
                  </a:cubicBezTo>
                  <a:cubicBezTo>
                    <a:pt x="8914" y="11314"/>
                    <a:pt x="8914" y="12343"/>
                    <a:pt x="8914" y="13371"/>
                  </a:cubicBezTo>
                  <a:cubicBezTo>
                    <a:pt x="8914" y="14400"/>
                    <a:pt x="8914" y="15429"/>
                    <a:pt x="9201" y="16371"/>
                  </a:cubicBezTo>
                  <a:cubicBezTo>
                    <a:pt x="9488" y="17314"/>
                    <a:pt x="10061" y="18171"/>
                    <a:pt x="10730" y="18343"/>
                  </a:cubicBezTo>
                  <a:cubicBezTo>
                    <a:pt x="11399" y="18514"/>
                    <a:pt x="12164" y="18000"/>
                    <a:pt x="13119" y="16371"/>
                  </a:cubicBezTo>
                  <a:cubicBezTo>
                    <a:pt x="14075" y="14743"/>
                    <a:pt x="15222" y="12000"/>
                    <a:pt x="16656" y="9429"/>
                  </a:cubicBezTo>
                  <a:cubicBezTo>
                    <a:pt x="18089" y="6857"/>
                    <a:pt x="19810" y="4457"/>
                    <a:pt x="2153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148050" y="6079703"/>
              <a:ext cx="280420" cy="31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06" fill="norm" stroke="1" extrusionOk="0">
                  <a:moveTo>
                    <a:pt x="9229" y="3203"/>
                  </a:moveTo>
                  <a:cubicBezTo>
                    <a:pt x="7265" y="6141"/>
                    <a:pt x="5302" y="9078"/>
                    <a:pt x="3829" y="11843"/>
                  </a:cubicBezTo>
                  <a:cubicBezTo>
                    <a:pt x="2356" y="14608"/>
                    <a:pt x="1375" y="17200"/>
                    <a:pt x="785" y="18928"/>
                  </a:cubicBezTo>
                  <a:cubicBezTo>
                    <a:pt x="196" y="20656"/>
                    <a:pt x="0" y="21520"/>
                    <a:pt x="0" y="21261"/>
                  </a:cubicBezTo>
                  <a:cubicBezTo>
                    <a:pt x="0" y="21002"/>
                    <a:pt x="196" y="19619"/>
                    <a:pt x="1276" y="16595"/>
                  </a:cubicBezTo>
                  <a:cubicBezTo>
                    <a:pt x="2356" y="13571"/>
                    <a:pt x="4320" y="8906"/>
                    <a:pt x="5596" y="6141"/>
                  </a:cubicBezTo>
                  <a:cubicBezTo>
                    <a:pt x="6873" y="3376"/>
                    <a:pt x="7462" y="2512"/>
                    <a:pt x="8051" y="1648"/>
                  </a:cubicBezTo>
                  <a:cubicBezTo>
                    <a:pt x="8640" y="784"/>
                    <a:pt x="9229" y="-80"/>
                    <a:pt x="9622" y="6"/>
                  </a:cubicBezTo>
                  <a:cubicBezTo>
                    <a:pt x="10015" y="93"/>
                    <a:pt x="10211" y="1130"/>
                    <a:pt x="10211" y="2339"/>
                  </a:cubicBezTo>
                  <a:cubicBezTo>
                    <a:pt x="10211" y="3549"/>
                    <a:pt x="10015" y="4931"/>
                    <a:pt x="10015" y="6054"/>
                  </a:cubicBezTo>
                  <a:cubicBezTo>
                    <a:pt x="10015" y="7178"/>
                    <a:pt x="10211" y="8042"/>
                    <a:pt x="10702" y="8214"/>
                  </a:cubicBezTo>
                  <a:cubicBezTo>
                    <a:pt x="11193" y="8387"/>
                    <a:pt x="11978" y="7869"/>
                    <a:pt x="13058" y="6746"/>
                  </a:cubicBezTo>
                  <a:cubicBezTo>
                    <a:pt x="14138" y="5622"/>
                    <a:pt x="15513" y="3894"/>
                    <a:pt x="16985" y="2598"/>
                  </a:cubicBezTo>
                  <a:cubicBezTo>
                    <a:pt x="18458" y="1302"/>
                    <a:pt x="20029" y="438"/>
                    <a:pt x="20815" y="438"/>
                  </a:cubicBezTo>
                  <a:cubicBezTo>
                    <a:pt x="21600" y="438"/>
                    <a:pt x="21600" y="1302"/>
                    <a:pt x="21502" y="3635"/>
                  </a:cubicBezTo>
                  <a:cubicBezTo>
                    <a:pt x="21404" y="5968"/>
                    <a:pt x="21207" y="9770"/>
                    <a:pt x="20815" y="12880"/>
                  </a:cubicBezTo>
                  <a:cubicBezTo>
                    <a:pt x="20422" y="15990"/>
                    <a:pt x="19833" y="18410"/>
                    <a:pt x="19244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7520489" y="6014144"/>
              <a:ext cx="222451" cy="41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28" fill="norm" stroke="1" extrusionOk="0">
                  <a:moveTo>
                    <a:pt x="12584" y="5785"/>
                  </a:moveTo>
                  <a:cubicBezTo>
                    <a:pt x="10375" y="7618"/>
                    <a:pt x="8165" y="9450"/>
                    <a:pt x="6447" y="11479"/>
                  </a:cubicBezTo>
                  <a:cubicBezTo>
                    <a:pt x="4729" y="13509"/>
                    <a:pt x="3502" y="15734"/>
                    <a:pt x="2643" y="17174"/>
                  </a:cubicBezTo>
                  <a:cubicBezTo>
                    <a:pt x="1784" y="18614"/>
                    <a:pt x="1293" y="19269"/>
                    <a:pt x="802" y="19989"/>
                  </a:cubicBezTo>
                  <a:cubicBezTo>
                    <a:pt x="311" y="20709"/>
                    <a:pt x="-180" y="21494"/>
                    <a:pt x="65" y="21298"/>
                  </a:cubicBezTo>
                  <a:cubicBezTo>
                    <a:pt x="311" y="21101"/>
                    <a:pt x="1293" y="19923"/>
                    <a:pt x="3747" y="17043"/>
                  </a:cubicBezTo>
                  <a:cubicBezTo>
                    <a:pt x="6202" y="14163"/>
                    <a:pt x="10129" y="9581"/>
                    <a:pt x="12829" y="6570"/>
                  </a:cubicBezTo>
                  <a:cubicBezTo>
                    <a:pt x="15529" y="3559"/>
                    <a:pt x="17002" y="2119"/>
                    <a:pt x="18229" y="1203"/>
                  </a:cubicBezTo>
                  <a:cubicBezTo>
                    <a:pt x="19456" y="287"/>
                    <a:pt x="20438" y="-106"/>
                    <a:pt x="20929" y="25"/>
                  </a:cubicBezTo>
                  <a:cubicBezTo>
                    <a:pt x="21420" y="156"/>
                    <a:pt x="21420" y="810"/>
                    <a:pt x="21297" y="3429"/>
                  </a:cubicBezTo>
                  <a:cubicBezTo>
                    <a:pt x="21175" y="6047"/>
                    <a:pt x="20929" y="10629"/>
                    <a:pt x="20684" y="13639"/>
                  </a:cubicBezTo>
                  <a:cubicBezTo>
                    <a:pt x="20438" y="16650"/>
                    <a:pt x="20193" y="18090"/>
                    <a:pt x="19947" y="1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7605504" y="6249740"/>
              <a:ext cx="17633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6000"/>
                    <a:pt x="6261" y="10400"/>
                    <a:pt x="9861" y="6800"/>
                  </a:cubicBezTo>
                  <a:cubicBezTo>
                    <a:pt x="13461" y="3200"/>
                    <a:pt x="1753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8088515" y="6242073"/>
              <a:ext cx="199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9200"/>
                    <a:pt x="11631" y="16800"/>
                    <a:pt x="15231" y="13200"/>
                  </a:cubicBezTo>
                  <a:cubicBezTo>
                    <a:pt x="18831" y="9600"/>
                    <a:pt x="2021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8157517" y="6180739"/>
              <a:ext cx="61335" cy="23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40"/>
                    <a:pt x="3600" y="7680"/>
                    <a:pt x="7200" y="11280"/>
                  </a:cubicBezTo>
                  <a:cubicBezTo>
                    <a:pt x="10800" y="14880"/>
                    <a:pt x="162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8508534" y="6146557"/>
              <a:ext cx="177996" cy="26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160" fill="norm" stroke="1" extrusionOk="0">
                  <a:moveTo>
                    <a:pt x="20895" y="3368"/>
                  </a:moveTo>
                  <a:cubicBezTo>
                    <a:pt x="20295" y="2340"/>
                    <a:pt x="19695" y="1311"/>
                    <a:pt x="17895" y="694"/>
                  </a:cubicBezTo>
                  <a:cubicBezTo>
                    <a:pt x="16095" y="77"/>
                    <a:pt x="13095" y="-129"/>
                    <a:pt x="10095" y="77"/>
                  </a:cubicBezTo>
                  <a:cubicBezTo>
                    <a:pt x="7095" y="282"/>
                    <a:pt x="4095" y="900"/>
                    <a:pt x="2145" y="1620"/>
                  </a:cubicBezTo>
                  <a:cubicBezTo>
                    <a:pt x="195" y="2340"/>
                    <a:pt x="-705" y="3162"/>
                    <a:pt x="645" y="4911"/>
                  </a:cubicBezTo>
                  <a:cubicBezTo>
                    <a:pt x="1995" y="6660"/>
                    <a:pt x="5595" y="9334"/>
                    <a:pt x="8145" y="11700"/>
                  </a:cubicBezTo>
                  <a:cubicBezTo>
                    <a:pt x="10695" y="14065"/>
                    <a:pt x="12195" y="16122"/>
                    <a:pt x="12495" y="17562"/>
                  </a:cubicBezTo>
                  <a:cubicBezTo>
                    <a:pt x="12795" y="19002"/>
                    <a:pt x="11895" y="19825"/>
                    <a:pt x="10695" y="20442"/>
                  </a:cubicBezTo>
                  <a:cubicBezTo>
                    <a:pt x="9495" y="21060"/>
                    <a:pt x="7995" y="21471"/>
                    <a:pt x="6345" y="20854"/>
                  </a:cubicBezTo>
                  <a:cubicBezTo>
                    <a:pt x="4695" y="20237"/>
                    <a:pt x="2895" y="18591"/>
                    <a:pt x="1095" y="16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8602194" y="6187820"/>
              <a:ext cx="564791" cy="21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8250"/>
                  </a:moveTo>
                  <a:cubicBezTo>
                    <a:pt x="1662" y="8002"/>
                    <a:pt x="3323" y="7754"/>
                    <a:pt x="4447" y="7257"/>
                  </a:cubicBezTo>
                  <a:cubicBezTo>
                    <a:pt x="5571" y="6761"/>
                    <a:pt x="6157" y="6016"/>
                    <a:pt x="6597" y="5147"/>
                  </a:cubicBezTo>
                  <a:cubicBezTo>
                    <a:pt x="7037" y="4278"/>
                    <a:pt x="7330" y="3285"/>
                    <a:pt x="7330" y="2292"/>
                  </a:cubicBezTo>
                  <a:cubicBezTo>
                    <a:pt x="7330" y="1299"/>
                    <a:pt x="7037" y="306"/>
                    <a:pt x="6402" y="57"/>
                  </a:cubicBezTo>
                  <a:cubicBezTo>
                    <a:pt x="5767" y="-191"/>
                    <a:pt x="4789" y="306"/>
                    <a:pt x="4007" y="2912"/>
                  </a:cubicBezTo>
                  <a:cubicBezTo>
                    <a:pt x="3225" y="5519"/>
                    <a:pt x="2639" y="10237"/>
                    <a:pt x="3030" y="13712"/>
                  </a:cubicBezTo>
                  <a:cubicBezTo>
                    <a:pt x="3421" y="17188"/>
                    <a:pt x="4789" y="19423"/>
                    <a:pt x="6500" y="19423"/>
                  </a:cubicBezTo>
                  <a:cubicBezTo>
                    <a:pt x="8210" y="19423"/>
                    <a:pt x="10262" y="17188"/>
                    <a:pt x="11533" y="14830"/>
                  </a:cubicBezTo>
                  <a:cubicBezTo>
                    <a:pt x="12804" y="12471"/>
                    <a:pt x="13292" y="9988"/>
                    <a:pt x="13488" y="8002"/>
                  </a:cubicBezTo>
                  <a:cubicBezTo>
                    <a:pt x="13683" y="6016"/>
                    <a:pt x="13586" y="4526"/>
                    <a:pt x="13292" y="3781"/>
                  </a:cubicBezTo>
                  <a:cubicBezTo>
                    <a:pt x="12999" y="3037"/>
                    <a:pt x="12510" y="3037"/>
                    <a:pt x="11777" y="4402"/>
                  </a:cubicBezTo>
                  <a:cubicBezTo>
                    <a:pt x="11044" y="5768"/>
                    <a:pt x="10067" y="8499"/>
                    <a:pt x="9578" y="10485"/>
                  </a:cubicBezTo>
                  <a:cubicBezTo>
                    <a:pt x="9090" y="12471"/>
                    <a:pt x="9090" y="13712"/>
                    <a:pt x="9334" y="14333"/>
                  </a:cubicBezTo>
                  <a:cubicBezTo>
                    <a:pt x="9578" y="14954"/>
                    <a:pt x="10067" y="14954"/>
                    <a:pt x="10507" y="14581"/>
                  </a:cubicBezTo>
                  <a:cubicBezTo>
                    <a:pt x="10947" y="14209"/>
                    <a:pt x="11338" y="13464"/>
                    <a:pt x="11729" y="12595"/>
                  </a:cubicBezTo>
                  <a:cubicBezTo>
                    <a:pt x="12119" y="11726"/>
                    <a:pt x="12510" y="10733"/>
                    <a:pt x="12950" y="10112"/>
                  </a:cubicBezTo>
                  <a:cubicBezTo>
                    <a:pt x="13390" y="9492"/>
                    <a:pt x="13879" y="9243"/>
                    <a:pt x="14270" y="9616"/>
                  </a:cubicBezTo>
                  <a:cubicBezTo>
                    <a:pt x="14661" y="9988"/>
                    <a:pt x="14954" y="10981"/>
                    <a:pt x="15345" y="11602"/>
                  </a:cubicBezTo>
                  <a:cubicBezTo>
                    <a:pt x="15736" y="12223"/>
                    <a:pt x="16224" y="12471"/>
                    <a:pt x="16713" y="12471"/>
                  </a:cubicBezTo>
                  <a:cubicBezTo>
                    <a:pt x="17202" y="12471"/>
                    <a:pt x="17690" y="12223"/>
                    <a:pt x="18130" y="11602"/>
                  </a:cubicBezTo>
                  <a:cubicBezTo>
                    <a:pt x="18570" y="10981"/>
                    <a:pt x="18961" y="9988"/>
                    <a:pt x="19254" y="8871"/>
                  </a:cubicBezTo>
                  <a:cubicBezTo>
                    <a:pt x="19548" y="7754"/>
                    <a:pt x="19743" y="6512"/>
                    <a:pt x="19743" y="5271"/>
                  </a:cubicBezTo>
                  <a:cubicBezTo>
                    <a:pt x="19743" y="4030"/>
                    <a:pt x="19548" y="2788"/>
                    <a:pt x="19205" y="2043"/>
                  </a:cubicBezTo>
                  <a:cubicBezTo>
                    <a:pt x="18863" y="1299"/>
                    <a:pt x="18375" y="1050"/>
                    <a:pt x="18081" y="1547"/>
                  </a:cubicBezTo>
                  <a:cubicBezTo>
                    <a:pt x="17788" y="2043"/>
                    <a:pt x="17690" y="3285"/>
                    <a:pt x="17886" y="4278"/>
                  </a:cubicBezTo>
                  <a:cubicBezTo>
                    <a:pt x="18081" y="5271"/>
                    <a:pt x="18570" y="6016"/>
                    <a:pt x="19205" y="7506"/>
                  </a:cubicBezTo>
                  <a:cubicBezTo>
                    <a:pt x="19841" y="8995"/>
                    <a:pt x="20623" y="11230"/>
                    <a:pt x="21062" y="12968"/>
                  </a:cubicBezTo>
                  <a:cubicBezTo>
                    <a:pt x="21502" y="14706"/>
                    <a:pt x="21600" y="15947"/>
                    <a:pt x="21600" y="17188"/>
                  </a:cubicBezTo>
                  <a:cubicBezTo>
                    <a:pt x="21600" y="18430"/>
                    <a:pt x="21502" y="19671"/>
                    <a:pt x="21160" y="20416"/>
                  </a:cubicBezTo>
                  <a:cubicBezTo>
                    <a:pt x="20818" y="21161"/>
                    <a:pt x="20232" y="21409"/>
                    <a:pt x="19890" y="20788"/>
                  </a:cubicBezTo>
                  <a:cubicBezTo>
                    <a:pt x="19548" y="20168"/>
                    <a:pt x="19450" y="18678"/>
                    <a:pt x="19499" y="17312"/>
                  </a:cubicBezTo>
                  <a:cubicBezTo>
                    <a:pt x="19548" y="15947"/>
                    <a:pt x="19743" y="14706"/>
                    <a:pt x="19938" y="13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9198761" y="6200963"/>
              <a:ext cx="139450" cy="16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848" fill="norm" stroke="1" extrusionOk="0">
                  <a:moveTo>
                    <a:pt x="21047" y="3301"/>
                  </a:moveTo>
                  <a:cubicBezTo>
                    <a:pt x="19890" y="1992"/>
                    <a:pt x="18733" y="683"/>
                    <a:pt x="16997" y="192"/>
                  </a:cubicBezTo>
                  <a:cubicBezTo>
                    <a:pt x="15261" y="-299"/>
                    <a:pt x="12947" y="28"/>
                    <a:pt x="9861" y="2646"/>
                  </a:cubicBezTo>
                  <a:cubicBezTo>
                    <a:pt x="6776" y="5265"/>
                    <a:pt x="2918" y="10174"/>
                    <a:pt x="1183" y="13446"/>
                  </a:cubicBezTo>
                  <a:cubicBezTo>
                    <a:pt x="-553" y="16719"/>
                    <a:pt x="-167" y="18356"/>
                    <a:pt x="990" y="19501"/>
                  </a:cubicBezTo>
                  <a:cubicBezTo>
                    <a:pt x="2147" y="20646"/>
                    <a:pt x="4076" y="21301"/>
                    <a:pt x="7354" y="20483"/>
                  </a:cubicBezTo>
                  <a:cubicBezTo>
                    <a:pt x="10633" y="19665"/>
                    <a:pt x="15261" y="17374"/>
                    <a:pt x="17383" y="14592"/>
                  </a:cubicBezTo>
                  <a:cubicBezTo>
                    <a:pt x="19504" y="11810"/>
                    <a:pt x="19118" y="8537"/>
                    <a:pt x="18733" y="5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9400504" y="6178769"/>
              <a:ext cx="137724" cy="19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983" fill="norm" stroke="1" extrusionOk="0">
                  <a:moveTo>
                    <a:pt x="1031" y="4368"/>
                  </a:moveTo>
                  <a:cubicBezTo>
                    <a:pt x="1424" y="8798"/>
                    <a:pt x="1817" y="13229"/>
                    <a:pt x="1620" y="16137"/>
                  </a:cubicBezTo>
                  <a:cubicBezTo>
                    <a:pt x="1424" y="19045"/>
                    <a:pt x="638" y="20429"/>
                    <a:pt x="246" y="20429"/>
                  </a:cubicBezTo>
                  <a:cubicBezTo>
                    <a:pt x="-147" y="20429"/>
                    <a:pt x="-147" y="19045"/>
                    <a:pt x="835" y="16137"/>
                  </a:cubicBezTo>
                  <a:cubicBezTo>
                    <a:pt x="1817" y="13229"/>
                    <a:pt x="3780" y="8798"/>
                    <a:pt x="5351" y="6029"/>
                  </a:cubicBezTo>
                  <a:cubicBezTo>
                    <a:pt x="6922" y="3260"/>
                    <a:pt x="8100" y="2152"/>
                    <a:pt x="10064" y="1183"/>
                  </a:cubicBezTo>
                  <a:cubicBezTo>
                    <a:pt x="12028" y="214"/>
                    <a:pt x="14777" y="-617"/>
                    <a:pt x="16937" y="629"/>
                  </a:cubicBezTo>
                  <a:cubicBezTo>
                    <a:pt x="19097" y="1875"/>
                    <a:pt x="20668" y="5198"/>
                    <a:pt x="21060" y="8937"/>
                  </a:cubicBezTo>
                  <a:cubicBezTo>
                    <a:pt x="21453" y="12675"/>
                    <a:pt x="20668" y="16829"/>
                    <a:pt x="19882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9570771" y="5988754"/>
              <a:ext cx="337505" cy="40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2" fill="norm" stroke="1" extrusionOk="0">
                  <a:moveTo>
                    <a:pt x="10556" y="14597"/>
                  </a:moveTo>
                  <a:cubicBezTo>
                    <a:pt x="10232" y="13922"/>
                    <a:pt x="9907" y="13247"/>
                    <a:pt x="9014" y="12774"/>
                  </a:cubicBezTo>
                  <a:cubicBezTo>
                    <a:pt x="8120" y="12302"/>
                    <a:pt x="6659" y="12032"/>
                    <a:pt x="5116" y="12639"/>
                  </a:cubicBezTo>
                  <a:cubicBezTo>
                    <a:pt x="3573" y="13247"/>
                    <a:pt x="1949" y="14732"/>
                    <a:pt x="1056" y="15812"/>
                  </a:cubicBezTo>
                  <a:cubicBezTo>
                    <a:pt x="162" y="16892"/>
                    <a:pt x="0" y="17567"/>
                    <a:pt x="0" y="18242"/>
                  </a:cubicBezTo>
                  <a:cubicBezTo>
                    <a:pt x="0" y="18917"/>
                    <a:pt x="162" y="19592"/>
                    <a:pt x="1462" y="19592"/>
                  </a:cubicBezTo>
                  <a:cubicBezTo>
                    <a:pt x="2761" y="19592"/>
                    <a:pt x="5197" y="18917"/>
                    <a:pt x="6659" y="18309"/>
                  </a:cubicBezTo>
                  <a:cubicBezTo>
                    <a:pt x="8120" y="17702"/>
                    <a:pt x="8608" y="17162"/>
                    <a:pt x="9014" y="16352"/>
                  </a:cubicBezTo>
                  <a:cubicBezTo>
                    <a:pt x="9420" y="15542"/>
                    <a:pt x="9744" y="14462"/>
                    <a:pt x="9663" y="14192"/>
                  </a:cubicBezTo>
                  <a:cubicBezTo>
                    <a:pt x="9582" y="13922"/>
                    <a:pt x="9095" y="14462"/>
                    <a:pt x="9176" y="14934"/>
                  </a:cubicBezTo>
                  <a:cubicBezTo>
                    <a:pt x="9257" y="15407"/>
                    <a:pt x="9907" y="15812"/>
                    <a:pt x="10800" y="15812"/>
                  </a:cubicBezTo>
                  <a:cubicBezTo>
                    <a:pt x="11693" y="15812"/>
                    <a:pt x="12830" y="15407"/>
                    <a:pt x="14292" y="13989"/>
                  </a:cubicBezTo>
                  <a:cubicBezTo>
                    <a:pt x="15753" y="12572"/>
                    <a:pt x="17540" y="10142"/>
                    <a:pt x="18758" y="7982"/>
                  </a:cubicBezTo>
                  <a:cubicBezTo>
                    <a:pt x="19976" y="5822"/>
                    <a:pt x="20626" y="3932"/>
                    <a:pt x="21032" y="2515"/>
                  </a:cubicBezTo>
                  <a:cubicBezTo>
                    <a:pt x="21438" y="1097"/>
                    <a:pt x="21600" y="152"/>
                    <a:pt x="21275" y="17"/>
                  </a:cubicBezTo>
                  <a:cubicBezTo>
                    <a:pt x="20950" y="-118"/>
                    <a:pt x="20138" y="557"/>
                    <a:pt x="19408" y="2582"/>
                  </a:cubicBezTo>
                  <a:cubicBezTo>
                    <a:pt x="18677" y="4607"/>
                    <a:pt x="18027" y="7982"/>
                    <a:pt x="17702" y="11357"/>
                  </a:cubicBezTo>
                  <a:cubicBezTo>
                    <a:pt x="17377" y="14732"/>
                    <a:pt x="17377" y="18107"/>
                    <a:pt x="1737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9913223" y="6249740"/>
              <a:ext cx="53669" cy="12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0"/>
                  </a:moveTo>
                  <a:cubicBezTo>
                    <a:pt x="4114" y="1322"/>
                    <a:pt x="8228" y="2645"/>
                    <a:pt x="10800" y="5510"/>
                  </a:cubicBezTo>
                  <a:cubicBezTo>
                    <a:pt x="13371" y="8375"/>
                    <a:pt x="14400" y="12784"/>
                    <a:pt x="15428" y="16090"/>
                  </a:cubicBezTo>
                  <a:cubicBezTo>
                    <a:pt x="16457" y="19396"/>
                    <a:pt x="17486" y="21600"/>
                    <a:pt x="18514" y="20939"/>
                  </a:cubicBezTo>
                  <a:cubicBezTo>
                    <a:pt x="19543" y="20278"/>
                    <a:pt x="20571" y="16751"/>
                    <a:pt x="21600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9974558" y="6119404"/>
              <a:ext cx="10733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0002669" y="5989068"/>
              <a:ext cx="365454" cy="71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12386" y="0"/>
                  </a:moveTo>
                  <a:cubicBezTo>
                    <a:pt x="10271" y="2068"/>
                    <a:pt x="8157" y="4136"/>
                    <a:pt x="6873" y="5898"/>
                  </a:cubicBezTo>
                  <a:cubicBezTo>
                    <a:pt x="5589" y="7660"/>
                    <a:pt x="5136" y="9115"/>
                    <a:pt x="5060" y="10034"/>
                  </a:cubicBezTo>
                  <a:cubicBezTo>
                    <a:pt x="4985" y="10953"/>
                    <a:pt x="5287" y="11336"/>
                    <a:pt x="5815" y="11604"/>
                  </a:cubicBezTo>
                  <a:cubicBezTo>
                    <a:pt x="6344" y="11872"/>
                    <a:pt x="7099" y="12026"/>
                    <a:pt x="7552" y="11796"/>
                  </a:cubicBezTo>
                  <a:cubicBezTo>
                    <a:pt x="8006" y="11566"/>
                    <a:pt x="8157" y="10953"/>
                    <a:pt x="7477" y="10111"/>
                  </a:cubicBezTo>
                  <a:cubicBezTo>
                    <a:pt x="6797" y="9268"/>
                    <a:pt x="5287" y="8196"/>
                    <a:pt x="4154" y="7583"/>
                  </a:cubicBezTo>
                  <a:cubicBezTo>
                    <a:pt x="3021" y="6970"/>
                    <a:pt x="2266" y="6817"/>
                    <a:pt x="1511" y="6702"/>
                  </a:cubicBezTo>
                  <a:cubicBezTo>
                    <a:pt x="755" y="6587"/>
                    <a:pt x="0" y="6511"/>
                    <a:pt x="0" y="6626"/>
                  </a:cubicBezTo>
                  <a:cubicBezTo>
                    <a:pt x="0" y="6740"/>
                    <a:pt x="755" y="7047"/>
                    <a:pt x="2719" y="7238"/>
                  </a:cubicBezTo>
                  <a:cubicBezTo>
                    <a:pt x="4683" y="7430"/>
                    <a:pt x="7855" y="7506"/>
                    <a:pt x="9818" y="7468"/>
                  </a:cubicBezTo>
                  <a:cubicBezTo>
                    <a:pt x="11782" y="7430"/>
                    <a:pt x="12537" y="7277"/>
                    <a:pt x="13292" y="7162"/>
                  </a:cubicBezTo>
                  <a:cubicBezTo>
                    <a:pt x="14048" y="7047"/>
                    <a:pt x="14803" y="6970"/>
                    <a:pt x="14954" y="7123"/>
                  </a:cubicBezTo>
                  <a:cubicBezTo>
                    <a:pt x="15105" y="7277"/>
                    <a:pt x="14652" y="7660"/>
                    <a:pt x="14350" y="8081"/>
                  </a:cubicBezTo>
                  <a:cubicBezTo>
                    <a:pt x="14048" y="8502"/>
                    <a:pt x="13897" y="8962"/>
                    <a:pt x="14199" y="9230"/>
                  </a:cubicBezTo>
                  <a:cubicBezTo>
                    <a:pt x="14501" y="9498"/>
                    <a:pt x="15256" y="9574"/>
                    <a:pt x="16011" y="9574"/>
                  </a:cubicBezTo>
                  <a:cubicBezTo>
                    <a:pt x="16766" y="9574"/>
                    <a:pt x="17522" y="9498"/>
                    <a:pt x="18352" y="9421"/>
                  </a:cubicBezTo>
                  <a:cubicBezTo>
                    <a:pt x="19183" y="9345"/>
                    <a:pt x="20090" y="9268"/>
                    <a:pt x="20694" y="9460"/>
                  </a:cubicBezTo>
                  <a:cubicBezTo>
                    <a:pt x="21298" y="9651"/>
                    <a:pt x="21600" y="10111"/>
                    <a:pt x="21600" y="11604"/>
                  </a:cubicBezTo>
                  <a:cubicBezTo>
                    <a:pt x="21600" y="13098"/>
                    <a:pt x="21298" y="15626"/>
                    <a:pt x="20769" y="17311"/>
                  </a:cubicBezTo>
                  <a:cubicBezTo>
                    <a:pt x="20241" y="18996"/>
                    <a:pt x="19485" y="19838"/>
                    <a:pt x="18730" y="20413"/>
                  </a:cubicBezTo>
                  <a:cubicBezTo>
                    <a:pt x="17975" y="20987"/>
                    <a:pt x="17220" y="21294"/>
                    <a:pt x="16464" y="21447"/>
                  </a:cubicBezTo>
                  <a:cubicBezTo>
                    <a:pt x="15709" y="21600"/>
                    <a:pt x="14954" y="21600"/>
                    <a:pt x="14199" y="20949"/>
                  </a:cubicBezTo>
                  <a:cubicBezTo>
                    <a:pt x="13443" y="20298"/>
                    <a:pt x="12688" y="18996"/>
                    <a:pt x="12537" y="18115"/>
                  </a:cubicBezTo>
                  <a:cubicBezTo>
                    <a:pt x="12386" y="17234"/>
                    <a:pt x="12839" y="16774"/>
                    <a:pt x="13292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8517859" y="6650971"/>
              <a:ext cx="1817042" cy="4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13976"/>
                  </a:moveTo>
                  <a:cubicBezTo>
                    <a:pt x="942" y="17788"/>
                    <a:pt x="1884" y="21600"/>
                    <a:pt x="2886" y="20965"/>
                  </a:cubicBezTo>
                  <a:cubicBezTo>
                    <a:pt x="3889" y="20329"/>
                    <a:pt x="4952" y="15247"/>
                    <a:pt x="6000" y="11435"/>
                  </a:cubicBezTo>
                  <a:cubicBezTo>
                    <a:pt x="7048" y="7623"/>
                    <a:pt x="8081" y="5082"/>
                    <a:pt x="9159" y="3176"/>
                  </a:cubicBezTo>
                  <a:cubicBezTo>
                    <a:pt x="10238" y="1271"/>
                    <a:pt x="11362" y="0"/>
                    <a:pt x="12456" y="0"/>
                  </a:cubicBezTo>
                  <a:cubicBezTo>
                    <a:pt x="13549" y="0"/>
                    <a:pt x="14613" y="1271"/>
                    <a:pt x="15737" y="3176"/>
                  </a:cubicBezTo>
                  <a:cubicBezTo>
                    <a:pt x="16861" y="5082"/>
                    <a:pt x="18046" y="7623"/>
                    <a:pt x="19033" y="10165"/>
                  </a:cubicBezTo>
                  <a:cubicBezTo>
                    <a:pt x="20020" y="12706"/>
                    <a:pt x="20810" y="15247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8740197" y="6806340"/>
              <a:ext cx="1717373" cy="11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1125" y="18478"/>
                    <a:pt x="2250" y="15720"/>
                    <a:pt x="3471" y="13192"/>
                  </a:cubicBezTo>
                  <a:cubicBezTo>
                    <a:pt x="4693" y="10665"/>
                    <a:pt x="6011" y="8367"/>
                    <a:pt x="7296" y="6299"/>
                  </a:cubicBezTo>
                  <a:cubicBezTo>
                    <a:pt x="8582" y="4231"/>
                    <a:pt x="9836" y="2392"/>
                    <a:pt x="11105" y="1244"/>
                  </a:cubicBezTo>
                  <a:cubicBezTo>
                    <a:pt x="12375" y="95"/>
                    <a:pt x="13661" y="-365"/>
                    <a:pt x="15027" y="324"/>
                  </a:cubicBezTo>
                  <a:cubicBezTo>
                    <a:pt x="16393" y="1014"/>
                    <a:pt x="17839" y="2852"/>
                    <a:pt x="18948" y="5150"/>
                  </a:cubicBezTo>
                  <a:cubicBezTo>
                    <a:pt x="20057" y="7448"/>
                    <a:pt x="20829" y="10205"/>
                    <a:pt x="21600" y="12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666586" y="6970826"/>
              <a:ext cx="135122" cy="45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44" fill="norm" stroke="1" extrusionOk="0">
                  <a:moveTo>
                    <a:pt x="20764" y="693"/>
                  </a:moveTo>
                  <a:cubicBezTo>
                    <a:pt x="19586" y="219"/>
                    <a:pt x="18408" y="-256"/>
                    <a:pt x="16640" y="159"/>
                  </a:cubicBezTo>
                  <a:cubicBezTo>
                    <a:pt x="14873" y="575"/>
                    <a:pt x="12517" y="1880"/>
                    <a:pt x="9179" y="4135"/>
                  </a:cubicBezTo>
                  <a:cubicBezTo>
                    <a:pt x="5840" y="6390"/>
                    <a:pt x="1520" y="9595"/>
                    <a:pt x="342" y="12384"/>
                  </a:cubicBezTo>
                  <a:cubicBezTo>
                    <a:pt x="-836" y="15173"/>
                    <a:pt x="1128" y="17546"/>
                    <a:pt x="4662" y="18970"/>
                  </a:cubicBezTo>
                  <a:cubicBezTo>
                    <a:pt x="8197" y="20395"/>
                    <a:pt x="13302" y="20869"/>
                    <a:pt x="18408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1932043" y="7006684"/>
              <a:ext cx="112448" cy="43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945" y="5720"/>
                  </a:moveTo>
                  <a:cubicBezTo>
                    <a:pt x="1473" y="5221"/>
                    <a:pt x="0" y="4721"/>
                    <a:pt x="0" y="4160"/>
                  </a:cubicBezTo>
                  <a:cubicBezTo>
                    <a:pt x="0" y="3598"/>
                    <a:pt x="1473" y="2973"/>
                    <a:pt x="3927" y="2224"/>
                  </a:cubicBezTo>
                  <a:cubicBezTo>
                    <a:pt x="6382" y="1475"/>
                    <a:pt x="9818" y="601"/>
                    <a:pt x="12764" y="227"/>
                  </a:cubicBezTo>
                  <a:cubicBezTo>
                    <a:pt x="15709" y="-148"/>
                    <a:pt x="18164" y="-23"/>
                    <a:pt x="19636" y="351"/>
                  </a:cubicBezTo>
                  <a:cubicBezTo>
                    <a:pt x="21109" y="726"/>
                    <a:pt x="21600" y="1350"/>
                    <a:pt x="21600" y="3723"/>
                  </a:cubicBezTo>
                  <a:cubicBezTo>
                    <a:pt x="21600" y="6095"/>
                    <a:pt x="21109" y="10215"/>
                    <a:pt x="20373" y="13336"/>
                  </a:cubicBezTo>
                  <a:cubicBezTo>
                    <a:pt x="19636" y="16458"/>
                    <a:pt x="18655" y="18580"/>
                    <a:pt x="17918" y="19766"/>
                  </a:cubicBezTo>
                  <a:cubicBezTo>
                    <a:pt x="17182" y="20953"/>
                    <a:pt x="16691" y="21202"/>
                    <a:pt x="162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016378" y="6960200"/>
              <a:ext cx="231477" cy="41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1" fill="norm" stroke="1" extrusionOk="0">
                  <a:moveTo>
                    <a:pt x="0" y="16432"/>
                  </a:moveTo>
                  <a:cubicBezTo>
                    <a:pt x="949" y="16829"/>
                    <a:pt x="1899" y="17227"/>
                    <a:pt x="2848" y="17227"/>
                  </a:cubicBezTo>
                  <a:cubicBezTo>
                    <a:pt x="3798" y="17227"/>
                    <a:pt x="4747" y="16829"/>
                    <a:pt x="7002" y="14908"/>
                  </a:cubicBezTo>
                  <a:cubicBezTo>
                    <a:pt x="9257" y="12987"/>
                    <a:pt x="12818" y="9541"/>
                    <a:pt x="15310" y="7023"/>
                  </a:cubicBezTo>
                  <a:cubicBezTo>
                    <a:pt x="17802" y="4506"/>
                    <a:pt x="19226" y="2915"/>
                    <a:pt x="20176" y="1789"/>
                  </a:cubicBezTo>
                  <a:cubicBezTo>
                    <a:pt x="21125" y="663"/>
                    <a:pt x="21600" y="0"/>
                    <a:pt x="21481" y="0"/>
                  </a:cubicBezTo>
                  <a:cubicBezTo>
                    <a:pt x="21363" y="0"/>
                    <a:pt x="20651" y="663"/>
                    <a:pt x="19582" y="2982"/>
                  </a:cubicBezTo>
                  <a:cubicBezTo>
                    <a:pt x="18514" y="5301"/>
                    <a:pt x="17090" y="9276"/>
                    <a:pt x="16259" y="12523"/>
                  </a:cubicBezTo>
                  <a:cubicBezTo>
                    <a:pt x="15429" y="15769"/>
                    <a:pt x="15191" y="18287"/>
                    <a:pt x="15547" y="19745"/>
                  </a:cubicBezTo>
                  <a:cubicBezTo>
                    <a:pt x="15903" y="21202"/>
                    <a:pt x="16853" y="21600"/>
                    <a:pt x="17802" y="21467"/>
                  </a:cubicBezTo>
                  <a:cubicBezTo>
                    <a:pt x="18752" y="21335"/>
                    <a:pt x="19701" y="20672"/>
                    <a:pt x="20651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258256" y="7208095"/>
              <a:ext cx="139599" cy="15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799" fill="norm" stroke="1" extrusionOk="0">
                  <a:moveTo>
                    <a:pt x="9780" y="0"/>
                  </a:moveTo>
                  <a:cubicBezTo>
                    <a:pt x="6694" y="2991"/>
                    <a:pt x="3608" y="5982"/>
                    <a:pt x="1872" y="9139"/>
                  </a:cubicBezTo>
                  <a:cubicBezTo>
                    <a:pt x="137" y="12295"/>
                    <a:pt x="-249" y="15618"/>
                    <a:pt x="137" y="17945"/>
                  </a:cubicBezTo>
                  <a:cubicBezTo>
                    <a:pt x="522" y="20271"/>
                    <a:pt x="1680" y="21600"/>
                    <a:pt x="5344" y="20271"/>
                  </a:cubicBezTo>
                  <a:cubicBezTo>
                    <a:pt x="9008" y="18942"/>
                    <a:pt x="15180" y="14954"/>
                    <a:pt x="18265" y="11797"/>
                  </a:cubicBezTo>
                  <a:cubicBezTo>
                    <a:pt x="21351" y="8640"/>
                    <a:pt x="21351" y="6314"/>
                    <a:pt x="20772" y="4486"/>
                  </a:cubicBezTo>
                  <a:cubicBezTo>
                    <a:pt x="20194" y="2659"/>
                    <a:pt x="19037" y="1329"/>
                    <a:pt x="17301" y="831"/>
                  </a:cubicBezTo>
                  <a:cubicBezTo>
                    <a:pt x="15565" y="332"/>
                    <a:pt x="13251" y="665"/>
                    <a:pt x="10937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427085" y="7008757"/>
              <a:ext cx="49305" cy="34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25" fill="norm" stroke="1" extrusionOk="0">
                  <a:moveTo>
                    <a:pt x="20836" y="0"/>
                  </a:moveTo>
                  <a:cubicBezTo>
                    <a:pt x="14356" y="4383"/>
                    <a:pt x="7876" y="8765"/>
                    <a:pt x="4636" y="11739"/>
                  </a:cubicBezTo>
                  <a:cubicBezTo>
                    <a:pt x="1396" y="14713"/>
                    <a:pt x="1396" y="16278"/>
                    <a:pt x="856" y="17765"/>
                  </a:cubicBezTo>
                  <a:cubicBezTo>
                    <a:pt x="316" y="19252"/>
                    <a:pt x="-764" y="20661"/>
                    <a:pt x="856" y="21130"/>
                  </a:cubicBezTo>
                  <a:cubicBezTo>
                    <a:pt x="2476" y="21600"/>
                    <a:pt x="6796" y="21130"/>
                    <a:pt x="11116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545390" y="6970423"/>
              <a:ext cx="115004" cy="38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15840" y="0"/>
                  </a:moveTo>
                  <a:cubicBezTo>
                    <a:pt x="11520" y="3433"/>
                    <a:pt x="7200" y="6866"/>
                    <a:pt x="4320" y="10228"/>
                  </a:cubicBezTo>
                  <a:cubicBezTo>
                    <a:pt x="1440" y="13589"/>
                    <a:pt x="0" y="16879"/>
                    <a:pt x="0" y="18882"/>
                  </a:cubicBezTo>
                  <a:cubicBezTo>
                    <a:pt x="0" y="20885"/>
                    <a:pt x="1440" y="21600"/>
                    <a:pt x="5280" y="21528"/>
                  </a:cubicBezTo>
                  <a:cubicBezTo>
                    <a:pt x="9120" y="21457"/>
                    <a:pt x="15360" y="20599"/>
                    <a:pt x="21600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514723" y="7162094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6800"/>
                    <a:pt x="1728" y="12000"/>
                    <a:pt x="5328" y="8400"/>
                  </a:cubicBezTo>
                  <a:cubicBezTo>
                    <a:pt x="8928" y="4800"/>
                    <a:pt x="152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806063" y="7200428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103596" y="7005818"/>
              <a:ext cx="231480" cy="30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50" fill="norm" stroke="1" extrusionOk="0">
                  <a:moveTo>
                    <a:pt x="3697" y="10296"/>
                  </a:moveTo>
                  <a:cubicBezTo>
                    <a:pt x="2747" y="9765"/>
                    <a:pt x="1798" y="9234"/>
                    <a:pt x="1086" y="7729"/>
                  </a:cubicBezTo>
                  <a:cubicBezTo>
                    <a:pt x="374" y="6224"/>
                    <a:pt x="-101" y="3745"/>
                    <a:pt x="18" y="2152"/>
                  </a:cubicBezTo>
                  <a:cubicBezTo>
                    <a:pt x="136" y="558"/>
                    <a:pt x="848" y="-150"/>
                    <a:pt x="1204" y="27"/>
                  </a:cubicBezTo>
                  <a:cubicBezTo>
                    <a:pt x="1561" y="204"/>
                    <a:pt x="1561" y="1266"/>
                    <a:pt x="1561" y="4542"/>
                  </a:cubicBezTo>
                  <a:cubicBezTo>
                    <a:pt x="1561" y="7817"/>
                    <a:pt x="1561" y="13306"/>
                    <a:pt x="1679" y="16581"/>
                  </a:cubicBezTo>
                  <a:cubicBezTo>
                    <a:pt x="1798" y="19857"/>
                    <a:pt x="2035" y="20919"/>
                    <a:pt x="2629" y="21184"/>
                  </a:cubicBezTo>
                  <a:cubicBezTo>
                    <a:pt x="3222" y="21450"/>
                    <a:pt x="4172" y="20919"/>
                    <a:pt x="5358" y="19414"/>
                  </a:cubicBezTo>
                  <a:cubicBezTo>
                    <a:pt x="6545" y="17909"/>
                    <a:pt x="7969" y="15430"/>
                    <a:pt x="8919" y="13748"/>
                  </a:cubicBezTo>
                  <a:cubicBezTo>
                    <a:pt x="9868" y="12066"/>
                    <a:pt x="10343" y="11181"/>
                    <a:pt x="10343" y="11535"/>
                  </a:cubicBezTo>
                  <a:cubicBezTo>
                    <a:pt x="10343" y="11889"/>
                    <a:pt x="9868" y="13483"/>
                    <a:pt x="9631" y="14722"/>
                  </a:cubicBezTo>
                  <a:cubicBezTo>
                    <a:pt x="9394" y="15961"/>
                    <a:pt x="9394" y="16847"/>
                    <a:pt x="9987" y="17466"/>
                  </a:cubicBezTo>
                  <a:cubicBezTo>
                    <a:pt x="10580" y="18086"/>
                    <a:pt x="11767" y="18440"/>
                    <a:pt x="12835" y="18263"/>
                  </a:cubicBezTo>
                  <a:cubicBezTo>
                    <a:pt x="13903" y="18086"/>
                    <a:pt x="14853" y="17378"/>
                    <a:pt x="16277" y="14279"/>
                  </a:cubicBezTo>
                  <a:cubicBezTo>
                    <a:pt x="17701" y="11181"/>
                    <a:pt x="19600" y="5693"/>
                    <a:pt x="21499" y="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365742" y="7169761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365742" y="7131427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424345" y="7095263"/>
              <a:ext cx="125402" cy="18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45" fill="norm" stroke="1" extrusionOk="0">
                  <a:moveTo>
                    <a:pt x="462" y="5145"/>
                  </a:moveTo>
                  <a:cubicBezTo>
                    <a:pt x="894" y="8145"/>
                    <a:pt x="1326" y="11145"/>
                    <a:pt x="1326" y="13845"/>
                  </a:cubicBezTo>
                  <a:cubicBezTo>
                    <a:pt x="1326" y="16545"/>
                    <a:pt x="894" y="18945"/>
                    <a:pt x="462" y="19395"/>
                  </a:cubicBezTo>
                  <a:cubicBezTo>
                    <a:pt x="30" y="19845"/>
                    <a:pt x="-402" y="18345"/>
                    <a:pt x="678" y="15345"/>
                  </a:cubicBezTo>
                  <a:cubicBezTo>
                    <a:pt x="1758" y="12345"/>
                    <a:pt x="4350" y="7845"/>
                    <a:pt x="6510" y="4995"/>
                  </a:cubicBezTo>
                  <a:cubicBezTo>
                    <a:pt x="8670" y="2145"/>
                    <a:pt x="10398" y="945"/>
                    <a:pt x="12342" y="345"/>
                  </a:cubicBezTo>
                  <a:cubicBezTo>
                    <a:pt x="14286" y="-255"/>
                    <a:pt x="16446" y="-255"/>
                    <a:pt x="18174" y="1845"/>
                  </a:cubicBezTo>
                  <a:cubicBezTo>
                    <a:pt x="19902" y="3945"/>
                    <a:pt x="21198" y="8145"/>
                    <a:pt x="21198" y="11745"/>
                  </a:cubicBezTo>
                  <a:cubicBezTo>
                    <a:pt x="21198" y="15345"/>
                    <a:pt x="19902" y="18345"/>
                    <a:pt x="1860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612040" y="6962756"/>
              <a:ext cx="45043" cy="29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27" fill="norm" stroke="1" extrusionOk="0">
                  <a:moveTo>
                    <a:pt x="17550" y="0"/>
                  </a:moveTo>
                  <a:cubicBezTo>
                    <a:pt x="11550" y="5028"/>
                    <a:pt x="5550" y="10055"/>
                    <a:pt x="2550" y="13128"/>
                  </a:cubicBezTo>
                  <a:cubicBezTo>
                    <a:pt x="-450" y="16200"/>
                    <a:pt x="-450" y="17317"/>
                    <a:pt x="750" y="18434"/>
                  </a:cubicBezTo>
                  <a:cubicBezTo>
                    <a:pt x="1950" y="19552"/>
                    <a:pt x="4350" y="20669"/>
                    <a:pt x="7950" y="21134"/>
                  </a:cubicBezTo>
                  <a:cubicBezTo>
                    <a:pt x="11550" y="21600"/>
                    <a:pt x="16350" y="21414"/>
                    <a:pt x="2115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611081" y="7139093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716145" y="7135616"/>
              <a:ext cx="209277" cy="13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946" fill="norm" stroke="1" extrusionOk="0">
                  <a:moveTo>
                    <a:pt x="4135" y="8944"/>
                  </a:moveTo>
                  <a:cubicBezTo>
                    <a:pt x="5176" y="10144"/>
                    <a:pt x="6217" y="11344"/>
                    <a:pt x="7258" y="11344"/>
                  </a:cubicBezTo>
                  <a:cubicBezTo>
                    <a:pt x="8299" y="11344"/>
                    <a:pt x="9340" y="10144"/>
                    <a:pt x="10121" y="8144"/>
                  </a:cubicBezTo>
                  <a:cubicBezTo>
                    <a:pt x="10901" y="6144"/>
                    <a:pt x="11422" y="3344"/>
                    <a:pt x="11031" y="1744"/>
                  </a:cubicBezTo>
                  <a:cubicBezTo>
                    <a:pt x="10641" y="144"/>
                    <a:pt x="9340" y="-256"/>
                    <a:pt x="8169" y="144"/>
                  </a:cubicBezTo>
                  <a:cubicBezTo>
                    <a:pt x="6998" y="544"/>
                    <a:pt x="5957" y="1744"/>
                    <a:pt x="4656" y="4144"/>
                  </a:cubicBezTo>
                  <a:cubicBezTo>
                    <a:pt x="3354" y="6544"/>
                    <a:pt x="1793" y="10144"/>
                    <a:pt x="882" y="12944"/>
                  </a:cubicBezTo>
                  <a:cubicBezTo>
                    <a:pt x="-29" y="15744"/>
                    <a:pt x="-289" y="17744"/>
                    <a:pt x="362" y="19144"/>
                  </a:cubicBezTo>
                  <a:cubicBezTo>
                    <a:pt x="1012" y="20544"/>
                    <a:pt x="2574" y="21344"/>
                    <a:pt x="6217" y="20744"/>
                  </a:cubicBezTo>
                  <a:cubicBezTo>
                    <a:pt x="9860" y="20144"/>
                    <a:pt x="15586" y="18144"/>
                    <a:pt x="21311" y="16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933088" y="7139093"/>
              <a:ext cx="122671" cy="15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0"/>
                  </a:moveTo>
                  <a:cubicBezTo>
                    <a:pt x="1800" y="5400"/>
                    <a:pt x="3600" y="10800"/>
                    <a:pt x="4500" y="14580"/>
                  </a:cubicBezTo>
                  <a:cubicBezTo>
                    <a:pt x="5400" y="18360"/>
                    <a:pt x="5400" y="20520"/>
                    <a:pt x="4500" y="21060"/>
                  </a:cubicBezTo>
                  <a:cubicBezTo>
                    <a:pt x="3600" y="21600"/>
                    <a:pt x="1800" y="20520"/>
                    <a:pt x="900" y="19080"/>
                  </a:cubicBezTo>
                  <a:cubicBezTo>
                    <a:pt x="0" y="17640"/>
                    <a:pt x="0" y="15840"/>
                    <a:pt x="900" y="13320"/>
                  </a:cubicBezTo>
                  <a:cubicBezTo>
                    <a:pt x="1800" y="10800"/>
                    <a:pt x="3600" y="7560"/>
                    <a:pt x="7200" y="5580"/>
                  </a:cubicBezTo>
                  <a:cubicBezTo>
                    <a:pt x="10800" y="3600"/>
                    <a:pt x="16200" y="28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054312" y="7131417"/>
              <a:ext cx="108782" cy="18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05" fill="norm" stroke="1" extrusionOk="0">
                  <a:moveTo>
                    <a:pt x="20896" y="3552"/>
                  </a:moveTo>
                  <a:cubicBezTo>
                    <a:pt x="16478" y="2072"/>
                    <a:pt x="12060" y="593"/>
                    <a:pt x="8623" y="149"/>
                  </a:cubicBezTo>
                  <a:cubicBezTo>
                    <a:pt x="5187" y="-295"/>
                    <a:pt x="2732" y="297"/>
                    <a:pt x="1260" y="1332"/>
                  </a:cubicBezTo>
                  <a:cubicBezTo>
                    <a:pt x="-213" y="2368"/>
                    <a:pt x="-704" y="3847"/>
                    <a:pt x="1505" y="5623"/>
                  </a:cubicBezTo>
                  <a:cubicBezTo>
                    <a:pt x="3714" y="7398"/>
                    <a:pt x="8623" y="9469"/>
                    <a:pt x="12305" y="11245"/>
                  </a:cubicBezTo>
                  <a:cubicBezTo>
                    <a:pt x="15987" y="13020"/>
                    <a:pt x="18441" y="14500"/>
                    <a:pt x="19669" y="15979"/>
                  </a:cubicBezTo>
                  <a:cubicBezTo>
                    <a:pt x="20896" y="17458"/>
                    <a:pt x="20896" y="18938"/>
                    <a:pt x="17951" y="19826"/>
                  </a:cubicBezTo>
                  <a:cubicBezTo>
                    <a:pt x="15005" y="20713"/>
                    <a:pt x="9114" y="21009"/>
                    <a:pt x="3223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147760" y="6963894"/>
              <a:ext cx="172293" cy="58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58" fill="norm" stroke="1" extrusionOk="0">
                  <a:moveTo>
                    <a:pt x="7513" y="526"/>
                  </a:moveTo>
                  <a:cubicBezTo>
                    <a:pt x="8765" y="242"/>
                    <a:pt x="10017" y="-42"/>
                    <a:pt x="11113" y="5"/>
                  </a:cubicBezTo>
                  <a:cubicBezTo>
                    <a:pt x="12209" y="53"/>
                    <a:pt x="13148" y="432"/>
                    <a:pt x="14870" y="2042"/>
                  </a:cubicBezTo>
                  <a:cubicBezTo>
                    <a:pt x="16591" y="3653"/>
                    <a:pt x="19096" y="6495"/>
                    <a:pt x="20348" y="9337"/>
                  </a:cubicBezTo>
                  <a:cubicBezTo>
                    <a:pt x="21600" y="12179"/>
                    <a:pt x="21600" y="15021"/>
                    <a:pt x="18000" y="17058"/>
                  </a:cubicBezTo>
                  <a:cubicBezTo>
                    <a:pt x="14400" y="19095"/>
                    <a:pt x="7200" y="20326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3" name="Drawing"/>
          <p:cNvGrpSpPr/>
          <p:nvPr/>
        </p:nvGrpSpPr>
        <p:grpSpPr>
          <a:xfrm>
            <a:off x="436040" y="235116"/>
            <a:ext cx="12467584" cy="9156763"/>
            <a:chOff x="0" y="0"/>
            <a:chExt cx="12467583" cy="9156762"/>
          </a:xfrm>
        </p:grpSpPr>
        <p:sp>
          <p:nvSpPr>
            <p:cNvPr id="2829" name="Line"/>
            <p:cNvSpPr/>
            <p:nvPr/>
          </p:nvSpPr>
          <p:spPr>
            <a:xfrm>
              <a:off x="195454" y="59159"/>
              <a:ext cx="180091" cy="48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63" fill="norm" stroke="1" extrusionOk="0">
                  <a:moveTo>
                    <a:pt x="20370" y="1566"/>
                  </a:moveTo>
                  <a:cubicBezTo>
                    <a:pt x="20370" y="888"/>
                    <a:pt x="20370" y="209"/>
                    <a:pt x="19620" y="40"/>
                  </a:cubicBezTo>
                  <a:cubicBezTo>
                    <a:pt x="18870" y="-130"/>
                    <a:pt x="17370" y="209"/>
                    <a:pt x="14820" y="1736"/>
                  </a:cubicBezTo>
                  <a:cubicBezTo>
                    <a:pt x="12270" y="3263"/>
                    <a:pt x="8670" y="5977"/>
                    <a:pt x="6270" y="8578"/>
                  </a:cubicBezTo>
                  <a:cubicBezTo>
                    <a:pt x="3870" y="11179"/>
                    <a:pt x="2670" y="13667"/>
                    <a:pt x="2970" y="15759"/>
                  </a:cubicBezTo>
                  <a:cubicBezTo>
                    <a:pt x="3270" y="17851"/>
                    <a:pt x="5070" y="19547"/>
                    <a:pt x="7770" y="20452"/>
                  </a:cubicBezTo>
                  <a:cubicBezTo>
                    <a:pt x="10470" y="21357"/>
                    <a:pt x="14070" y="21470"/>
                    <a:pt x="16470" y="20961"/>
                  </a:cubicBezTo>
                  <a:cubicBezTo>
                    <a:pt x="18870" y="20452"/>
                    <a:pt x="20070" y="19321"/>
                    <a:pt x="20670" y="18473"/>
                  </a:cubicBezTo>
                  <a:cubicBezTo>
                    <a:pt x="21270" y="17625"/>
                    <a:pt x="21270" y="17060"/>
                    <a:pt x="20820" y="16551"/>
                  </a:cubicBezTo>
                  <a:cubicBezTo>
                    <a:pt x="20370" y="16042"/>
                    <a:pt x="19470" y="15589"/>
                    <a:pt x="16620" y="15250"/>
                  </a:cubicBezTo>
                  <a:cubicBezTo>
                    <a:pt x="13770" y="14911"/>
                    <a:pt x="8970" y="14685"/>
                    <a:pt x="5670" y="14572"/>
                  </a:cubicBezTo>
                  <a:cubicBezTo>
                    <a:pt x="2370" y="14458"/>
                    <a:pt x="570" y="14458"/>
                    <a:pt x="120" y="14572"/>
                  </a:cubicBezTo>
                  <a:cubicBezTo>
                    <a:pt x="-330" y="14685"/>
                    <a:pt x="570" y="14911"/>
                    <a:pt x="1470" y="15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468646" y="94557"/>
              <a:ext cx="188292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5116" y="0"/>
                  </a:moveTo>
                  <a:cubicBezTo>
                    <a:pt x="7674" y="775"/>
                    <a:pt x="10232" y="1551"/>
                    <a:pt x="13074" y="3323"/>
                  </a:cubicBezTo>
                  <a:cubicBezTo>
                    <a:pt x="15916" y="5095"/>
                    <a:pt x="19042" y="7865"/>
                    <a:pt x="20321" y="10523"/>
                  </a:cubicBezTo>
                  <a:cubicBezTo>
                    <a:pt x="21600" y="13182"/>
                    <a:pt x="21032" y="15729"/>
                    <a:pt x="17337" y="17557"/>
                  </a:cubicBezTo>
                  <a:cubicBezTo>
                    <a:pt x="13642" y="19385"/>
                    <a:pt x="6821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0" y="74510"/>
              <a:ext cx="246309" cy="50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74" fill="norm" stroke="1" extrusionOk="0">
                  <a:moveTo>
                    <a:pt x="12394" y="1510"/>
                  </a:moveTo>
                  <a:cubicBezTo>
                    <a:pt x="12394" y="856"/>
                    <a:pt x="12394" y="201"/>
                    <a:pt x="11854" y="38"/>
                  </a:cubicBezTo>
                  <a:cubicBezTo>
                    <a:pt x="11314" y="-126"/>
                    <a:pt x="10234" y="201"/>
                    <a:pt x="8182" y="1892"/>
                  </a:cubicBezTo>
                  <a:cubicBezTo>
                    <a:pt x="6130" y="3583"/>
                    <a:pt x="3106" y="6638"/>
                    <a:pt x="1378" y="9638"/>
                  </a:cubicBezTo>
                  <a:cubicBezTo>
                    <a:pt x="-350" y="12638"/>
                    <a:pt x="-782" y="15583"/>
                    <a:pt x="2026" y="17547"/>
                  </a:cubicBezTo>
                  <a:cubicBezTo>
                    <a:pt x="4834" y="19510"/>
                    <a:pt x="10882" y="20492"/>
                    <a:pt x="14554" y="20983"/>
                  </a:cubicBezTo>
                  <a:cubicBezTo>
                    <a:pt x="18226" y="21474"/>
                    <a:pt x="19522" y="21474"/>
                    <a:pt x="2081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990636" y="0"/>
              <a:ext cx="237029" cy="56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54" fill="norm" stroke="1" extrusionOk="0">
                  <a:moveTo>
                    <a:pt x="2031" y="18863"/>
                  </a:moveTo>
                  <a:cubicBezTo>
                    <a:pt x="1567" y="19352"/>
                    <a:pt x="1102" y="19841"/>
                    <a:pt x="754" y="20378"/>
                  </a:cubicBezTo>
                  <a:cubicBezTo>
                    <a:pt x="406" y="20916"/>
                    <a:pt x="173" y="21502"/>
                    <a:pt x="57" y="21551"/>
                  </a:cubicBezTo>
                  <a:cubicBezTo>
                    <a:pt x="-59" y="21600"/>
                    <a:pt x="-59" y="21111"/>
                    <a:pt x="638" y="19205"/>
                  </a:cubicBezTo>
                  <a:cubicBezTo>
                    <a:pt x="1335" y="17300"/>
                    <a:pt x="2728" y="13976"/>
                    <a:pt x="4586" y="10702"/>
                  </a:cubicBezTo>
                  <a:cubicBezTo>
                    <a:pt x="6444" y="7428"/>
                    <a:pt x="8767" y="4203"/>
                    <a:pt x="10393" y="2346"/>
                  </a:cubicBezTo>
                  <a:cubicBezTo>
                    <a:pt x="12018" y="489"/>
                    <a:pt x="12947" y="0"/>
                    <a:pt x="13528" y="0"/>
                  </a:cubicBezTo>
                  <a:cubicBezTo>
                    <a:pt x="14109" y="0"/>
                    <a:pt x="14341" y="489"/>
                    <a:pt x="14806" y="2052"/>
                  </a:cubicBezTo>
                  <a:cubicBezTo>
                    <a:pt x="15270" y="3616"/>
                    <a:pt x="15967" y="6255"/>
                    <a:pt x="17128" y="9529"/>
                  </a:cubicBezTo>
                  <a:cubicBezTo>
                    <a:pt x="18289" y="12804"/>
                    <a:pt x="19915" y="16713"/>
                    <a:pt x="21541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058993" y="393564"/>
              <a:ext cx="176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8514"/>
                    <a:pt x="5635" y="15429"/>
                    <a:pt x="9235" y="11829"/>
                  </a:cubicBezTo>
                  <a:cubicBezTo>
                    <a:pt x="12835" y="8229"/>
                    <a:pt x="17217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319666" y="355230"/>
              <a:ext cx="230006" cy="14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0"/>
                  </a:moveTo>
                  <a:cubicBezTo>
                    <a:pt x="480" y="5125"/>
                    <a:pt x="960" y="10251"/>
                    <a:pt x="1200" y="13729"/>
                  </a:cubicBezTo>
                  <a:cubicBezTo>
                    <a:pt x="1440" y="17207"/>
                    <a:pt x="1440" y="19037"/>
                    <a:pt x="2040" y="20136"/>
                  </a:cubicBezTo>
                  <a:cubicBezTo>
                    <a:pt x="2640" y="21234"/>
                    <a:pt x="3840" y="21600"/>
                    <a:pt x="5160" y="20319"/>
                  </a:cubicBezTo>
                  <a:cubicBezTo>
                    <a:pt x="6480" y="19037"/>
                    <a:pt x="7920" y="16108"/>
                    <a:pt x="8880" y="13546"/>
                  </a:cubicBezTo>
                  <a:cubicBezTo>
                    <a:pt x="9840" y="10983"/>
                    <a:pt x="10320" y="8786"/>
                    <a:pt x="10680" y="6773"/>
                  </a:cubicBezTo>
                  <a:cubicBezTo>
                    <a:pt x="11040" y="4759"/>
                    <a:pt x="11280" y="2929"/>
                    <a:pt x="11520" y="2929"/>
                  </a:cubicBezTo>
                  <a:cubicBezTo>
                    <a:pt x="11760" y="2929"/>
                    <a:pt x="12000" y="4759"/>
                    <a:pt x="12360" y="7505"/>
                  </a:cubicBezTo>
                  <a:cubicBezTo>
                    <a:pt x="12720" y="10251"/>
                    <a:pt x="13200" y="13912"/>
                    <a:pt x="13920" y="16292"/>
                  </a:cubicBezTo>
                  <a:cubicBezTo>
                    <a:pt x="14640" y="18671"/>
                    <a:pt x="15600" y="19769"/>
                    <a:pt x="16920" y="19769"/>
                  </a:cubicBezTo>
                  <a:cubicBezTo>
                    <a:pt x="18240" y="19769"/>
                    <a:pt x="19920" y="18671"/>
                    <a:pt x="21600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665774" y="56223"/>
              <a:ext cx="106236" cy="48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96" fill="norm" stroke="1" extrusionOk="0">
                  <a:moveTo>
                    <a:pt x="5949" y="0"/>
                  </a:moveTo>
                  <a:cubicBezTo>
                    <a:pt x="3892" y="3150"/>
                    <a:pt x="1835" y="6300"/>
                    <a:pt x="807" y="9619"/>
                  </a:cubicBezTo>
                  <a:cubicBezTo>
                    <a:pt x="-222" y="12938"/>
                    <a:pt x="-222" y="16425"/>
                    <a:pt x="549" y="18450"/>
                  </a:cubicBezTo>
                  <a:cubicBezTo>
                    <a:pt x="1321" y="20475"/>
                    <a:pt x="2864" y="21038"/>
                    <a:pt x="4921" y="21319"/>
                  </a:cubicBezTo>
                  <a:cubicBezTo>
                    <a:pt x="6978" y="21600"/>
                    <a:pt x="9549" y="21600"/>
                    <a:pt x="12378" y="20925"/>
                  </a:cubicBezTo>
                  <a:cubicBezTo>
                    <a:pt x="15207" y="20250"/>
                    <a:pt x="18292" y="18900"/>
                    <a:pt x="21378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657007" y="332229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800"/>
                    <a:pt x="1964" y="12000"/>
                    <a:pt x="5564" y="8400"/>
                  </a:cubicBezTo>
                  <a:cubicBezTo>
                    <a:pt x="9164" y="4800"/>
                    <a:pt x="153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812899" y="309229"/>
              <a:ext cx="142524" cy="19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56" fill="norm" stroke="1" extrusionOk="0">
                  <a:moveTo>
                    <a:pt x="13263" y="0"/>
                  </a:moveTo>
                  <a:cubicBezTo>
                    <a:pt x="9853" y="1385"/>
                    <a:pt x="6442" y="2769"/>
                    <a:pt x="3979" y="4846"/>
                  </a:cubicBezTo>
                  <a:cubicBezTo>
                    <a:pt x="1516" y="6923"/>
                    <a:pt x="0" y="9692"/>
                    <a:pt x="0" y="12600"/>
                  </a:cubicBezTo>
                  <a:cubicBezTo>
                    <a:pt x="0" y="15508"/>
                    <a:pt x="1516" y="18554"/>
                    <a:pt x="4168" y="20077"/>
                  </a:cubicBezTo>
                  <a:cubicBezTo>
                    <a:pt x="6821" y="21600"/>
                    <a:pt x="10611" y="21600"/>
                    <a:pt x="14021" y="20354"/>
                  </a:cubicBezTo>
                  <a:cubicBezTo>
                    <a:pt x="17432" y="19108"/>
                    <a:pt x="20463" y="16615"/>
                    <a:pt x="21032" y="13708"/>
                  </a:cubicBezTo>
                  <a:cubicBezTo>
                    <a:pt x="21600" y="10800"/>
                    <a:pt x="19705" y="7477"/>
                    <a:pt x="17432" y="5677"/>
                  </a:cubicBezTo>
                  <a:cubicBezTo>
                    <a:pt x="15158" y="3877"/>
                    <a:pt x="12505" y="3600"/>
                    <a:pt x="10989" y="3323"/>
                  </a:cubicBezTo>
                  <a:cubicBezTo>
                    <a:pt x="9474" y="3046"/>
                    <a:pt x="9095" y="2769"/>
                    <a:pt x="8716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2048015" y="364041"/>
              <a:ext cx="176339" cy="21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199"/>
                  </a:moveTo>
                  <a:cubicBezTo>
                    <a:pt x="939" y="1171"/>
                    <a:pt x="1878" y="142"/>
                    <a:pt x="3130" y="14"/>
                  </a:cubicBezTo>
                  <a:cubicBezTo>
                    <a:pt x="4383" y="-115"/>
                    <a:pt x="5948" y="656"/>
                    <a:pt x="7670" y="3228"/>
                  </a:cubicBezTo>
                  <a:cubicBezTo>
                    <a:pt x="9391" y="5799"/>
                    <a:pt x="11270" y="10171"/>
                    <a:pt x="12209" y="12999"/>
                  </a:cubicBezTo>
                  <a:cubicBezTo>
                    <a:pt x="13148" y="15828"/>
                    <a:pt x="13148" y="17114"/>
                    <a:pt x="12991" y="18399"/>
                  </a:cubicBezTo>
                  <a:cubicBezTo>
                    <a:pt x="12835" y="19685"/>
                    <a:pt x="12522" y="20971"/>
                    <a:pt x="11739" y="21228"/>
                  </a:cubicBezTo>
                  <a:cubicBezTo>
                    <a:pt x="10957" y="21485"/>
                    <a:pt x="9704" y="20714"/>
                    <a:pt x="9391" y="18142"/>
                  </a:cubicBezTo>
                  <a:cubicBezTo>
                    <a:pt x="9078" y="15571"/>
                    <a:pt x="9704" y="11199"/>
                    <a:pt x="11113" y="8114"/>
                  </a:cubicBezTo>
                  <a:cubicBezTo>
                    <a:pt x="12522" y="5028"/>
                    <a:pt x="14713" y="3228"/>
                    <a:pt x="16591" y="2456"/>
                  </a:cubicBezTo>
                  <a:cubicBezTo>
                    <a:pt x="18470" y="1685"/>
                    <a:pt x="20035" y="1942"/>
                    <a:pt x="21600" y="2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2191473" y="376810"/>
              <a:ext cx="308010" cy="57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37" fill="norm" stroke="1" extrusionOk="0">
                  <a:moveTo>
                    <a:pt x="2809" y="3207"/>
                  </a:moveTo>
                  <a:cubicBezTo>
                    <a:pt x="3517" y="3494"/>
                    <a:pt x="4225" y="3781"/>
                    <a:pt x="5110" y="3733"/>
                  </a:cubicBezTo>
                  <a:cubicBezTo>
                    <a:pt x="5996" y="3685"/>
                    <a:pt x="7058" y="3303"/>
                    <a:pt x="7678" y="2873"/>
                  </a:cubicBezTo>
                  <a:cubicBezTo>
                    <a:pt x="8297" y="2443"/>
                    <a:pt x="8474" y="1965"/>
                    <a:pt x="8120" y="1678"/>
                  </a:cubicBezTo>
                  <a:cubicBezTo>
                    <a:pt x="7766" y="1391"/>
                    <a:pt x="6881" y="1296"/>
                    <a:pt x="5819" y="1582"/>
                  </a:cubicBezTo>
                  <a:cubicBezTo>
                    <a:pt x="4756" y="1869"/>
                    <a:pt x="3517" y="2538"/>
                    <a:pt x="2455" y="3398"/>
                  </a:cubicBezTo>
                  <a:cubicBezTo>
                    <a:pt x="1392" y="4258"/>
                    <a:pt x="507" y="5310"/>
                    <a:pt x="153" y="6074"/>
                  </a:cubicBezTo>
                  <a:cubicBezTo>
                    <a:pt x="-201" y="6839"/>
                    <a:pt x="-24" y="7317"/>
                    <a:pt x="1569" y="7460"/>
                  </a:cubicBezTo>
                  <a:cubicBezTo>
                    <a:pt x="3163" y="7604"/>
                    <a:pt x="6173" y="7412"/>
                    <a:pt x="9360" y="6409"/>
                  </a:cubicBezTo>
                  <a:cubicBezTo>
                    <a:pt x="12547" y="5405"/>
                    <a:pt x="15910" y="3589"/>
                    <a:pt x="17592" y="2347"/>
                  </a:cubicBezTo>
                  <a:cubicBezTo>
                    <a:pt x="19274" y="1104"/>
                    <a:pt x="19274" y="435"/>
                    <a:pt x="18743" y="149"/>
                  </a:cubicBezTo>
                  <a:cubicBezTo>
                    <a:pt x="18212" y="-138"/>
                    <a:pt x="17150" y="-42"/>
                    <a:pt x="15556" y="722"/>
                  </a:cubicBezTo>
                  <a:cubicBezTo>
                    <a:pt x="13963" y="1487"/>
                    <a:pt x="11838" y="2920"/>
                    <a:pt x="10688" y="3876"/>
                  </a:cubicBezTo>
                  <a:cubicBezTo>
                    <a:pt x="9537" y="4832"/>
                    <a:pt x="9360" y="5310"/>
                    <a:pt x="9360" y="5788"/>
                  </a:cubicBezTo>
                  <a:cubicBezTo>
                    <a:pt x="9360" y="6266"/>
                    <a:pt x="9537" y="6743"/>
                    <a:pt x="10156" y="6982"/>
                  </a:cubicBezTo>
                  <a:cubicBezTo>
                    <a:pt x="10776" y="7221"/>
                    <a:pt x="11838" y="7221"/>
                    <a:pt x="13343" y="6743"/>
                  </a:cubicBezTo>
                  <a:cubicBezTo>
                    <a:pt x="14848" y="6266"/>
                    <a:pt x="16796" y="5310"/>
                    <a:pt x="18035" y="4545"/>
                  </a:cubicBezTo>
                  <a:cubicBezTo>
                    <a:pt x="19274" y="3781"/>
                    <a:pt x="19806" y="3207"/>
                    <a:pt x="20071" y="3398"/>
                  </a:cubicBezTo>
                  <a:cubicBezTo>
                    <a:pt x="20337" y="3589"/>
                    <a:pt x="20337" y="4545"/>
                    <a:pt x="20514" y="6504"/>
                  </a:cubicBezTo>
                  <a:cubicBezTo>
                    <a:pt x="20691" y="8464"/>
                    <a:pt x="21045" y="11427"/>
                    <a:pt x="21222" y="13816"/>
                  </a:cubicBezTo>
                  <a:cubicBezTo>
                    <a:pt x="21399" y="16205"/>
                    <a:pt x="21399" y="18021"/>
                    <a:pt x="21045" y="19216"/>
                  </a:cubicBezTo>
                  <a:cubicBezTo>
                    <a:pt x="20691" y="20411"/>
                    <a:pt x="19983" y="20984"/>
                    <a:pt x="19186" y="21223"/>
                  </a:cubicBezTo>
                  <a:cubicBezTo>
                    <a:pt x="18389" y="21462"/>
                    <a:pt x="17504" y="21366"/>
                    <a:pt x="16442" y="20554"/>
                  </a:cubicBezTo>
                  <a:cubicBezTo>
                    <a:pt x="15379" y="19742"/>
                    <a:pt x="14140" y="18212"/>
                    <a:pt x="13697" y="16827"/>
                  </a:cubicBezTo>
                  <a:cubicBezTo>
                    <a:pt x="13255" y="15441"/>
                    <a:pt x="13609" y="14198"/>
                    <a:pt x="13963" y="12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2577027" y="324562"/>
              <a:ext cx="168672" cy="22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8193"/>
                  </a:moveTo>
                  <a:cubicBezTo>
                    <a:pt x="0" y="6703"/>
                    <a:pt x="0" y="5214"/>
                    <a:pt x="818" y="4469"/>
                  </a:cubicBezTo>
                  <a:cubicBezTo>
                    <a:pt x="1636" y="3724"/>
                    <a:pt x="3273" y="3724"/>
                    <a:pt x="5073" y="5462"/>
                  </a:cubicBezTo>
                  <a:cubicBezTo>
                    <a:pt x="6873" y="7200"/>
                    <a:pt x="8836" y="10676"/>
                    <a:pt x="9982" y="13159"/>
                  </a:cubicBezTo>
                  <a:cubicBezTo>
                    <a:pt x="11127" y="15641"/>
                    <a:pt x="11455" y="17131"/>
                    <a:pt x="11618" y="18497"/>
                  </a:cubicBezTo>
                  <a:cubicBezTo>
                    <a:pt x="11782" y="19862"/>
                    <a:pt x="11782" y="21103"/>
                    <a:pt x="11127" y="21352"/>
                  </a:cubicBezTo>
                  <a:cubicBezTo>
                    <a:pt x="10473" y="21600"/>
                    <a:pt x="9164" y="20855"/>
                    <a:pt x="8836" y="18248"/>
                  </a:cubicBezTo>
                  <a:cubicBezTo>
                    <a:pt x="8509" y="15641"/>
                    <a:pt x="9164" y="11172"/>
                    <a:pt x="10636" y="7945"/>
                  </a:cubicBezTo>
                  <a:cubicBezTo>
                    <a:pt x="12109" y="4717"/>
                    <a:pt x="14400" y="2731"/>
                    <a:pt x="16364" y="1614"/>
                  </a:cubicBezTo>
                  <a:cubicBezTo>
                    <a:pt x="18327" y="497"/>
                    <a:pt x="19964" y="2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2753186" y="321004"/>
              <a:ext cx="426967" cy="27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88" fill="norm" stroke="1" extrusionOk="0">
                  <a:moveTo>
                    <a:pt x="1542" y="7932"/>
                  </a:moveTo>
                  <a:cubicBezTo>
                    <a:pt x="2948" y="6557"/>
                    <a:pt x="4354" y="5183"/>
                    <a:pt x="5121" y="4005"/>
                  </a:cubicBezTo>
                  <a:cubicBezTo>
                    <a:pt x="5888" y="2826"/>
                    <a:pt x="6016" y="1845"/>
                    <a:pt x="5760" y="1550"/>
                  </a:cubicBezTo>
                  <a:cubicBezTo>
                    <a:pt x="5504" y="1256"/>
                    <a:pt x="4865" y="1648"/>
                    <a:pt x="3779" y="3808"/>
                  </a:cubicBezTo>
                  <a:cubicBezTo>
                    <a:pt x="2693" y="5968"/>
                    <a:pt x="1159" y="9896"/>
                    <a:pt x="456" y="12939"/>
                  </a:cubicBezTo>
                  <a:cubicBezTo>
                    <a:pt x="-247" y="15983"/>
                    <a:pt x="-119" y="18143"/>
                    <a:pt x="712" y="19517"/>
                  </a:cubicBezTo>
                  <a:cubicBezTo>
                    <a:pt x="1542" y="20892"/>
                    <a:pt x="3076" y="21481"/>
                    <a:pt x="4865" y="20401"/>
                  </a:cubicBezTo>
                  <a:cubicBezTo>
                    <a:pt x="6655" y="19321"/>
                    <a:pt x="8700" y="16572"/>
                    <a:pt x="9978" y="13626"/>
                  </a:cubicBezTo>
                  <a:cubicBezTo>
                    <a:pt x="11256" y="10681"/>
                    <a:pt x="11767" y="7539"/>
                    <a:pt x="11895" y="5477"/>
                  </a:cubicBezTo>
                  <a:cubicBezTo>
                    <a:pt x="12023" y="3416"/>
                    <a:pt x="11767" y="2434"/>
                    <a:pt x="11256" y="1943"/>
                  </a:cubicBezTo>
                  <a:cubicBezTo>
                    <a:pt x="10745" y="1452"/>
                    <a:pt x="9978" y="1452"/>
                    <a:pt x="9722" y="1943"/>
                  </a:cubicBezTo>
                  <a:cubicBezTo>
                    <a:pt x="9467" y="2434"/>
                    <a:pt x="9722" y="3416"/>
                    <a:pt x="10553" y="5085"/>
                  </a:cubicBezTo>
                  <a:cubicBezTo>
                    <a:pt x="11384" y="6754"/>
                    <a:pt x="12790" y="9110"/>
                    <a:pt x="13748" y="11172"/>
                  </a:cubicBezTo>
                  <a:cubicBezTo>
                    <a:pt x="14707" y="13234"/>
                    <a:pt x="15218" y="15001"/>
                    <a:pt x="15346" y="16474"/>
                  </a:cubicBezTo>
                  <a:cubicBezTo>
                    <a:pt x="15474" y="17946"/>
                    <a:pt x="15218" y="19125"/>
                    <a:pt x="14771" y="19910"/>
                  </a:cubicBezTo>
                  <a:cubicBezTo>
                    <a:pt x="14323" y="20696"/>
                    <a:pt x="13684" y="21088"/>
                    <a:pt x="13045" y="21088"/>
                  </a:cubicBezTo>
                  <a:cubicBezTo>
                    <a:pt x="12406" y="21088"/>
                    <a:pt x="11767" y="20696"/>
                    <a:pt x="11448" y="19812"/>
                  </a:cubicBezTo>
                  <a:cubicBezTo>
                    <a:pt x="11128" y="18928"/>
                    <a:pt x="11128" y="17554"/>
                    <a:pt x="12151" y="15492"/>
                  </a:cubicBezTo>
                  <a:cubicBezTo>
                    <a:pt x="13173" y="13430"/>
                    <a:pt x="15218" y="10681"/>
                    <a:pt x="16752" y="8619"/>
                  </a:cubicBezTo>
                  <a:cubicBezTo>
                    <a:pt x="18286" y="6557"/>
                    <a:pt x="19308" y="5183"/>
                    <a:pt x="20075" y="4103"/>
                  </a:cubicBezTo>
                  <a:cubicBezTo>
                    <a:pt x="20842" y="3023"/>
                    <a:pt x="21353" y="2237"/>
                    <a:pt x="21353" y="1550"/>
                  </a:cubicBezTo>
                  <a:cubicBezTo>
                    <a:pt x="21353" y="863"/>
                    <a:pt x="20842" y="274"/>
                    <a:pt x="20203" y="77"/>
                  </a:cubicBezTo>
                  <a:cubicBezTo>
                    <a:pt x="19564" y="-119"/>
                    <a:pt x="18797" y="77"/>
                    <a:pt x="18158" y="470"/>
                  </a:cubicBezTo>
                  <a:cubicBezTo>
                    <a:pt x="17519" y="863"/>
                    <a:pt x="17007" y="1452"/>
                    <a:pt x="16688" y="2237"/>
                  </a:cubicBezTo>
                  <a:cubicBezTo>
                    <a:pt x="16368" y="3023"/>
                    <a:pt x="16241" y="4005"/>
                    <a:pt x="16688" y="5379"/>
                  </a:cubicBezTo>
                  <a:cubicBezTo>
                    <a:pt x="17135" y="6754"/>
                    <a:pt x="18158" y="8521"/>
                    <a:pt x="18989" y="10092"/>
                  </a:cubicBezTo>
                  <a:cubicBezTo>
                    <a:pt x="19819" y="11663"/>
                    <a:pt x="20458" y="13037"/>
                    <a:pt x="20714" y="14314"/>
                  </a:cubicBezTo>
                  <a:cubicBezTo>
                    <a:pt x="20970" y="15590"/>
                    <a:pt x="20842" y="16768"/>
                    <a:pt x="20139" y="16965"/>
                  </a:cubicBezTo>
                  <a:cubicBezTo>
                    <a:pt x="19436" y="17161"/>
                    <a:pt x="18158" y="16376"/>
                    <a:pt x="16880" y="15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3214150" y="261048"/>
              <a:ext cx="68228" cy="26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073" fill="norm" stroke="1" extrusionOk="0">
                  <a:moveTo>
                    <a:pt x="2158" y="9771"/>
                  </a:moveTo>
                  <a:cubicBezTo>
                    <a:pt x="6158" y="9771"/>
                    <a:pt x="10158" y="9771"/>
                    <a:pt x="13358" y="10171"/>
                  </a:cubicBezTo>
                  <a:cubicBezTo>
                    <a:pt x="16558" y="10571"/>
                    <a:pt x="18958" y="11371"/>
                    <a:pt x="19358" y="13171"/>
                  </a:cubicBezTo>
                  <a:cubicBezTo>
                    <a:pt x="19758" y="14971"/>
                    <a:pt x="18158" y="17771"/>
                    <a:pt x="15358" y="19371"/>
                  </a:cubicBezTo>
                  <a:cubicBezTo>
                    <a:pt x="12558" y="20971"/>
                    <a:pt x="8558" y="21371"/>
                    <a:pt x="5758" y="20871"/>
                  </a:cubicBezTo>
                  <a:cubicBezTo>
                    <a:pt x="2958" y="20371"/>
                    <a:pt x="1358" y="18971"/>
                    <a:pt x="558" y="16271"/>
                  </a:cubicBezTo>
                  <a:cubicBezTo>
                    <a:pt x="-242" y="13571"/>
                    <a:pt x="-242" y="9571"/>
                    <a:pt x="958" y="6571"/>
                  </a:cubicBezTo>
                  <a:cubicBezTo>
                    <a:pt x="2158" y="3571"/>
                    <a:pt x="4558" y="1571"/>
                    <a:pt x="8158" y="671"/>
                  </a:cubicBezTo>
                  <a:cubicBezTo>
                    <a:pt x="11758" y="-229"/>
                    <a:pt x="16558" y="-29"/>
                    <a:pt x="21358" y="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3325434" y="304065"/>
              <a:ext cx="120692" cy="20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0790" fill="norm" stroke="1" extrusionOk="0">
                  <a:moveTo>
                    <a:pt x="12162" y="2903"/>
                  </a:moveTo>
                  <a:cubicBezTo>
                    <a:pt x="10002" y="3166"/>
                    <a:pt x="7842" y="3430"/>
                    <a:pt x="5466" y="5142"/>
                  </a:cubicBezTo>
                  <a:cubicBezTo>
                    <a:pt x="3090" y="6854"/>
                    <a:pt x="498" y="10015"/>
                    <a:pt x="66" y="13044"/>
                  </a:cubicBezTo>
                  <a:cubicBezTo>
                    <a:pt x="-366" y="16074"/>
                    <a:pt x="1362" y="18971"/>
                    <a:pt x="4386" y="20157"/>
                  </a:cubicBezTo>
                  <a:cubicBezTo>
                    <a:pt x="7410" y="21342"/>
                    <a:pt x="11730" y="20815"/>
                    <a:pt x="15186" y="18971"/>
                  </a:cubicBezTo>
                  <a:cubicBezTo>
                    <a:pt x="18642" y="17127"/>
                    <a:pt x="21234" y="13966"/>
                    <a:pt x="20154" y="10542"/>
                  </a:cubicBezTo>
                  <a:cubicBezTo>
                    <a:pt x="19074" y="7118"/>
                    <a:pt x="14322" y="3430"/>
                    <a:pt x="10866" y="1586"/>
                  </a:cubicBezTo>
                  <a:cubicBezTo>
                    <a:pt x="7410" y="-258"/>
                    <a:pt x="5250" y="-258"/>
                    <a:pt x="3954" y="401"/>
                  </a:cubicBezTo>
                  <a:cubicBezTo>
                    <a:pt x="2658" y="1059"/>
                    <a:pt x="2226" y="2376"/>
                    <a:pt x="2010" y="3298"/>
                  </a:cubicBezTo>
                  <a:cubicBezTo>
                    <a:pt x="1794" y="4220"/>
                    <a:pt x="1794" y="4747"/>
                    <a:pt x="1794" y="5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481714" y="339581"/>
              <a:ext cx="202515" cy="19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60" fill="norm" stroke="1" extrusionOk="0">
                  <a:moveTo>
                    <a:pt x="0" y="854"/>
                  </a:moveTo>
                  <a:cubicBezTo>
                    <a:pt x="1333" y="580"/>
                    <a:pt x="2667" y="307"/>
                    <a:pt x="3867" y="717"/>
                  </a:cubicBezTo>
                  <a:cubicBezTo>
                    <a:pt x="5067" y="1127"/>
                    <a:pt x="6133" y="2221"/>
                    <a:pt x="6400" y="5365"/>
                  </a:cubicBezTo>
                  <a:cubicBezTo>
                    <a:pt x="6667" y="8509"/>
                    <a:pt x="6133" y="13704"/>
                    <a:pt x="5200" y="16575"/>
                  </a:cubicBezTo>
                  <a:cubicBezTo>
                    <a:pt x="4267" y="19446"/>
                    <a:pt x="2933" y="19993"/>
                    <a:pt x="2267" y="19583"/>
                  </a:cubicBezTo>
                  <a:cubicBezTo>
                    <a:pt x="1600" y="19173"/>
                    <a:pt x="1600" y="17806"/>
                    <a:pt x="2400" y="15071"/>
                  </a:cubicBezTo>
                  <a:cubicBezTo>
                    <a:pt x="3200" y="12337"/>
                    <a:pt x="4800" y="8236"/>
                    <a:pt x="7067" y="5228"/>
                  </a:cubicBezTo>
                  <a:cubicBezTo>
                    <a:pt x="9333" y="2221"/>
                    <a:pt x="12267" y="307"/>
                    <a:pt x="14933" y="33"/>
                  </a:cubicBezTo>
                  <a:cubicBezTo>
                    <a:pt x="17600" y="-240"/>
                    <a:pt x="20000" y="1127"/>
                    <a:pt x="20800" y="4955"/>
                  </a:cubicBezTo>
                  <a:cubicBezTo>
                    <a:pt x="21600" y="8783"/>
                    <a:pt x="20800" y="15071"/>
                    <a:pt x="200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744653" y="557123"/>
              <a:ext cx="3068103" cy="20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21600"/>
                  </a:moveTo>
                  <a:cubicBezTo>
                    <a:pt x="647" y="19980"/>
                    <a:pt x="1295" y="18360"/>
                    <a:pt x="1906" y="17145"/>
                  </a:cubicBezTo>
                  <a:cubicBezTo>
                    <a:pt x="2518" y="15930"/>
                    <a:pt x="3093" y="15120"/>
                    <a:pt x="3750" y="14310"/>
                  </a:cubicBezTo>
                  <a:cubicBezTo>
                    <a:pt x="4406" y="13500"/>
                    <a:pt x="5144" y="12690"/>
                    <a:pt x="5872" y="12150"/>
                  </a:cubicBezTo>
                  <a:cubicBezTo>
                    <a:pt x="6600" y="11610"/>
                    <a:pt x="7320" y="11340"/>
                    <a:pt x="8048" y="10935"/>
                  </a:cubicBezTo>
                  <a:cubicBezTo>
                    <a:pt x="8777" y="10530"/>
                    <a:pt x="9514" y="9990"/>
                    <a:pt x="10233" y="9720"/>
                  </a:cubicBezTo>
                  <a:cubicBezTo>
                    <a:pt x="10953" y="9450"/>
                    <a:pt x="11654" y="9450"/>
                    <a:pt x="12365" y="9180"/>
                  </a:cubicBezTo>
                  <a:cubicBezTo>
                    <a:pt x="13075" y="8910"/>
                    <a:pt x="13795" y="8370"/>
                    <a:pt x="14514" y="7695"/>
                  </a:cubicBezTo>
                  <a:cubicBezTo>
                    <a:pt x="15233" y="7020"/>
                    <a:pt x="15953" y="6210"/>
                    <a:pt x="16645" y="5265"/>
                  </a:cubicBezTo>
                  <a:cubicBezTo>
                    <a:pt x="17338" y="4320"/>
                    <a:pt x="18003" y="3240"/>
                    <a:pt x="18668" y="2430"/>
                  </a:cubicBezTo>
                  <a:cubicBezTo>
                    <a:pt x="19334" y="1620"/>
                    <a:pt x="19999" y="1080"/>
                    <a:pt x="20449" y="675"/>
                  </a:cubicBezTo>
                  <a:cubicBezTo>
                    <a:pt x="20899" y="270"/>
                    <a:pt x="21132" y="0"/>
                    <a:pt x="21303" y="0"/>
                  </a:cubicBezTo>
                  <a:cubicBezTo>
                    <a:pt x="21474" y="0"/>
                    <a:pt x="21582" y="270"/>
                    <a:pt x="21591" y="810"/>
                  </a:cubicBezTo>
                  <a:cubicBezTo>
                    <a:pt x="21600" y="1350"/>
                    <a:pt x="21510" y="2160"/>
                    <a:pt x="21420" y="2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166329" y="677237"/>
              <a:ext cx="249172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1" y="20571"/>
                    <a:pt x="1462" y="19543"/>
                    <a:pt x="2215" y="18514"/>
                  </a:cubicBezTo>
                  <a:cubicBezTo>
                    <a:pt x="2969" y="17486"/>
                    <a:pt x="3744" y="16457"/>
                    <a:pt x="4553" y="15686"/>
                  </a:cubicBezTo>
                  <a:cubicBezTo>
                    <a:pt x="5361" y="14914"/>
                    <a:pt x="6203" y="14400"/>
                    <a:pt x="7078" y="13757"/>
                  </a:cubicBezTo>
                  <a:cubicBezTo>
                    <a:pt x="7953" y="13114"/>
                    <a:pt x="8862" y="12343"/>
                    <a:pt x="9792" y="11571"/>
                  </a:cubicBezTo>
                  <a:cubicBezTo>
                    <a:pt x="10722" y="10800"/>
                    <a:pt x="11675" y="10029"/>
                    <a:pt x="12583" y="9257"/>
                  </a:cubicBezTo>
                  <a:cubicBezTo>
                    <a:pt x="13492" y="8486"/>
                    <a:pt x="14356" y="7714"/>
                    <a:pt x="15175" y="6943"/>
                  </a:cubicBezTo>
                  <a:cubicBezTo>
                    <a:pt x="15995" y="6171"/>
                    <a:pt x="16770" y="5400"/>
                    <a:pt x="17457" y="4886"/>
                  </a:cubicBezTo>
                  <a:cubicBezTo>
                    <a:pt x="18144" y="4371"/>
                    <a:pt x="18742" y="4114"/>
                    <a:pt x="19418" y="3343"/>
                  </a:cubicBezTo>
                  <a:cubicBezTo>
                    <a:pt x="20094" y="2571"/>
                    <a:pt x="20847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4132881" y="165947"/>
              <a:ext cx="176853" cy="44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29" fill="norm" stroke="1" extrusionOk="0">
                  <a:moveTo>
                    <a:pt x="21053" y="2462"/>
                  </a:moveTo>
                  <a:cubicBezTo>
                    <a:pt x="20749" y="1603"/>
                    <a:pt x="20445" y="744"/>
                    <a:pt x="19532" y="315"/>
                  </a:cubicBezTo>
                  <a:cubicBezTo>
                    <a:pt x="18619" y="-115"/>
                    <a:pt x="17098" y="-115"/>
                    <a:pt x="15273" y="376"/>
                  </a:cubicBezTo>
                  <a:cubicBezTo>
                    <a:pt x="13447" y="867"/>
                    <a:pt x="11318" y="1849"/>
                    <a:pt x="8580" y="4058"/>
                  </a:cubicBezTo>
                  <a:cubicBezTo>
                    <a:pt x="5842" y="6267"/>
                    <a:pt x="2495" y="9703"/>
                    <a:pt x="974" y="12649"/>
                  </a:cubicBezTo>
                  <a:cubicBezTo>
                    <a:pt x="-547" y="15594"/>
                    <a:pt x="-243" y="18049"/>
                    <a:pt x="1583" y="19521"/>
                  </a:cubicBezTo>
                  <a:cubicBezTo>
                    <a:pt x="3408" y="20994"/>
                    <a:pt x="6754" y="21485"/>
                    <a:pt x="9949" y="21424"/>
                  </a:cubicBezTo>
                  <a:cubicBezTo>
                    <a:pt x="13143" y="21362"/>
                    <a:pt x="16185" y="20749"/>
                    <a:pt x="19228" y="2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4425871" y="136566"/>
              <a:ext cx="198203" cy="43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0" fill="norm" stroke="1" extrusionOk="0">
                  <a:moveTo>
                    <a:pt x="7354" y="6152"/>
                  </a:moveTo>
                  <a:cubicBezTo>
                    <a:pt x="5415" y="9876"/>
                    <a:pt x="3477" y="13600"/>
                    <a:pt x="2508" y="15773"/>
                  </a:cubicBezTo>
                  <a:cubicBezTo>
                    <a:pt x="1539" y="17945"/>
                    <a:pt x="1539" y="18566"/>
                    <a:pt x="1262" y="19373"/>
                  </a:cubicBezTo>
                  <a:cubicBezTo>
                    <a:pt x="985" y="20180"/>
                    <a:pt x="431" y="21173"/>
                    <a:pt x="154" y="21297"/>
                  </a:cubicBezTo>
                  <a:cubicBezTo>
                    <a:pt x="-123" y="21421"/>
                    <a:pt x="-123" y="20676"/>
                    <a:pt x="985" y="18566"/>
                  </a:cubicBezTo>
                  <a:cubicBezTo>
                    <a:pt x="2092" y="16455"/>
                    <a:pt x="4308" y="12980"/>
                    <a:pt x="7215" y="9752"/>
                  </a:cubicBezTo>
                  <a:cubicBezTo>
                    <a:pt x="10123" y="6524"/>
                    <a:pt x="13723" y="3545"/>
                    <a:pt x="16077" y="1869"/>
                  </a:cubicBezTo>
                  <a:cubicBezTo>
                    <a:pt x="18431" y="193"/>
                    <a:pt x="19539" y="-179"/>
                    <a:pt x="20092" y="69"/>
                  </a:cubicBezTo>
                  <a:cubicBezTo>
                    <a:pt x="20646" y="318"/>
                    <a:pt x="20646" y="1187"/>
                    <a:pt x="20369" y="3607"/>
                  </a:cubicBezTo>
                  <a:cubicBezTo>
                    <a:pt x="20092" y="6028"/>
                    <a:pt x="19539" y="10000"/>
                    <a:pt x="19677" y="12731"/>
                  </a:cubicBezTo>
                  <a:cubicBezTo>
                    <a:pt x="19815" y="15462"/>
                    <a:pt x="20646" y="16952"/>
                    <a:pt x="21477" y="18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4516738" y="339896"/>
              <a:ext cx="207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7100"/>
                    <a:pt x="5867" y="12600"/>
                    <a:pt x="9467" y="9000"/>
                  </a:cubicBezTo>
                  <a:cubicBezTo>
                    <a:pt x="13067" y="5400"/>
                    <a:pt x="173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4748583" y="109254"/>
              <a:ext cx="297168" cy="40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73" fill="norm" stroke="1" extrusionOk="0">
                  <a:moveTo>
                    <a:pt x="5405" y="7145"/>
                  </a:moveTo>
                  <a:cubicBezTo>
                    <a:pt x="4482" y="10964"/>
                    <a:pt x="3559" y="14784"/>
                    <a:pt x="3005" y="17023"/>
                  </a:cubicBezTo>
                  <a:cubicBezTo>
                    <a:pt x="2452" y="19262"/>
                    <a:pt x="2267" y="19920"/>
                    <a:pt x="1805" y="20447"/>
                  </a:cubicBezTo>
                  <a:cubicBezTo>
                    <a:pt x="1344" y="20974"/>
                    <a:pt x="605" y="21369"/>
                    <a:pt x="236" y="20776"/>
                  </a:cubicBezTo>
                  <a:cubicBezTo>
                    <a:pt x="-133" y="20184"/>
                    <a:pt x="-133" y="18603"/>
                    <a:pt x="698" y="15442"/>
                  </a:cubicBezTo>
                  <a:cubicBezTo>
                    <a:pt x="1529" y="12281"/>
                    <a:pt x="3190" y="7540"/>
                    <a:pt x="4759" y="4642"/>
                  </a:cubicBezTo>
                  <a:cubicBezTo>
                    <a:pt x="6329" y="1745"/>
                    <a:pt x="7805" y="691"/>
                    <a:pt x="9005" y="230"/>
                  </a:cubicBezTo>
                  <a:cubicBezTo>
                    <a:pt x="10205" y="-231"/>
                    <a:pt x="11129" y="-99"/>
                    <a:pt x="11959" y="1547"/>
                  </a:cubicBezTo>
                  <a:cubicBezTo>
                    <a:pt x="12790" y="3193"/>
                    <a:pt x="13529" y="6354"/>
                    <a:pt x="12882" y="8923"/>
                  </a:cubicBezTo>
                  <a:cubicBezTo>
                    <a:pt x="12236" y="11491"/>
                    <a:pt x="10205" y="13467"/>
                    <a:pt x="8729" y="14586"/>
                  </a:cubicBezTo>
                  <a:cubicBezTo>
                    <a:pt x="7252" y="15706"/>
                    <a:pt x="6329" y="15969"/>
                    <a:pt x="5313" y="16035"/>
                  </a:cubicBezTo>
                  <a:cubicBezTo>
                    <a:pt x="4298" y="16101"/>
                    <a:pt x="3190" y="15969"/>
                    <a:pt x="3098" y="15837"/>
                  </a:cubicBezTo>
                  <a:cubicBezTo>
                    <a:pt x="3005" y="15706"/>
                    <a:pt x="3929" y="15574"/>
                    <a:pt x="5959" y="15903"/>
                  </a:cubicBezTo>
                  <a:cubicBezTo>
                    <a:pt x="7990" y="16232"/>
                    <a:pt x="11129" y="17023"/>
                    <a:pt x="13898" y="17681"/>
                  </a:cubicBezTo>
                  <a:cubicBezTo>
                    <a:pt x="16667" y="18340"/>
                    <a:pt x="19067" y="18867"/>
                    <a:pt x="21467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5061084" y="125225"/>
              <a:ext cx="11452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600" fill="norm" stroke="1" extrusionOk="0">
                  <a:moveTo>
                    <a:pt x="0" y="0"/>
                  </a:moveTo>
                  <a:cubicBezTo>
                    <a:pt x="5400" y="1974"/>
                    <a:pt x="10800" y="3948"/>
                    <a:pt x="14850" y="6503"/>
                  </a:cubicBezTo>
                  <a:cubicBezTo>
                    <a:pt x="18900" y="9058"/>
                    <a:pt x="21600" y="12194"/>
                    <a:pt x="19350" y="14806"/>
                  </a:cubicBezTo>
                  <a:cubicBezTo>
                    <a:pt x="17100" y="17419"/>
                    <a:pt x="9900" y="19510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527987" y="1729615"/>
              <a:ext cx="182689" cy="36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38" fill="norm" stroke="1" extrusionOk="0">
                  <a:moveTo>
                    <a:pt x="21152" y="2581"/>
                  </a:moveTo>
                  <a:cubicBezTo>
                    <a:pt x="20856" y="1831"/>
                    <a:pt x="20560" y="1081"/>
                    <a:pt x="19673" y="556"/>
                  </a:cubicBezTo>
                  <a:cubicBezTo>
                    <a:pt x="18785" y="31"/>
                    <a:pt x="17305" y="-269"/>
                    <a:pt x="14051" y="331"/>
                  </a:cubicBezTo>
                  <a:cubicBezTo>
                    <a:pt x="10796" y="931"/>
                    <a:pt x="5766" y="2431"/>
                    <a:pt x="2955" y="3706"/>
                  </a:cubicBezTo>
                  <a:cubicBezTo>
                    <a:pt x="144" y="4981"/>
                    <a:pt x="-448" y="6031"/>
                    <a:pt x="292" y="7156"/>
                  </a:cubicBezTo>
                  <a:cubicBezTo>
                    <a:pt x="1031" y="8281"/>
                    <a:pt x="3103" y="9481"/>
                    <a:pt x="5618" y="10531"/>
                  </a:cubicBezTo>
                  <a:cubicBezTo>
                    <a:pt x="8133" y="11581"/>
                    <a:pt x="11092" y="12481"/>
                    <a:pt x="13163" y="13381"/>
                  </a:cubicBezTo>
                  <a:cubicBezTo>
                    <a:pt x="15234" y="14281"/>
                    <a:pt x="16418" y="15181"/>
                    <a:pt x="17010" y="16081"/>
                  </a:cubicBezTo>
                  <a:cubicBezTo>
                    <a:pt x="17601" y="16981"/>
                    <a:pt x="17601" y="17881"/>
                    <a:pt x="16566" y="18706"/>
                  </a:cubicBezTo>
                  <a:cubicBezTo>
                    <a:pt x="15530" y="19531"/>
                    <a:pt x="13459" y="20281"/>
                    <a:pt x="11092" y="20731"/>
                  </a:cubicBezTo>
                  <a:cubicBezTo>
                    <a:pt x="8725" y="21181"/>
                    <a:pt x="6062" y="21331"/>
                    <a:pt x="3990" y="21181"/>
                  </a:cubicBezTo>
                  <a:cubicBezTo>
                    <a:pt x="1919" y="21031"/>
                    <a:pt x="440" y="20581"/>
                    <a:pt x="736" y="20056"/>
                  </a:cubicBezTo>
                  <a:cubicBezTo>
                    <a:pt x="1031" y="19531"/>
                    <a:pt x="3103" y="18931"/>
                    <a:pt x="5174" y="18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828233" y="1778312"/>
              <a:ext cx="226882" cy="30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50" fill="norm" stroke="1" extrusionOk="0">
                  <a:moveTo>
                    <a:pt x="2670" y="5516"/>
                  </a:moveTo>
                  <a:cubicBezTo>
                    <a:pt x="2184" y="8880"/>
                    <a:pt x="1699" y="12243"/>
                    <a:pt x="1335" y="14368"/>
                  </a:cubicBezTo>
                  <a:cubicBezTo>
                    <a:pt x="971" y="16493"/>
                    <a:pt x="728" y="17378"/>
                    <a:pt x="607" y="18352"/>
                  </a:cubicBezTo>
                  <a:cubicBezTo>
                    <a:pt x="485" y="19325"/>
                    <a:pt x="485" y="20388"/>
                    <a:pt x="364" y="20388"/>
                  </a:cubicBezTo>
                  <a:cubicBezTo>
                    <a:pt x="243" y="20388"/>
                    <a:pt x="0" y="19325"/>
                    <a:pt x="0" y="16493"/>
                  </a:cubicBezTo>
                  <a:cubicBezTo>
                    <a:pt x="0" y="13660"/>
                    <a:pt x="243" y="9057"/>
                    <a:pt x="607" y="6224"/>
                  </a:cubicBezTo>
                  <a:cubicBezTo>
                    <a:pt x="971" y="3391"/>
                    <a:pt x="1456" y="2329"/>
                    <a:pt x="2063" y="1443"/>
                  </a:cubicBezTo>
                  <a:cubicBezTo>
                    <a:pt x="2670" y="558"/>
                    <a:pt x="3398" y="-150"/>
                    <a:pt x="4004" y="27"/>
                  </a:cubicBezTo>
                  <a:cubicBezTo>
                    <a:pt x="4611" y="204"/>
                    <a:pt x="5097" y="1266"/>
                    <a:pt x="5461" y="2771"/>
                  </a:cubicBezTo>
                  <a:cubicBezTo>
                    <a:pt x="5825" y="4276"/>
                    <a:pt x="6067" y="6224"/>
                    <a:pt x="6553" y="7729"/>
                  </a:cubicBezTo>
                  <a:cubicBezTo>
                    <a:pt x="7038" y="9234"/>
                    <a:pt x="7766" y="10296"/>
                    <a:pt x="8737" y="11004"/>
                  </a:cubicBezTo>
                  <a:cubicBezTo>
                    <a:pt x="9708" y="11712"/>
                    <a:pt x="10921" y="12066"/>
                    <a:pt x="12620" y="10739"/>
                  </a:cubicBezTo>
                  <a:cubicBezTo>
                    <a:pt x="14319" y="9411"/>
                    <a:pt x="16503" y="6401"/>
                    <a:pt x="18081" y="4276"/>
                  </a:cubicBezTo>
                  <a:cubicBezTo>
                    <a:pt x="19658" y="2152"/>
                    <a:pt x="20629" y="912"/>
                    <a:pt x="21115" y="824"/>
                  </a:cubicBezTo>
                  <a:cubicBezTo>
                    <a:pt x="21600" y="735"/>
                    <a:pt x="21600" y="1798"/>
                    <a:pt x="21479" y="5427"/>
                  </a:cubicBezTo>
                  <a:cubicBezTo>
                    <a:pt x="21357" y="9057"/>
                    <a:pt x="21115" y="15253"/>
                    <a:pt x="20872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2178352" y="1755313"/>
              <a:ext cx="122670" cy="33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4050" y="3135"/>
                  </a:moveTo>
                  <a:cubicBezTo>
                    <a:pt x="3150" y="6735"/>
                    <a:pt x="2250" y="10335"/>
                    <a:pt x="1575" y="13035"/>
                  </a:cubicBezTo>
                  <a:cubicBezTo>
                    <a:pt x="900" y="15735"/>
                    <a:pt x="450" y="17535"/>
                    <a:pt x="225" y="18926"/>
                  </a:cubicBezTo>
                  <a:cubicBezTo>
                    <a:pt x="0" y="20317"/>
                    <a:pt x="0" y="21298"/>
                    <a:pt x="0" y="21298"/>
                  </a:cubicBezTo>
                  <a:cubicBezTo>
                    <a:pt x="0" y="21298"/>
                    <a:pt x="0" y="20317"/>
                    <a:pt x="900" y="17371"/>
                  </a:cubicBezTo>
                  <a:cubicBezTo>
                    <a:pt x="1800" y="14426"/>
                    <a:pt x="3600" y="9517"/>
                    <a:pt x="5175" y="6489"/>
                  </a:cubicBezTo>
                  <a:cubicBezTo>
                    <a:pt x="6750" y="3462"/>
                    <a:pt x="8100" y="2317"/>
                    <a:pt x="9450" y="1417"/>
                  </a:cubicBezTo>
                  <a:cubicBezTo>
                    <a:pt x="10800" y="517"/>
                    <a:pt x="12150" y="-138"/>
                    <a:pt x="13275" y="26"/>
                  </a:cubicBezTo>
                  <a:cubicBezTo>
                    <a:pt x="14400" y="189"/>
                    <a:pt x="15300" y="1171"/>
                    <a:pt x="16200" y="4035"/>
                  </a:cubicBezTo>
                  <a:cubicBezTo>
                    <a:pt x="17100" y="6898"/>
                    <a:pt x="18000" y="11644"/>
                    <a:pt x="18675" y="14507"/>
                  </a:cubicBezTo>
                  <a:cubicBezTo>
                    <a:pt x="19350" y="17371"/>
                    <a:pt x="19800" y="18353"/>
                    <a:pt x="20025" y="19253"/>
                  </a:cubicBezTo>
                  <a:cubicBezTo>
                    <a:pt x="20250" y="20153"/>
                    <a:pt x="20250" y="20971"/>
                    <a:pt x="20475" y="21217"/>
                  </a:cubicBezTo>
                  <a:cubicBezTo>
                    <a:pt x="20700" y="21462"/>
                    <a:pt x="21150" y="21135"/>
                    <a:pt x="216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2178352" y="1880931"/>
              <a:ext cx="22233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508"/>
                    <a:pt x="11917" y="9415"/>
                    <a:pt x="15517" y="5815"/>
                  </a:cubicBezTo>
                  <a:cubicBezTo>
                    <a:pt x="19117" y="2215"/>
                    <a:pt x="2035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2600028" y="1773595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2600028" y="1942265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3636010" y="1710926"/>
              <a:ext cx="239793" cy="70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8" fill="norm" stroke="1" extrusionOk="0">
                  <a:moveTo>
                    <a:pt x="8100" y="3550"/>
                  </a:moveTo>
                  <a:cubicBezTo>
                    <a:pt x="6509" y="2926"/>
                    <a:pt x="4917" y="2302"/>
                    <a:pt x="3780" y="1640"/>
                  </a:cubicBezTo>
                  <a:cubicBezTo>
                    <a:pt x="2643" y="977"/>
                    <a:pt x="1961" y="275"/>
                    <a:pt x="1393" y="236"/>
                  </a:cubicBezTo>
                  <a:cubicBezTo>
                    <a:pt x="824" y="197"/>
                    <a:pt x="370" y="821"/>
                    <a:pt x="142" y="1990"/>
                  </a:cubicBezTo>
                  <a:cubicBezTo>
                    <a:pt x="-85" y="3160"/>
                    <a:pt x="-85" y="4876"/>
                    <a:pt x="483" y="6123"/>
                  </a:cubicBezTo>
                  <a:cubicBezTo>
                    <a:pt x="1052" y="7371"/>
                    <a:pt x="2189" y="8151"/>
                    <a:pt x="3326" y="8502"/>
                  </a:cubicBezTo>
                  <a:cubicBezTo>
                    <a:pt x="4462" y="8853"/>
                    <a:pt x="5599" y="8775"/>
                    <a:pt x="7646" y="7956"/>
                  </a:cubicBezTo>
                  <a:cubicBezTo>
                    <a:pt x="9692" y="7137"/>
                    <a:pt x="12648" y="5577"/>
                    <a:pt x="14580" y="4369"/>
                  </a:cubicBezTo>
                  <a:cubicBezTo>
                    <a:pt x="16513" y="3160"/>
                    <a:pt x="17422" y="2302"/>
                    <a:pt x="18104" y="1523"/>
                  </a:cubicBezTo>
                  <a:cubicBezTo>
                    <a:pt x="18787" y="743"/>
                    <a:pt x="19241" y="41"/>
                    <a:pt x="19128" y="2"/>
                  </a:cubicBezTo>
                  <a:cubicBezTo>
                    <a:pt x="19014" y="-37"/>
                    <a:pt x="18332" y="587"/>
                    <a:pt x="18218" y="2185"/>
                  </a:cubicBezTo>
                  <a:cubicBezTo>
                    <a:pt x="18104" y="3784"/>
                    <a:pt x="18559" y="6357"/>
                    <a:pt x="19241" y="9125"/>
                  </a:cubicBezTo>
                  <a:cubicBezTo>
                    <a:pt x="19923" y="11894"/>
                    <a:pt x="20833" y="14857"/>
                    <a:pt x="21174" y="16806"/>
                  </a:cubicBezTo>
                  <a:cubicBezTo>
                    <a:pt x="21515" y="18756"/>
                    <a:pt x="21288" y="19692"/>
                    <a:pt x="20719" y="20315"/>
                  </a:cubicBezTo>
                  <a:cubicBezTo>
                    <a:pt x="20151" y="20939"/>
                    <a:pt x="19241" y="21251"/>
                    <a:pt x="18218" y="21407"/>
                  </a:cubicBezTo>
                  <a:cubicBezTo>
                    <a:pt x="17195" y="21563"/>
                    <a:pt x="16058" y="21563"/>
                    <a:pt x="14353" y="21056"/>
                  </a:cubicBezTo>
                  <a:cubicBezTo>
                    <a:pt x="12648" y="20549"/>
                    <a:pt x="10374" y="19536"/>
                    <a:pt x="9692" y="18171"/>
                  </a:cubicBezTo>
                  <a:cubicBezTo>
                    <a:pt x="9010" y="16806"/>
                    <a:pt x="9919" y="15091"/>
                    <a:pt x="10829" y="13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3659011" y="1392313"/>
              <a:ext cx="137045" cy="20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65" fill="norm" stroke="1" extrusionOk="0">
                  <a:moveTo>
                    <a:pt x="4650" y="11364"/>
                  </a:moveTo>
                  <a:cubicBezTo>
                    <a:pt x="3850" y="12907"/>
                    <a:pt x="3050" y="14450"/>
                    <a:pt x="2250" y="16379"/>
                  </a:cubicBezTo>
                  <a:cubicBezTo>
                    <a:pt x="1450" y="18307"/>
                    <a:pt x="650" y="20622"/>
                    <a:pt x="250" y="21007"/>
                  </a:cubicBezTo>
                  <a:cubicBezTo>
                    <a:pt x="-150" y="21393"/>
                    <a:pt x="-150" y="19850"/>
                    <a:pt x="850" y="16893"/>
                  </a:cubicBezTo>
                  <a:cubicBezTo>
                    <a:pt x="1850" y="13936"/>
                    <a:pt x="3850" y="9564"/>
                    <a:pt x="5450" y="6736"/>
                  </a:cubicBezTo>
                  <a:cubicBezTo>
                    <a:pt x="7050" y="3907"/>
                    <a:pt x="8250" y="2622"/>
                    <a:pt x="9850" y="1593"/>
                  </a:cubicBezTo>
                  <a:cubicBezTo>
                    <a:pt x="11450" y="564"/>
                    <a:pt x="13450" y="-207"/>
                    <a:pt x="14650" y="50"/>
                  </a:cubicBezTo>
                  <a:cubicBezTo>
                    <a:pt x="15850" y="307"/>
                    <a:pt x="16250" y="1593"/>
                    <a:pt x="17250" y="4679"/>
                  </a:cubicBezTo>
                  <a:cubicBezTo>
                    <a:pt x="18250" y="7764"/>
                    <a:pt x="19850" y="12650"/>
                    <a:pt x="21450" y="17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4030648" y="1827263"/>
              <a:ext cx="33747" cy="23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493" fill="norm" stroke="1" extrusionOk="0">
                  <a:moveTo>
                    <a:pt x="15744" y="0"/>
                  </a:moveTo>
                  <a:cubicBezTo>
                    <a:pt x="9573" y="6339"/>
                    <a:pt x="3402" y="12678"/>
                    <a:pt x="1087" y="16435"/>
                  </a:cubicBezTo>
                  <a:cubicBezTo>
                    <a:pt x="-1227" y="20191"/>
                    <a:pt x="316" y="21365"/>
                    <a:pt x="4173" y="21483"/>
                  </a:cubicBezTo>
                  <a:cubicBezTo>
                    <a:pt x="8030" y="21600"/>
                    <a:pt x="14202" y="20661"/>
                    <a:pt x="2037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3995393" y="1942265"/>
              <a:ext cx="84336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4133396" y="1972933"/>
              <a:ext cx="69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4171730" y="1911598"/>
              <a:ext cx="1533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4271399" y="1903931"/>
              <a:ext cx="1" cy="122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4424736" y="1696927"/>
              <a:ext cx="53669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038"/>
                    <a:pt x="17486" y="6075"/>
                    <a:pt x="14914" y="8831"/>
                  </a:cubicBezTo>
                  <a:cubicBezTo>
                    <a:pt x="12343" y="11588"/>
                    <a:pt x="9257" y="14063"/>
                    <a:pt x="6686" y="16144"/>
                  </a:cubicBezTo>
                  <a:cubicBezTo>
                    <a:pt x="4114" y="18225"/>
                    <a:pt x="2057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4579031" y="1758261"/>
              <a:ext cx="106378" cy="36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92" fill="norm" stroke="1" extrusionOk="0">
                  <a:moveTo>
                    <a:pt x="12150" y="0"/>
                  </a:moveTo>
                  <a:cubicBezTo>
                    <a:pt x="9064" y="3724"/>
                    <a:pt x="5978" y="7448"/>
                    <a:pt x="3921" y="10502"/>
                  </a:cubicBezTo>
                  <a:cubicBezTo>
                    <a:pt x="1864" y="13556"/>
                    <a:pt x="836" y="15939"/>
                    <a:pt x="321" y="17578"/>
                  </a:cubicBezTo>
                  <a:cubicBezTo>
                    <a:pt x="-193" y="19217"/>
                    <a:pt x="-193" y="20110"/>
                    <a:pt x="1093" y="20706"/>
                  </a:cubicBezTo>
                  <a:cubicBezTo>
                    <a:pt x="2378" y="21302"/>
                    <a:pt x="4950" y="21600"/>
                    <a:pt x="8550" y="21228"/>
                  </a:cubicBezTo>
                  <a:cubicBezTo>
                    <a:pt x="12150" y="20855"/>
                    <a:pt x="16778" y="19812"/>
                    <a:pt x="21407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4562739" y="1919265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5122418" y="1861424"/>
              <a:ext cx="161005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86" y="2735"/>
                    <a:pt x="10971" y="-1585"/>
                    <a:pt x="14571" y="575"/>
                  </a:cubicBezTo>
                  <a:cubicBezTo>
                    <a:pt x="18171" y="2735"/>
                    <a:pt x="1988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5091751" y="1995933"/>
              <a:ext cx="268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600"/>
                    <a:pt x="11931" y="9600"/>
                    <a:pt x="15531" y="6000"/>
                  </a:cubicBezTo>
                  <a:cubicBezTo>
                    <a:pt x="19131" y="2400"/>
                    <a:pt x="2036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6042439" y="1612591"/>
              <a:ext cx="11841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6000"/>
                    <a:pt x="17280" y="12000"/>
                    <a:pt x="19440" y="15600"/>
                  </a:cubicBezTo>
                  <a:cubicBezTo>
                    <a:pt x="21600" y="19200"/>
                    <a:pt x="17280" y="204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5904436" y="1972933"/>
              <a:ext cx="28367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6800"/>
                    <a:pt x="8562" y="12000"/>
                    <a:pt x="12162" y="8400"/>
                  </a:cubicBezTo>
                  <a:cubicBezTo>
                    <a:pt x="15762" y="4800"/>
                    <a:pt x="1868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6005206" y="2103269"/>
              <a:ext cx="136903" cy="37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32" fill="norm" stroke="1" extrusionOk="0">
                  <a:moveTo>
                    <a:pt x="11828" y="0"/>
                  </a:moveTo>
                  <a:cubicBezTo>
                    <a:pt x="9428" y="2959"/>
                    <a:pt x="7028" y="5918"/>
                    <a:pt x="5028" y="8803"/>
                  </a:cubicBezTo>
                  <a:cubicBezTo>
                    <a:pt x="3028" y="11688"/>
                    <a:pt x="1428" y="14499"/>
                    <a:pt x="628" y="16422"/>
                  </a:cubicBezTo>
                  <a:cubicBezTo>
                    <a:pt x="-172" y="18345"/>
                    <a:pt x="-172" y="19381"/>
                    <a:pt x="428" y="20195"/>
                  </a:cubicBezTo>
                  <a:cubicBezTo>
                    <a:pt x="1028" y="21008"/>
                    <a:pt x="2228" y="21600"/>
                    <a:pt x="4828" y="21526"/>
                  </a:cubicBezTo>
                  <a:cubicBezTo>
                    <a:pt x="7428" y="21452"/>
                    <a:pt x="11428" y="20712"/>
                    <a:pt x="14428" y="20047"/>
                  </a:cubicBezTo>
                  <a:cubicBezTo>
                    <a:pt x="17428" y="19381"/>
                    <a:pt x="19428" y="18789"/>
                    <a:pt x="21428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958104" y="2256606"/>
              <a:ext cx="15333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8000"/>
                    <a:pt x="2160" y="14400"/>
                    <a:pt x="5760" y="10800"/>
                  </a:cubicBezTo>
                  <a:cubicBezTo>
                    <a:pt x="9360" y="7200"/>
                    <a:pt x="154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6410447" y="1934599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672873" y="1666259"/>
              <a:ext cx="214393" cy="62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07" fill="norm" stroke="1" extrusionOk="0">
                  <a:moveTo>
                    <a:pt x="5925" y="0"/>
                  </a:moveTo>
                  <a:cubicBezTo>
                    <a:pt x="3892" y="1587"/>
                    <a:pt x="1859" y="3174"/>
                    <a:pt x="842" y="4717"/>
                  </a:cubicBezTo>
                  <a:cubicBezTo>
                    <a:pt x="-174" y="6260"/>
                    <a:pt x="-174" y="7758"/>
                    <a:pt x="334" y="8684"/>
                  </a:cubicBezTo>
                  <a:cubicBezTo>
                    <a:pt x="842" y="9610"/>
                    <a:pt x="1859" y="9962"/>
                    <a:pt x="3511" y="9874"/>
                  </a:cubicBezTo>
                  <a:cubicBezTo>
                    <a:pt x="5163" y="9786"/>
                    <a:pt x="7450" y="9257"/>
                    <a:pt x="9737" y="8331"/>
                  </a:cubicBezTo>
                  <a:cubicBezTo>
                    <a:pt x="12024" y="7406"/>
                    <a:pt x="14311" y="6083"/>
                    <a:pt x="15835" y="4937"/>
                  </a:cubicBezTo>
                  <a:cubicBezTo>
                    <a:pt x="17360" y="3791"/>
                    <a:pt x="18122" y="2821"/>
                    <a:pt x="18250" y="2557"/>
                  </a:cubicBezTo>
                  <a:cubicBezTo>
                    <a:pt x="18377" y="2292"/>
                    <a:pt x="17868" y="2733"/>
                    <a:pt x="18122" y="4188"/>
                  </a:cubicBezTo>
                  <a:cubicBezTo>
                    <a:pt x="18377" y="5642"/>
                    <a:pt x="19393" y="8111"/>
                    <a:pt x="20155" y="10447"/>
                  </a:cubicBezTo>
                  <a:cubicBezTo>
                    <a:pt x="20918" y="12784"/>
                    <a:pt x="21426" y="14988"/>
                    <a:pt x="21299" y="16619"/>
                  </a:cubicBezTo>
                  <a:cubicBezTo>
                    <a:pt x="21172" y="18250"/>
                    <a:pt x="20410" y="19308"/>
                    <a:pt x="19520" y="20013"/>
                  </a:cubicBezTo>
                  <a:cubicBezTo>
                    <a:pt x="18631" y="20718"/>
                    <a:pt x="17614" y="21071"/>
                    <a:pt x="16471" y="21291"/>
                  </a:cubicBezTo>
                  <a:cubicBezTo>
                    <a:pt x="15327" y="21512"/>
                    <a:pt x="14057" y="21600"/>
                    <a:pt x="12913" y="21380"/>
                  </a:cubicBezTo>
                  <a:cubicBezTo>
                    <a:pt x="11770" y="21159"/>
                    <a:pt x="10753" y="20630"/>
                    <a:pt x="10499" y="19572"/>
                  </a:cubicBezTo>
                  <a:cubicBezTo>
                    <a:pt x="10245" y="18514"/>
                    <a:pt x="10753" y="16927"/>
                    <a:pt x="11261" y="15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7032739" y="1857930"/>
              <a:ext cx="67725" cy="25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2" fill="norm" stroke="1" extrusionOk="0">
                  <a:moveTo>
                    <a:pt x="9200" y="0"/>
                  </a:moveTo>
                  <a:cubicBezTo>
                    <a:pt x="6000" y="5347"/>
                    <a:pt x="2800" y="10693"/>
                    <a:pt x="1200" y="13901"/>
                  </a:cubicBezTo>
                  <a:cubicBezTo>
                    <a:pt x="-400" y="17109"/>
                    <a:pt x="-400" y="18178"/>
                    <a:pt x="1200" y="19248"/>
                  </a:cubicBezTo>
                  <a:cubicBezTo>
                    <a:pt x="2800" y="20317"/>
                    <a:pt x="6000" y="21386"/>
                    <a:pt x="9600" y="21493"/>
                  </a:cubicBezTo>
                  <a:cubicBezTo>
                    <a:pt x="13200" y="21600"/>
                    <a:pt x="17200" y="20745"/>
                    <a:pt x="2120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7039128" y="1965266"/>
              <a:ext cx="176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200"/>
                    <a:pt x="8139" y="10800"/>
                    <a:pt x="11739" y="7200"/>
                  </a:cubicBezTo>
                  <a:cubicBezTo>
                    <a:pt x="15339" y="3600"/>
                    <a:pt x="1847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7598807" y="1865597"/>
              <a:ext cx="214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8514"/>
                    <a:pt x="10286" y="15429"/>
                    <a:pt x="13500" y="13886"/>
                  </a:cubicBezTo>
                  <a:cubicBezTo>
                    <a:pt x="16714" y="12343"/>
                    <a:pt x="18000" y="12343"/>
                    <a:pt x="19029" y="10286"/>
                  </a:cubicBezTo>
                  <a:cubicBezTo>
                    <a:pt x="20057" y="8229"/>
                    <a:pt x="20829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7706143" y="1804262"/>
              <a:ext cx="15335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365491" y="1681593"/>
              <a:ext cx="766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8166154" y="2103269"/>
              <a:ext cx="49067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7" y="19543"/>
                    <a:pt x="4275" y="17486"/>
                    <a:pt x="7256" y="13886"/>
                  </a:cubicBezTo>
                  <a:cubicBezTo>
                    <a:pt x="10237" y="10286"/>
                    <a:pt x="14062" y="5143"/>
                    <a:pt x="16594" y="2571"/>
                  </a:cubicBezTo>
                  <a:cubicBezTo>
                    <a:pt x="19125" y="0"/>
                    <a:pt x="203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8267246" y="2333861"/>
              <a:ext cx="59912" cy="28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51" fill="norm" stroke="1" extrusionOk="0">
                  <a:moveTo>
                    <a:pt x="10298" y="1692"/>
                  </a:moveTo>
                  <a:cubicBezTo>
                    <a:pt x="12098" y="727"/>
                    <a:pt x="13898" y="-237"/>
                    <a:pt x="14348" y="52"/>
                  </a:cubicBezTo>
                  <a:cubicBezTo>
                    <a:pt x="14798" y="342"/>
                    <a:pt x="13898" y="1884"/>
                    <a:pt x="11198" y="4681"/>
                  </a:cubicBezTo>
                  <a:cubicBezTo>
                    <a:pt x="8498" y="7477"/>
                    <a:pt x="3998" y="11527"/>
                    <a:pt x="1748" y="14034"/>
                  </a:cubicBezTo>
                  <a:cubicBezTo>
                    <a:pt x="-502" y="16542"/>
                    <a:pt x="-502" y="17506"/>
                    <a:pt x="1298" y="18567"/>
                  </a:cubicBezTo>
                  <a:cubicBezTo>
                    <a:pt x="3098" y="19627"/>
                    <a:pt x="6698" y="20784"/>
                    <a:pt x="10298" y="21074"/>
                  </a:cubicBezTo>
                  <a:cubicBezTo>
                    <a:pt x="13898" y="21363"/>
                    <a:pt x="17498" y="20784"/>
                    <a:pt x="21098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8196821" y="2440610"/>
              <a:ext cx="19933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600"/>
                    <a:pt x="5538" y="13600"/>
                    <a:pt x="9138" y="10000"/>
                  </a:cubicBezTo>
                  <a:cubicBezTo>
                    <a:pt x="12738" y="6400"/>
                    <a:pt x="1716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8802501" y="2003600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8911378" y="1788929"/>
              <a:ext cx="193494" cy="55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16" fill="norm" stroke="1" extrusionOk="0">
                  <a:moveTo>
                    <a:pt x="6563" y="0"/>
                  </a:moveTo>
                  <a:cubicBezTo>
                    <a:pt x="5161" y="99"/>
                    <a:pt x="3758" y="197"/>
                    <a:pt x="2636" y="740"/>
                  </a:cubicBezTo>
                  <a:cubicBezTo>
                    <a:pt x="1514" y="1282"/>
                    <a:pt x="673" y="2268"/>
                    <a:pt x="252" y="3058"/>
                  </a:cubicBezTo>
                  <a:cubicBezTo>
                    <a:pt x="-169" y="3847"/>
                    <a:pt x="-169" y="4438"/>
                    <a:pt x="1093" y="5030"/>
                  </a:cubicBezTo>
                  <a:cubicBezTo>
                    <a:pt x="2356" y="5622"/>
                    <a:pt x="4880" y="6214"/>
                    <a:pt x="8387" y="5819"/>
                  </a:cubicBezTo>
                  <a:cubicBezTo>
                    <a:pt x="11893" y="5425"/>
                    <a:pt x="16382" y="4044"/>
                    <a:pt x="18766" y="3008"/>
                  </a:cubicBezTo>
                  <a:cubicBezTo>
                    <a:pt x="21150" y="1973"/>
                    <a:pt x="21431" y="1282"/>
                    <a:pt x="21150" y="1381"/>
                  </a:cubicBezTo>
                  <a:cubicBezTo>
                    <a:pt x="20870" y="1479"/>
                    <a:pt x="20028" y="2367"/>
                    <a:pt x="19608" y="4142"/>
                  </a:cubicBezTo>
                  <a:cubicBezTo>
                    <a:pt x="19187" y="5918"/>
                    <a:pt x="19187" y="8581"/>
                    <a:pt x="19467" y="11145"/>
                  </a:cubicBezTo>
                  <a:cubicBezTo>
                    <a:pt x="19748" y="13710"/>
                    <a:pt x="20309" y="16175"/>
                    <a:pt x="20589" y="17704"/>
                  </a:cubicBezTo>
                  <a:cubicBezTo>
                    <a:pt x="20870" y="19233"/>
                    <a:pt x="20870" y="19825"/>
                    <a:pt x="20449" y="20318"/>
                  </a:cubicBezTo>
                  <a:cubicBezTo>
                    <a:pt x="20028" y="20811"/>
                    <a:pt x="19187" y="21205"/>
                    <a:pt x="18065" y="21403"/>
                  </a:cubicBezTo>
                  <a:cubicBezTo>
                    <a:pt x="16943" y="21600"/>
                    <a:pt x="15540" y="21600"/>
                    <a:pt x="13436" y="20910"/>
                  </a:cubicBezTo>
                  <a:cubicBezTo>
                    <a:pt x="11332" y="20219"/>
                    <a:pt x="8527" y="18838"/>
                    <a:pt x="7966" y="17605"/>
                  </a:cubicBezTo>
                  <a:cubicBezTo>
                    <a:pt x="7405" y="16373"/>
                    <a:pt x="9088" y="15288"/>
                    <a:pt x="10771" y="1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9194284" y="2011267"/>
              <a:ext cx="106563" cy="17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99" fill="norm" stroke="1" extrusionOk="0">
                  <a:moveTo>
                    <a:pt x="12187" y="0"/>
                  </a:moveTo>
                  <a:cubicBezTo>
                    <a:pt x="9615" y="309"/>
                    <a:pt x="7044" y="617"/>
                    <a:pt x="4987" y="2777"/>
                  </a:cubicBezTo>
                  <a:cubicBezTo>
                    <a:pt x="2930" y="4937"/>
                    <a:pt x="1387" y="8949"/>
                    <a:pt x="615" y="11726"/>
                  </a:cubicBezTo>
                  <a:cubicBezTo>
                    <a:pt x="-156" y="14503"/>
                    <a:pt x="-156" y="16046"/>
                    <a:pt x="358" y="17589"/>
                  </a:cubicBezTo>
                  <a:cubicBezTo>
                    <a:pt x="873" y="19131"/>
                    <a:pt x="1901" y="20674"/>
                    <a:pt x="5501" y="21137"/>
                  </a:cubicBezTo>
                  <a:cubicBezTo>
                    <a:pt x="9101" y="21600"/>
                    <a:pt x="15273" y="20983"/>
                    <a:pt x="21444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9109174" y="2095602"/>
              <a:ext cx="122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9308513" y="2110936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9469516" y="2064935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82"/>
                    <a:pt x="10800" y="10165"/>
                    <a:pt x="7200" y="13765"/>
                  </a:cubicBezTo>
                  <a:cubicBezTo>
                    <a:pt x="3600" y="17365"/>
                    <a:pt x="18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9845192" y="2003600"/>
              <a:ext cx="184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9945737" y="1903931"/>
              <a:ext cx="29792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280"/>
                    <a:pt x="2982" y="10560"/>
                    <a:pt x="1182" y="13800"/>
                  </a:cubicBezTo>
                  <a:cubicBezTo>
                    <a:pt x="-618" y="17040"/>
                    <a:pt x="-618" y="18240"/>
                    <a:pt x="2982" y="19200"/>
                  </a:cubicBezTo>
                  <a:cubicBezTo>
                    <a:pt x="6582" y="20160"/>
                    <a:pt x="13782" y="2088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0289868" y="2041934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0673210" y="2018934"/>
              <a:ext cx="76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1186888" y="2018934"/>
              <a:ext cx="92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5714136" y="1413254"/>
              <a:ext cx="629398" cy="128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00" fill="norm" stroke="1" extrusionOk="0">
                  <a:moveTo>
                    <a:pt x="18171" y="2561"/>
                  </a:moveTo>
                  <a:cubicBezTo>
                    <a:pt x="17997" y="2134"/>
                    <a:pt x="17824" y="1708"/>
                    <a:pt x="17086" y="1323"/>
                  </a:cubicBezTo>
                  <a:cubicBezTo>
                    <a:pt x="16349" y="939"/>
                    <a:pt x="15048" y="598"/>
                    <a:pt x="13833" y="576"/>
                  </a:cubicBezTo>
                  <a:cubicBezTo>
                    <a:pt x="12619" y="555"/>
                    <a:pt x="11491" y="854"/>
                    <a:pt x="10147" y="1323"/>
                  </a:cubicBezTo>
                  <a:cubicBezTo>
                    <a:pt x="8802" y="1793"/>
                    <a:pt x="7240" y="2433"/>
                    <a:pt x="5766" y="3458"/>
                  </a:cubicBezTo>
                  <a:cubicBezTo>
                    <a:pt x="4291" y="4482"/>
                    <a:pt x="2903" y="5891"/>
                    <a:pt x="1992" y="7193"/>
                  </a:cubicBezTo>
                  <a:cubicBezTo>
                    <a:pt x="1081" y="8495"/>
                    <a:pt x="648" y="9690"/>
                    <a:pt x="344" y="10971"/>
                  </a:cubicBezTo>
                  <a:cubicBezTo>
                    <a:pt x="40" y="12251"/>
                    <a:pt x="-133" y="13617"/>
                    <a:pt x="127" y="15005"/>
                  </a:cubicBezTo>
                  <a:cubicBezTo>
                    <a:pt x="387" y="16392"/>
                    <a:pt x="1081" y="17801"/>
                    <a:pt x="2079" y="18889"/>
                  </a:cubicBezTo>
                  <a:cubicBezTo>
                    <a:pt x="3077" y="19978"/>
                    <a:pt x="4378" y="20746"/>
                    <a:pt x="5592" y="21152"/>
                  </a:cubicBezTo>
                  <a:cubicBezTo>
                    <a:pt x="6807" y="21557"/>
                    <a:pt x="7934" y="21600"/>
                    <a:pt x="9409" y="21323"/>
                  </a:cubicBezTo>
                  <a:cubicBezTo>
                    <a:pt x="10884" y="21045"/>
                    <a:pt x="12706" y="20447"/>
                    <a:pt x="14180" y="19700"/>
                  </a:cubicBezTo>
                  <a:cubicBezTo>
                    <a:pt x="15655" y="18953"/>
                    <a:pt x="16783" y="18057"/>
                    <a:pt x="17824" y="16819"/>
                  </a:cubicBezTo>
                  <a:cubicBezTo>
                    <a:pt x="18865" y="15581"/>
                    <a:pt x="19819" y="14002"/>
                    <a:pt x="20383" y="12465"/>
                  </a:cubicBezTo>
                  <a:cubicBezTo>
                    <a:pt x="20947" y="10928"/>
                    <a:pt x="21120" y="9434"/>
                    <a:pt x="21250" y="8025"/>
                  </a:cubicBezTo>
                  <a:cubicBezTo>
                    <a:pt x="21380" y="6617"/>
                    <a:pt x="21467" y="5293"/>
                    <a:pt x="21120" y="4290"/>
                  </a:cubicBezTo>
                  <a:cubicBezTo>
                    <a:pt x="20773" y="3287"/>
                    <a:pt x="19992" y="2604"/>
                    <a:pt x="18995" y="1942"/>
                  </a:cubicBezTo>
                  <a:cubicBezTo>
                    <a:pt x="17997" y="1281"/>
                    <a:pt x="16783" y="640"/>
                    <a:pt x="1556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7980005" y="1521209"/>
              <a:ext cx="645541" cy="122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29" fill="norm" stroke="1" extrusionOk="0">
                  <a:moveTo>
                    <a:pt x="17606" y="2132"/>
                  </a:moveTo>
                  <a:cubicBezTo>
                    <a:pt x="17521" y="1685"/>
                    <a:pt x="17436" y="1239"/>
                    <a:pt x="16970" y="838"/>
                  </a:cubicBezTo>
                  <a:cubicBezTo>
                    <a:pt x="16504" y="436"/>
                    <a:pt x="15657" y="79"/>
                    <a:pt x="14641" y="12"/>
                  </a:cubicBezTo>
                  <a:cubicBezTo>
                    <a:pt x="13624" y="-55"/>
                    <a:pt x="12438" y="168"/>
                    <a:pt x="10956" y="748"/>
                  </a:cubicBezTo>
                  <a:cubicBezTo>
                    <a:pt x="9474" y="1328"/>
                    <a:pt x="7695" y="2266"/>
                    <a:pt x="6170" y="3270"/>
                  </a:cubicBezTo>
                  <a:cubicBezTo>
                    <a:pt x="4646" y="4274"/>
                    <a:pt x="3375" y="5345"/>
                    <a:pt x="2401" y="6550"/>
                  </a:cubicBezTo>
                  <a:cubicBezTo>
                    <a:pt x="1427" y="7755"/>
                    <a:pt x="749" y="9094"/>
                    <a:pt x="368" y="10633"/>
                  </a:cubicBezTo>
                  <a:cubicBezTo>
                    <a:pt x="-13" y="12173"/>
                    <a:pt x="-98" y="13914"/>
                    <a:pt x="114" y="15386"/>
                  </a:cubicBezTo>
                  <a:cubicBezTo>
                    <a:pt x="326" y="16859"/>
                    <a:pt x="834" y="18064"/>
                    <a:pt x="1554" y="19001"/>
                  </a:cubicBezTo>
                  <a:cubicBezTo>
                    <a:pt x="2274" y="19938"/>
                    <a:pt x="3206" y="20608"/>
                    <a:pt x="4476" y="21009"/>
                  </a:cubicBezTo>
                  <a:cubicBezTo>
                    <a:pt x="5747" y="21411"/>
                    <a:pt x="7356" y="21545"/>
                    <a:pt x="9008" y="21322"/>
                  </a:cubicBezTo>
                  <a:cubicBezTo>
                    <a:pt x="10660" y="21099"/>
                    <a:pt x="12354" y="20519"/>
                    <a:pt x="13751" y="19805"/>
                  </a:cubicBezTo>
                  <a:cubicBezTo>
                    <a:pt x="15149" y="19090"/>
                    <a:pt x="16250" y="18243"/>
                    <a:pt x="17267" y="17060"/>
                  </a:cubicBezTo>
                  <a:cubicBezTo>
                    <a:pt x="18283" y="15877"/>
                    <a:pt x="19215" y="14360"/>
                    <a:pt x="19935" y="12932"/>
                  </a:cubicBezTo>
                  <a:cubicBezTo>
                    <a:pt x="20655" y="11504"/>
                    <a:pt x="21163" y="10165"/>
                    <a:pt x="21333" y="8848"/>
                  </a:cubicBezTo>
                  <a:cubicBezTo>
                    <a:pt x="21502" y="7532"/>
                    <a:pt x="21333" y="6238"/>
                    <a:pt x="20867" y="5077"/>
                  </a:cubicBezTo>
                  <a:cubicBezTo>
                    <a:pt x="20401" y="3917"/>
                    <a:pt x="19638" y="2890"/>
                    <a:pt x="19088" y="2132"/>
                  </a:cubicBezTo>
                  <a:cubicBezTo>
                    <a:pt x="18537" y="1373"/>
                    <a:pt x="18198" y="882"/>
                    <a:pt x="17860" y="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6671119" y="2450331"/>
              <a:ext cx="268341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349" y="11153"/>
                    <a:pt x="10697" y="2153"/>
                    <a:pt x="14297" y="353"/>
                  </a:cubicBezTo>
                  <a:cubicBezTo>
                    <a:pt x="17897" y="-1447"/>
                    <a:pt x="1974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6701787" y="2524945"/>
              <a:ext cx="260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8971171" y="2402276"/>
              <a:ext cx="49067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3" y="14400"/>
                    <a:pt x="9225" y="7200"/>
                    <a:pt x="12825" y="3600"/>
                  </a:cubicBezTo>
                  <a:cubicBezTo>
                    <a:pt x="16425" y="0"/>
                    <a:pt x="190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9116841" y="2509612"/>
              <a:ext cx="34500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16200"/>
                    <a:pt x="9280" y="10800"/>
                    <a:pt x="12880" y="7200"/>
                  </a:cubicBezTo>
                  <a:cubicBezTo>
                    <a:pt x="16480" y="3600"/>
                    <a:pt x="190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1389442" y="3324852"/>
              <a:ext cx="290566" cy="44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53" fill="norm" stroke="1" extrusionOk="0">
                  <a:moveTo>
                    <a:pt x="21543" y="987"/>
                  </a:moveTo>
                  <a:cubicBezTo>
                    <a:pt x="20975" y="494"/>
                    <a:pt x="20406" y="0"/>
                    <a:pt x="18796" y="0"/>
                  </a:cubicBezTo>
                  <a:cubicBezTo>
                    <a:pt x="17185" y="0"/>
                    <a:pt x="14532" y="494"/>
                    <a:pt x="11785" y="1049"/>
                  </a:cubicBezTo>
                  <a:cubicBezTo>
                    <a:pt x="9038" y="1605"/>
                    <a:pt x="6196" y="2222"/>
                    <a:pt x="4490" y="3209"/>
                  </a:cubicBezTo>
                  <a:cubicBezTo>
                    <a:pt x="2785" y="4197"/>
                    <a:pt x="2217" y="5554"/>
                    <a:pt x="1648" y="8023"/>
                  </a:cubicBezTo>
                  <a:cubicBezTo>
                    <a:pt x="1080" y="10491"/>
                    <a:pt x="511" y="14071"/>
                    <a:pt x="227" y="16169"/>
                  </a:cubicBezTo>
                  <a:cubicBezTo>
                    <a:pt x="-57" y="18267"/>
                    <a:pt x="-57" y="18885"/>
                    <a:pt x="132" y="19502"/>
                  </a:cubicBezTo>
                  <a:cubicBezTo>
                    <a:pt x="322" y="20119"/>
                    <a:pt x="701" y="20736"/>
                    <a:pt x="1364" y="21106"/>
                  </a:cubicBezTo>
                  <a:cubicBezTo>
                    <a:pt x="2027" y="21477"/>
                    <a:pt x="2975" y="21600"/>
                    <a:pt x="5817" y="21230"/>
                  </a:cubicBezTo>
                  <a:cubicBezTo>
                    <a:pt x="8659" y="20859"/>
                    <a:pt x="13396" y="19995"/>
                    <a:pt x="18132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1450002" y="3552302"/>
              <a:ext cx="17633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7018"/>
                    <a:pt x="6887" y="12436"/>
                    <a:pt x="10487" y="8836"/>
                  </a:cubicBezTo>
                  <a:cubicBezTo>
                    <a:pt x="14087" y="5236"/>
                    <a:pt x="17843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1858900" y="3383631"/>
              <a:ext cx="273452" cy="33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404" y="1979"/>
                  </a:moveTo>
                  <a:cubicBezTo>
                    <a:pt x="202" y="989"/>
                    <a:pt x="0" y="0"/>
                    <a:pt x="0" y="0"/>
                  </a:cubicBezTo>
                  <a:cubicBezTo>
                    <a:pt x="0" y="0"/>
                    <a:pt x="202" y="989"/>
                    <a:pt x="505" y="3463"/>
                  </a:cubicBezTo>
                  <a:cubicBezTo>
                    <a:pt x="807" y="5936"/>
                    <a:pt x="1211" y="9893"/>
                    <a:pt x="1413" y="12696"/>
                  </a:cubicBezTo>
                  <a:cubicBezTo>
                    <a:pt x="1615" y="15499"/>
                    <a:pt x="1615" y="17148"/>
                    <a:pt x="1817" y="18385"/>
                  </a:cubicBezTo>
                  <a:cubicBezTo>
                    <a:pt x="2019" y="19621"/>
                    <a:pt x="2422" y="20446"/>
                    <a:pt x="3129" y="20693"/>
                  </a:cubicBezTo>
                  <a:cubicBezTo>
                    <a:pt x="3836" y="20940"/>
                    <a:pt x="4845" y="20611"/>
                    <a:pt x="5652" y="19704"/>
                  </a:cubicBezTo>
                  <a:cubicBezTo>
                    <a:pt x="6460" y="18797"/>
                    <a:pt x="7065" y="17313"/>
                    <a:pt x="7671" y="16159"/>
                  </a:cubicBezTo>
                  <a:cubicBezTo>
                    <a:pt x="8277" y="15005"/>
                    <a:pt x="8882" y="14180"/>
                    <a:pt x="9185" y="14427"/>
                  </a:cubicBezTo>
                  <a:cubicBezTo>
                    <a:pt x="9488" y="14675"/>
                    <a:pt x="9488" y="15994"/>
                    <a:pt x="9589" y="17313"/>
                  </a:cubicBezTo>
                  <a:cubicBezTo>
                    <a:pt x="9690" y="18632"/>
                    <a:pt x="9892" y="19951"/>
                    <a:pt x="10497" y="20693"/>
                  </a:cubicBezTo>
                  <a:cubicBezTo>
                    <a:pt x="11103" y="21435"/>
                    <a:pt x="12112" y="21600"/>
                    <a:pt x="12920" y="21353"/>
                  </a:cubicBezTo>
                  <a:cubicBezTo>
                    <a:pt x="13727" y="21105"/>
                    <a:pt x="14333" y="20446"/>
                    <a:pt x="15746" y="17313"/>
                  </a:cubicBezTo>
                  <a:cubicBezTo>
                    <a:pt x="17159" y="14180"/>
                    <a:pt x="19379" y="8574"/>
                    <a:pt x="21600" y="2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2202071" y="3357687"/>
              <a:ext cx="312978" cy="3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94" fill="norm" stroke="1" extrusionOk="0">
                  <a:moveTo>
                    <a:pt x="5219" y="6754"/>
                  </a:moveTo>
                  <a:cubicBezTo>
                    <a:pt x="3639" y="11137"/>
                    <a:pt x="2058" y="15519"/>
                    <a:pt x="1180" y="18102"/>
                  </a:cubicBezTo>
                  <a:cubicBezTo>
                    <a:pt x="302" y="20684"/>
                    <a:pt x="127" y="21467"/>
                    <a:pt x="39" y="21389"/>
                  </a:cubicBezTo>
                  <a:cubicBezTo>
                    <a:pt x="-49" y="21310"/>
                    <a:pt x="-49" y="20371"/>
                    <a:pt x="741" y="17632"/>
                  </a:cubicBezTo>
                  <a:cubicBezTo>
                    <a:pt x="1531" y="14893"/>
                    <a:pt x="3112" y="10354"/>
                    <a:pt x="4341" y="7302"/>
                  </a:cubicBezTo>
                  <a:cubicBezTo>
                    <a:pt x="5571" y="4250"/>
                    <a:pt x="6449" y="2684"/>
                    <a:pt x="7151" y="1589"/>
                  </a:cubicBezTo>
                  <a:cubicBezTo>
                    <a:pt x="7853" y="493"/>
                    <a:pt x="8380" y="-133"/>
                    <a:pt x="8731" y="24"/>
                  </a:cubicBezTo>
                  <a:cubicBezTo>
                    <a:pt x="9083" y="180"/>
                    <a:pt x="9258" y="1119"/>
                    <a:pt x="9434" y="2450"/>
                  </a:cubicBezTo>
                  <a:cubicBezTo>
                    <a:pt x="9610" y="3780"/>
                    <a:pt x="9785" y="5502"/>
                    <a:pt x="10049" y="7145"/>
                  </a:cubicBezTo>
                  <a:cubicBezTo>
                    <a:pt x="10312" y="8789"/>
                    <a:pt x="10663" y="10354"/>
                    <a:pt x="11278" y="10824"/>
                  </a:cubicBezTo>
                  <a:cubicBezTo>
                    <a:pt x="11892" y="11293"/>
                    <a:pt x="12771" y="10667"/>
                    <a:pt x="14000" y="9102"/>
                  </a:cubicBezTo>
                  <a:cubicBezTo>
                    <a:pt x="15229" y="7537"/>
                    <a:pt x="16810" y="5032"/>
                    <a:pt x="18127" y="3232"/>
                  </a:cubicBezTo>
                  <a:cubicBezTo>
                    <a:pt x="19444" y="1432"/>
                    <a:pt x="20497" y="337"/>
                    <a:pt x="21024" y="258"/>
                  </a:cubicBezTo>
                  <a:cubicBezTo>
                    <a:pt x="21551" y="180"/>
                    <a:pt x="21551" y="1119"/>
                    <a:pt x="21463" y="3780"/>
                  </a:cubicBezTo>
                  <a:cubicBezTo>
                    <a:pt x="21375" y="6441"/>
                    <a:pt x="21200" y="10824"/>
                    <a:pt x="21112" y="14032"/>
                  </a:cubicBezTo>
                  <a:cubicBezTo>
                    <a:pt x="21024" y="17241"/>
                    <a:pt x="21024" y="19276"/>
                    <a:pt x="21024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2610250" y="3310692"/>
              <a:ext cx="165797" cy="46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45" fill="norm" stroke="1" extrusionOk="0">
                  <a:moveTo>
                    <a:pt x="12628" y="5879"/>
                  </a:moveTo>
                  <a:cubicBezTo>
                    <a:pt x="10302" y="8490"/>
                    <a:pt x="7975" y="11101"/>
                    <a:pt x="5982" y="13475"/>
                  </a:cubicBezTo>
                  <a:cubicBezTo>
                    <a:pt x="3988" y="15848"/>
                    <a:pt x="2326" y="17985"/>
                    <a:pt x="1329" y="19409"/>
                  </a:cubicBezTo>
                  <a:cubicBezTo>
                    <a:pt x="332" y="20833"/>
                    <a:pt x="0" y="21545"/>
                    <a:pt x="0" y="21545"/>
                  </a:cubicBezTo>
                  <a:cubicBezTo>
                    <a:pt x="0" y="21545"/>
                    <a:pt x="332" y="20833"/>
                    <a:pt x="1828" y="18756"/>
                  </a:cubicBezTo>
                  <a:cubicBezTo>
                    <a:pt x="3323" y="16679"/>
                    <a:pt x="5982" y="13237"/>
                    <a:pt x="8640" y="10033"/>
                  </a:cubicBezTo>
                  <a:cubicBezTo>
                    <a:pt x="11298" y="6829"/>
                    <a:pt x="13957" y="3861"/>
                    <a:pt x="15951" y="2141"/>
                  </a:cubicBezTo>
                  <a:cubicBezTo>
                    <a:pt x="17945" y="420"/>
                    <a:pt x="19274" y="-55"/>
                    <a:pt x="20105" y="4"/>
                  </a:cubicBezTo>
                  <a:cubicBezTo>
                    <a:pt x="20935" y="64"/>
                    <a:pt x="21268" y="657"/>
                    <a:pt x="21434" y="3327"/>
                  </a:cubicBezTo>
                  <a:cubicBezTo>
                    <a:pt x="21600" y="5998"/>
                    <a:pt x="21600" y="10745"/>
                    <a:pt x="21434" y="13831"/>
                  </a:cubicBezTo>
                  <a:cubicBezTo>
                    <a:pt x="21268" y="16916"/>
                    <a:pt x="20935" y="18341"/>
                    <a:pt x="20603" y="19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2662500" y="3498634"/>
              <a:ext cx="22886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333" y="21600"/>
                  </a:moveTo>
                  <a:cubicBezTo>
                    <a:pt x="613" y="19800"/>
                    <a:pt x="-107" y="18000"/>
                    <a:pt x="13" y="16425"/>
                  </a:cubicBezTo>
                  <a:cubicBezTo>
                    <a:pt x="133" y="14850"/>
                    <a:pt x="1093" y="13500"/>
                    <a:pt x="4213" y="11250"/>
                  </a:cubicBezTo>
                  <a:cubicBezTo>
                    <a:pt x="7333" y="9000"/>
                    <a:pt x="12613" y="5850"/>
                    <a:pt x="15853" y="3825"/>
                  </a:cubicBezTo>
                  <a:cubicBezTo>
                    <a:pt x="19093" y="1800"/>
                    <a:pt x="20293" y="9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2991037" y="3452633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998704" y="3605970"/>
              <a:ext cx="766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3674527" y="3406632"/>
              <a:ext cx="253953" cy="69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18" fill="norm" stroke="1" extrusionOk="0">
                  <a:moveTo>
                    <a:pt x="1829" y="0"/>
                  </a:moveTo>
                  <a:cubicBezTo>
                    <a:pt x="973" y="870"/>
                    <a:pt x="118" y="1741"/>
                    <a:pt x="11" y="2927"/>
                  </a:cubicBezTo>
                  <a:cubicBezTo>
                    <a:pt x="-96" y="4114"/>
                    <a:pt x="546" y="5618"/>
                    <a:pt x="2150" y="6488"/>
                  </a:cubicBezTo>
                  <a:cubicBezTo>
                    <a:pt x="3753" y="7358"/>
                    <a:pt x="6320" y="7596"/>
                    <a:pt x="8993" y="6963"/>
                  </a:cubicBezTo>
                  <a:cubicBezTo>
                    <a:pt x="11666" y="6330"/>
                    <a:pt x="14447" y="4826"/>
                    <a:pt x="16051" y="3679"/>
                  </a:cubicBezTo>
                  <a:cubicBezTo>
                    <a:pt x="17654" y="2532"/>
                    <a:pt x="18082" y="1741"/>
                    <a:pt x="18510" y="1147"/>
                  </a:cubicBezTo>
                  <a:cubicBezTo>
                    <a:pt x="18938" y="554"/>
                    <a:pt x="19365" y="158"/>
                    <a:pt x="19472" y="356"/>
                  </a:cubicBezTo>
                  <a:cubicBezTo>
                    <a:pt x="19579" y="554"/>
                    <a:pt x="19365" y="1345"/>
                    <a:pt x="19579" y="3125"/>
                  </a:cubicBezTo>
                  <a:cubicBezTo>
                    <a:pt x="19793" y="4905"/>
                    <a:pt x="20435" y="7675"/>
                    <a:pt x="20862" y="10404"/>
                  </a:cubicBezTo>
                  <a:cubicBezTo>
                    <a:pt x="21290" y="13134"/>
                    <a:pt x="21504" y="15824"/>
                    <a:pt x="20755" y="17684"/>
                  </a:cubicBezTo>
                  <a:cubicBezTo>
                    <a:pt x="20007" y="19543"/>
                    <a:pt x="18296" y="20571"/>
                    <a:pt x="16799" y="21086"/>
                  </a:cubicBezTo>
                  <a:cubicBezTo>
                    <a:pt x="15302" y="21600"/>
                    <a:pt x="14019" y="21600"/>
                    <a:pt x="12201" y="20492"/>
                  </a:cubicBezTo>
                  <a:cubicBezTo>
                    <a:pt x="10383" y="19385"/>
                    <a:pt x="8031" y="17169"/>
                    <a:pt x="5678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753562" y="3140463"/>
              <a:ext cx="119162" cy="14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973" fill="norm" stroke="1" extrusionOk="0">
                  <a:moveTo>
                    <a:pt x="9020" y="5094"/>
                  </a:moveTo>
                  <a:cubicBezTo>
                    <a:pt x="6723" y="8334"/>
                    <a:pt x="4425" y="11574"/>
                    <a:pt x="2816" y="14634"/>
                  </a:cubicBezTo>
                  <a:cubicBezTo>
                    <a:pt x="1208" y="17694"/>
                    <a:pt x="289" y="20574"/>
                    <a:pt x="59" y="20934"/>
                  </a:cubicBezTo>
                  <a:cubicBezTo>
                    <a:pt x="-171" y="21294"/>
                    <a:pt x="289" y="19134"/>
                    <a:pt x="1208" y="15894"/>
                  </a:cubicBezTo>
                  <a:cubicBezTo>
                    <a:pt x="2127" y="12654"/>
                    <a:pt x="3506" y="8334"/>
                    <a:pt x="4884" y="5454"/>
                  </a:cubicBezTo>
                  <a:cubicBezTo>
                    <a:pt x="6263" y="2574"/>
                    <a:pt x="7642" y="1134"/>
                    <a:pt x="9480" y="414"/>
                  </a:cubicBezTo>
                  <a:cubicBezTo>
                    <a:pt x="11318" y="-306"/>
                    <a:pt x="13616" y="-306"/>
                    <a:pt x="15684" y="2214"/>
                  </a:cubicBezTo>
                  <a:cubicBezTo>
                    <a:pt x="17752" y="4734"/>
                    <a:pt x="19591" y="9774"/>
                    <a:pt x="21429" y="14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4041394" y="3529301"/>
              <a:ext cx="46002" cy="21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1200" y="6246"/>
                    <a:pt x="2400" y="12492"/>
                    <a:pt x="4200" y="16265"/>
                  </a:cubicBezTo>
                  <a:cubicBezTo>
                    <a:pt x="6000" y="20039"/>
                    <a:pt x="8400" y="21340"/>
                    <a:pt x="11400" y="21470"/>
                  </a:cubicBezTo>
                  <a:cubicBezTo>
                    <a:pt x="14400" y="21600"/>
                    <a:pt x="18000" y="20559"/>
                    <a:pt x="216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4026060" y="3636637"/>
              <a:ext cx="99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4148730" y="3613637"/>
              <a:ext cx="92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4202397" y="3582969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4279066" y="3598303"/>
              <a:ext cx="1533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4429170" y="3352964"/>
              <a:ext cx="26234" cy="50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347" fill="norm" stroke="1" extrusionOk="0">
                  <a:moveTo>
                    <a:pt x="14266" y="0"/>
                  </a:moveTo>
                  <a:cubicBezTo>
                    <a:pt x="12302" y="4342"/>
                    <a:pt x="10339" y="8683"/>
                    <a:pt x="8375" y="11723"/>
                  </a:cubicBezTo>
                  <a:cubicBezTo>
                    <a:pt x="6412" y="14762"/>
                    <a:pt x="4448" y="16498"/>
                    <a:pt x="2484" y="18018"/>
                  </a:cubicBezTo>
                  <a:cubicBezTo>
                    <a:pt x="521" y="19538"/>
                    <a:pt x="-1443" y="20840"/>
                    <a:pt x="1502" y="21220"/>
                  </a:cubicBezTo>
                  <a:cubicBezTo>
                    <a:pt x="4448" y="21600"/>
                    <a:pt x="12302" y="21057"/>
                    <a:pt x="20157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4560020" y="3467967"/>
              <a:ext cx="87055" cy="32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65" fill="norm" stroke="1" extrusionOk="0">
                  <a:moveTo>
                    <a:pt x="8062" y="0"/>
                  </a:moveTo>
                  <a:cubicBezTo>
                    <a:pt x="4976" y="5860"/>
                    <a:pt x="1891" y="11721"/>
                    <a:pt x="656" y="15154"/>
                  </a:cubicBezTo>
                  <a:cubicBezTo>
                    <a:pt x="-578" y="18586"/>
                    <a:pt x="39" y="19591"/>
                    <a:pt x="1582" y="20344"/>
                  </a:cubicBezTo>
                  <a:cubicBezTo>
                    <a:pt x="3125" y="21098"/>
                    <a:pt x="5593" y="21600"/>
                    <a:pt x="8988" y="21433"/>
                  </a:cubicBezTo>
                  <a:cubicBezTo>
                    <a:pt x="12382" y="21265"/>
                    <a:pt x="16702" y="20428"/>
                    <a:pt x="21022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532071" y="3621304"/>
              <a:ext cx="16100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600"/>
                    <a:pt x="2057" y="13600"/>
                    <a:pt x="5657" y="10000"/>
                  </a:cubicBezTo>
                  <a:cubicBezTo>
                    <a:pt x="9257" y="6400"/>
                    <a:pt x="1542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5137752" y="3590636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5168419" y="3713306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9200"/>
                    <a:pt x="8400" y="16800"/>
                    <a:pt x="12000" y="13200"/>
                  </a:cubicBezTo>
                  <a:cubicBezTo>
                    <a:pt x="15600" y="9600"/>
                    <a:pt x="186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5713539" y="3490967"/>
              <a:ext cx="282900" cy="34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98" fill="norm" stroke="1" extrusionOk="0">
                  <a:moveTo>
                    <a:pt x="18038" y="0"/>
                  </a:moveTo>
                  <a:cubicBezTo>
                    <a:pt x="17455" y="3869"/>
                    <a:pt x="16871" y="7737"/>
                    <a:pt x="15703" y="10800"/>
                  </a:cubicBezTo>
                  <a:cubicBezTo>
                    <a:pt x="14536" y="13863"/>
                    <a:pt x="12784" y="16119"/>
                    <a:pt x="11130" y="17731"/>
                  </a:cubicBezTo>
                  <a:cubicBezTo>
                    <a:pt x="9476" y="19343"/>
                    <a:pt x="7919" y="20310"/>
                    <a:pt x="6655" y="20875"/>
                  </a:cubicBezTo>
                  <a:cubicBezTo>
                    <a:pt x="5390" y="21439"/>
                    <a:pt x="4417" y="21600"/>
                    <a:pt x="3541" y="21439"/>
                  </a:cubicBezTo>
                  <a:cubicBezTo>
                    <a:pt x="2665" y="21278"/>
                    <a:pt x="1887" y="20794"/>
                    <a:pt x="1303" y="19907"/>
                  </a:cubicBezTo>
                  <a:cubicBezTo>
                    <a:pt x="719" y="19021"/>
                    <a:pt x="330" y="17731"/>
                    <a:pt x="136" y="16684"/>
                  </a:cubicBezTo>
                  <a:cubicBezTo>
                    <a:pt x="-59" y="15636"/>
                    <a:pt x="-59" y="14830"/>
                    <a:pt x="233" y="14104"/>
                  </a:cubicBezTo>
                  <a:cubicBezTo>
                    <a:pt x="525" y="13379"/>
                    <a:pt x="1109" y="12734"/>
                    <a:pt x="1887" y="12412"/>
                  </a:cubicBezTo>
                  <a:cubicBezTo>
                    <a:pt x="2665" y="12090"/>
                    <a:pt x="3638" y="12090"/>
                    <a:pt x="6946" y="13057"/>
                  </a:cubicBezTo>
                  <a:cubicBezTo>
                    <a:pt x="10255" y="14024"/>
                    <a:pt x="15898" y="15958"/>
                    <a:pt x="21541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6126774" y="3736306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6355309" y="3549570"/>
              <a:ext cx="214865" cy="64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21" fill="norm" stroke="1" extrusionOk="0">
                  <a:moveTo>
                    <a:pt x="5483" y="91"/>
                  </a:moveTo>
                  <a:cubicBezTo>
                    <a:pt x="4212" y="6"/>
                    <a:pt x="2941" y="-79"/>
                    <a:pt x="1925" y="134"/>
                  </a:cubicBezTo>
                  <a:cubicBezTo>
                    <a:pt x="908" y="346"/>
                    <a:pt x="146" y="856"/>
                    <a:pt x="19" y="2047"/>
                  </a:cubicBezTo>
                  <a:cubicBezTo>
                    <a:pt x="-108" y="3238"/>
                    <a:pt x="400" y="5108"/>
                    <a:pt x="1417" y="6214"/>
                  </a:cubicBezTo>
                  <a:cubicBezTo>
                    <a:pt x="2433" y="7319"/>
                    <a:pt x="3958" y="7660"/>
                    <a:pt x="6753" y="7192"/>
                  </a:cubicBezTo>
                  <a:cubicBezTo>
                    <a:pt x="9548" y="6724"/>
                    <a:pt x="13614" y="5449"/>
                    <a:pt x="16028" y="4343"/>
                  </a:cubicBezTo>
                  <a:cubicBezTo>
                    <a:pt x="18443" y="3238"/>
                    <a:pt x="19205" y="2302"/>
                    <a:pt x="19586" y="1622"/>
                  </a:cubicBezTo>
                  <a:cubicBezTo>
                    <a:pt x="19967" y="941"/>
                    <a:pt x="19967" y="516"/>
                    <a:pt x="19713" y="601"/>
                  </a:cubicBezTo>
                  <a:cubicBezTo>
                    <a:pt x="19459" y="686"/>
                    <a:pt x="18951" y="1282"/>
                    <a:pt x="18697" y="2642"/>
                  </a:cubicBezTo>
                  <a:cubicBezTo>
                    <a:pt x="18443" y="4003"/>
                    <a:pt x="18443" y="6129"/>
                    <a:pt x="18951" y="8595"/>
                  </a:cubicBezTo>
                  <a:cubicBezTo>
                    <a:pt x="19459" y="11061"/>
                    <a:pt x="20476" y="13867"/>
                    <a:pt x="20984" y="15908"/>
                  </a:cubicBezTo>
                  <a:cubicBezTo>
                    <a:pt x="21492" y="17949"/>
                    <a:pt x="21492" y="19225"/>
                    <a:pt x="20984" y="20118"/>
                  </a:cubicBezTo>
                  <a:cubicBezTo>
                    <a:pt x="20476" y="21011"/>
                    <a:pt x="19459" y="21521"/>
                    <a:pt x="17426" y="21521"/>
                  </a:cubicBezTo>
                  <a:cubicBezTo>
                    <a:pt x="15393" y="21521"/>
                    <a:pt x="12344" y="21011"/>
                    <a:pt x="10692" y="19820"/>
                  </a:cubicBezTo>
                  <a:cubicBezTo>
                    <a:pt x="9040" y="18630"/>
                    <a:pt x="8786" y="16759"/>
                    <a:pt x="8532" y="14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6709454" y="3730693"/>
              <a:ext cx="61336" cy="21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1321"/>
                  </a:moveTo>
                  <a:cubicBezTo>
                    <a:pt x="3600" y="558"/>
                    <a:pt x="7200" y="-204"/>
                    <a:pt x="8550" y="50"/>
                  </a:cubicBezTo>
                  <a:cubicBezTo>
                    <a:pt x="9900" y="304"/>
                    <a:pt x="9000" y="1575"/>
                    <a:pt x="7200" y="4878"/>
                  </a:cubicBezTo>
                  <a:cubicBezTo>
                    <a:pt x="5400" y="8182"/>
                    <a:pt x="2700" y="13518"/>
                    <a:pt x="2250" y="16822"/>
                  </a:cubicBezTo>
                  <a:cubicBezTo>
                    <a:pt x="1800" y="20125"/>
                    <a:pt x="3600" y="21396"/>
                    <a:pt x="7200" y="21396"/>
                  </a:cubicBezTo>
                  <a:cubicBezTo>
                    <a:pt x="10800" y="21396"/>
                    <a:pt x="16200" y="20125"/>
                    <a:pt x="21600" y="18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683898" y="3820641"/>
              <a:ext cx="178894" cy="5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3086" y="19722"/>
                  </a:moveTo>
                  <a:cubicBezTo>
                    <a:pt x="1543" y="20661"/>
                    <a:pt x="0" y="21600"/>
                    <a:pt x="0" y="20661"/>
                  </a:cubicBezTo>
                  <a:cubicBezTo>
                    <a:pt x="0" y="19722"/>
                    <a:pt x="1543" y="16904"/>
                    <a:pt x="5400" y="13148"/>
                  </a:cubicBezTo>
                  <a:cubicBezTo>
                    <a:pt x="9257" y="9391"/>
                    <a:pt x="15429" y="46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322801" y="3759306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7445471" y="3697972"/>
              <a:ext cx="30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48"/>
                    <a:pt x="0" y="12096"/>
                    <a:pt x="3600" y="15696"/>
                  </a:cubicBezTo>
                  <a:cubicBezTo>
                    <a:pt x="7200" y="19296"/>
                    <a:pt x="1440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7660188" y="3659638"/>
              <a:ext cx="252960" cy="17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881" fill="norm" stroke="1" extrusionOk="0">
                  <a:moveTo>
                    <a:pt x="18788" y="0"/>
                  </a:moveTo>
                  <a:cubicBezTo>
                    <a:pt x="18356" y="4011"/>
                    <a:pt x="17924" y="8023"/>
                    <a:pt x="15872" y="11880"/>
                  </a:cubicBezTo>
                  <a:cubicBezTo>
                    <a:pt x="13820" y="15737"/>
                    <a:pt x="10148" y="19440"/>
                    <a:pt x="7340" y="20520"/>
                  </a:cubicBezTo>
                  <a:cubicBezTo>
                    <a:pt x="4532" y="21600"/>
                    <a:pt x="2588" y="20057"/>
                    <a:pt x="1400" y="18514"/>
                  </a:cubicBezTo>
                  <a:cubicBezTo>
                    <a:pt x="212" y="16971"/>
                    <a:pt x="-220" y="15429"/>
                    <a:pt x="104" y="14349"/>
                  </a:cubicBezTo>
                  <a:cubicBezTo>
                    <a:pt x="428" y="13269"/>
                    <a:pt x="1508" y="12651"/>
                    <a:pt x="4532" y="13423"/>
                  </a:cubicBezTo>
                  <a:cubicBezTo>
                    <a:pt x="7556" y="14194"/>
                    <a:pt x="12524" y="16354"/>
                    <a:pt x="15656" y="17743"/>
                  </a:cubicBezTo>
                  <a:cubicBezTo>
                    <a:pt x="18788" y="19131"/>
                    <a:pt x="20084" y="19749"/>
                    <a:pt x="2138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7982149" y="3812974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8114834" y="3612129"/>
              <a:ext cx="120322" cy="27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323" fill="norm" stroke="1" extrusionOk="0">
                  <a:moveTo>
                    <a:pt x="20754" y="116"/>
                  </a:moveTo>
                  <a:cubicBezTo>
                    <a:pt x="17668" y="-81"/>
                    <a:pt x="14583" y="-277"/>
                    <a:pt x="10836" y="1785"/>
                  </a:cubicBezTo>
                  <a:cubicBezTo>
                    <a:pt x="7089" y="3847"/>
                    <a:pt x="2681" y="8167"/>
                    <a:pt x="917" y="11603"/>
                  </a:cubicBezTo>
                  <a:cubicBezTo>
                    <a:pt x="-846" y="15039"/>
                    <a:pt x="36" y="17592"/>
                    <a:pt x="2681" y="19065"/>
                  </a:cubicBezTo>
                  <a:cubicBezTo>
                    <a:pt x="5325" y="20538"/>
                    <a:pt x="9734" y="20930"/>
                    <a:pt x="14142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8301206" y="3667305"/>
              <a:ext cx="3361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877"/>
                    <a:pt x="4867" y="9755"/>
                    <a:pt x="1782" y="13355"/>
                  </a:cubicBezTo>
                  <a:cubicBezTo>
                    <a:pt x="-1304" y="16955"/>
                    <a:pt x="239" y="1927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8380825" y="3774640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8526485" y="3659638"/>
              <a:ext cx="207016" cy="22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53" fill="norm" stroke="1" extrusionOk="0">
                  <a:moveTo>
                    <a:pt x="18177" y="0"/>
                  </a:moveTo>
                  <a:cubicBezTo>
                    <a:pt x="17387" y="4854"/>
                    <a:pt x="16597" y="9708"/>
                    <a:pt x="14357" y="13227"/>
                  </a:cubicBezTo>
                  <a:cubicBezTo>
                    <a:pt x="12118" y="16746"/>
                    <a:pt x="8431" y="18930"/>
                    <a:pt x="5928" y="20144"/>
                  </a:cubicBezTo>
                  <a:cubicBezTo>
                    <a:pt x="3426" y="21357"/>
                    <a:pt x="2109" y="21600"/>
                    <a:pt x="1187" y="20751"/>
                  </a:cubicBezTo>
                  <a:cubicBezTo>
                    <a:pt x="265" y="19901"/>
                    <a:pt x="-262" y="17960"/>
                    <a:pt x="133" y="16746"/>
                  </a:cubicBezTo>
                  <a:cubicBezTo>
                    <a:pt x="528" y="15533"/>
                    <a:pt x="1845" y="15047"/>
                    <a:pt x="4743" y="15047"/>
                  </a:cubicBezTo>
                  <a:cubicBezTo>
                    <a:pt x="7640" y="15047"/>
                    <a:pt x="12118" y="15533"/>
                    <a:pt x="15148" y="15775"/>
                  </a:cubicBezTo>
                  <a:cubicBezTo>
                    <a:pt x="18177" y="16018"/>
                    <a:pt x="19758" y="16018"/>
                    <a:pt x="21338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8825502" y="3598303"/>
              <a:ext cx="62844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0" y="0"/>
                  </a:moveTo>
                  <a:cubicBezTo>
                    <a:pt x="7477" y="4521"/>
                    <a:pt x="14954" y="9042"/>
                    <a:pt x="18277" y="12307"/>
                  </a:cubicBezTo>
                  <a:cubicBezTo>
                    <a:pt x="21600" y="15572"/>
                    <a:pt x="20769" y="17581"/>
                    <a:pt x="17861" y="18921"/>
                  </a:cubicBezTo>
                  <a:cubicBezTo>
                    <a:pt x="14954" y="20260"/>
                    <a:pt x="9969" y="20930"/>
                    <a:pt x="49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9024839" y="3835975"/>
              <a:ext cx="30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9133317" y="3621304"/>
              <a:ext cx="191995" cy="62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431" y="0"/>
                  </a:moveTo>
                  <a:cubicBezTo>
                    <a:pt x="1294" y="1244"/>
                    <a:pt x="157" y="2489"/>
                    <a:pt x="15" y="3600"/>
                  </a:cubicBezTo>
                  <a:cubicBezTo>
                    <a:pt x="-127" y="4711"/>
                    <a:pt x="726" y="5689"/>
                    <a:pt x="2715" y="6044"/>
                  </a:cubicBezTo>
                  <a:cubicBezTo>
                    <a:pt x="4705" y="6400"/>
                    <a:pt x="7831" y="6133"/>
                    <a:pt x="10957" y="5422"/>
                  </a:cubicBezTo>
                  <a:cubicBezTo>
                    <a:pt x="14084" y="4711"/>
                    <a:pt x="17210" y="3556"/>
                    <a:pt x="19057" y="2533"/>
                  </a:cubicBezTo>
                  <a:cubicBezTo>
                    <a:pt x="20905" y="1511"/>
                    <a:pt x="21473" y="622"/>
                    <a:pt x="21331" y="400"/>
                  </a:cubicBezTo>
                  <a:cubicBezTo>
                    <a:pt x="21189" y="178"/>
                    <a:pt x="20336" y="622"/>
                    <a:pt x="19910" y="2222"/>
                  </a:cubicBezTo>
                  <a:cubicBezTo>
                    <a:pt x="19484" y="3822"/>
                    <a:pt x="19484" y="6578"/>
                    <a:pt x="19768" y="9067"/>
                  </a:cubicBezTo>
                  <a:cubicBezTo>
                    <a:pt x="20052" y="11556"/>
                    <a:pt x="20620" y="13778"/>
                    <a:pt x="20194" y="15733"/>
                  </a:cubicBezTo>
                  <a:cubicBezTo>
                    <a:pt x="19768" y="17689"/>
                    <a:pt x="18347" y="19378"/>
                    <a:pt x="16926" y="20356"/>
                  </a:cubicBezTo>
                  <a:cubicBezTo>
                    <a:pt x="15505" y="21333"/>
                    <a:pt x="14084" y="21600"/>
                    <a:pt x="12805" y="21600"/>
                  </a:cubicBezTo>
                  <a:cubicBezTo>
                    <a:pt x="11526" y="21600"/>
                    <a:pt x="10389" y="21333"/>
                    <a:pt x="9536" y="20356"/>
                  </a:cubicBezTo>
                  <a:cubicBezTo>
                    <a:pt x="8684" y="19378"/>
                    <a:pt x="8115" y="17689"/>
                    <a:pt x="8541" y="16356"/>
                  </a:cubicBezTo>
                  <a:cubicBezTo>
                    <a:pt x="8968" y="15022"/>
                    <a:pt x="10389" y="14044"/>
                    <a:pt x="11810" y="13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9424656" y="3774640"/>
              <a:ext cx="90862" cy="22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58" fill="norm" stroke="1" extrusionOk="0">
                  <a:moveTo>
                    <a:pt x="21332" y="0"/>
                  </a:moveTo>
                  <a:cubicBezTo>
                    <a:pt x="15332" y="3398"/>
                    <a:pt x="9332" y="6796"/>
                    <a:pt x="5432" y="10072"/>
                  </a:cubicBezTo>
                  <a:cubicBezTo>
                    <a:pt x="1532" y="13348"/>
                    <a:pt x="-268" y="16503"/>
                    <a:pt x="32" y="18445"/>
                  </a:cubicBezTo>
                  <a:cubicBezTo>
                    <a:pt x="332" y="20387"/>
                    <a:pt x="2732" y="21115"/>
                    <a:pt x="6332" y="21357"/>
                  </a:cubicBezTo>
                  <a:cubicBezTo>
                    <a:pt x="9932" y="21600"/>
                    <a:pt x="14732" y="21357"/>
                    <a:pt x="19532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9408182" y="3881976"/>
              <a:ext cx="69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9553851" y="3904977"/>
              <a:ext cx="8433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9684187" y="3843642"/>
              <a:ext cx="230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9891193" y="3743973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9925385" y="3697972"/>
              <a:ext cx="5014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4710" y="3273"/>
                    <a:pt x="8230" y="6545"/>
                    <a:pt x="4450" y="9164"/>
                  </a:cubicBezTo>
                  <a:cubicBezTo>
                    <a:pt x="670" y="11782"/>
                    <a:pt x="-410" y="13745"/>
                    <a:pt x="130" y="15545"/>
                  </a:cubicBezTo>
                  <a:cubicBezTo>
                    <a:pt x="670" y="17345"/>
                    <a:pt x="2830" y="18982"/>
                    <a:pt x="6610" y="19964"/>
                  </a:cubicBezTo>
                  <a:cubicBezTo>
                    <a:pt x="10390" y="20945"/>
                    <a:pt x="15790" y="21273"/>
                    <a:pt x="21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0220866" y="3782307"/>
              <a:ext cx="2146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0703877" y="3820641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5654852" y="3196701"/>
              <a:ext cx="574528" cy="88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47" fill="norm" stroke="1" extrusionOk="0">
                  <a:moveTo>
                    <a:pt x="10673" y="6330"/>
                  </a:moveTo>
                  <a:cubicBezTo>
                    <a:pt x="11999" y="5164"/>
                    <a:pt x="13325" y="3998"/>
                    <a:pt x="13704" y="2955"/>
                  </a:cubicBezTo>
                  <a:cubicBezTo>
                    <a:pt x="14083" y="1911"/>
                    <a:pt x="13515" y="991"/>
                    <a:pt x="12425" y="469"/>
                  </a:cubicBezTo>
                  <a:cubicBezTo>
                    <a:pt x="11336" y="-52"/>
                    <a:pt x="9725" y="-175"/>
                    <a:pt x="8162" y="285"/>
                  </a:cubicBezTo>
                  <a:cubicBezTo>
                    <a:pt x="6599" y="745"/>
                    <a:pt x="5083" y="1789"/>
                    <a:pt x="3757" y="3476"/>
                  </a:cubicBezTo>
                  <a:cubicBezTo>
                    <a:pt x="2431" y="5164"/>
                    <a:pt x="1294" y="7495"/>
                    <a:pt x="631" y="9797"/>
                  </a:cubicBezTo>
                  <a:cubicBezTo>
                    <a:pt x="-33" y="12098"/>
                    <a:pt x="-222" y="14368"/>
                    <a:pt x="299" y="16240"/>
                  </a:cubicBezTo>
                  <a:cubicBezTo>
                    <a:pt x="820" y="18111"/>
                    <a:pt x="2052" y="19584"/>
                    <a:pt x="3567" y="20413"/>
                  </a:cubicBezTo>
                  <a:cubicBezTo>
                    <a:pt x="5083" y="21241"/>
                    <a:pt x="6883" y="21425"/>
                    <a:pt x="9015" y="21088"/>
                  </a:cubicBezTo>
                  <a:cubicBezTo>
                    <a:pt x="11146" y="20750"/>
                    <a:pt x="13610" y="19891"/>
                    <a:pt x="15599" y="18848"/>
                  </a:cubicBezTo>
                  <a:cubicBezTo>
                    <a:pt x="17589" y="17805"/>
                    <a:pt x="19104" y="16577"/>
                    <a:pt x="20052" y="15013"/>
                  </a:cubicBezTo>
                  <a:cubicBezTo>
                    <a:pt x="20999" y="13448"/>
                    <a:pt x="21378" y="11545"/>
                    <a:pt x="21283" y="9766"/>
                  </a:cubicBezTo>
                  <a:cubicBezTo>
                    <a:pt x="21189" y="7986"/>
                    <a:pt x="20620" y="6330"/>
                    <a:pt x="19341" y="5133"/>
                  </a:cubicBezTo>
                  <a:cubicBezTo>
                    <a:pt x="18062" y="3936"/>
                    <a:pt x="16073" y="3200"/>
                    <a:pt x="14367" y="3108"/>
                  </a:cubicBezTo>
                  <a:cubicBezTo>
                    <a:pt x="12662" y="3016"/>
                    <a:pt x="11241" y="3568"/>
                    <a:pt x="9820" y="4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7595291" y="3261620"/>
              <a:ext cx="1377852" cy="91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26" fill="norm" stroke="1" extrusionOk="0">
                  <a:moveTo>
                    <a:pt x="14375" y="2849"/>
                  </a:moveTo>
                  <a:cubicBezTo>
                    <a:pt x="13897" y="2192"/>
                    <a:pt x="13420" y="1536"/>
                    <a:pt x="12804" y="1029"/>
                  </a:cubicBezTo>
                  <a:cubicBezTo>
                    <a:pt x="12187" y="522"/>
                    <a:pt x="11431" y="164"/>
                    <a:pt x="10496" y="44"/>
                  </a:cubicBezTo>
                  <a:cubicBezTo>
                    <a:pt x="9562" y="-75"/>
                    <a:pt x="8448" y="44"/>
                    <a:pt x="7254" y="432"/>
                  </a:cubicBezTo>
                  <a:cubicBezTo>
                    <a:pt x="6061" y="820"/>
                    <a:pt x="4788" y="1476"/>
                    <a:pt x="3714" y="2252"/>
                  </a:cubicBezTo>
                  <a:cubicBezTo>
                    <a:pt x="2640" y="3028"/>
                    <a:pt x="1765" y="3923"/>
                    <a:pt x="1128" y="4997"/>
                  </a:cubicBezTo>
                  <a:cubicBezTo>
                    <a:pt x="492" y="6071"/>
                    <a:pt x="94" y="7324"/>
                    <a:pt x="15" y="8666"/>
                  </a:cubicBezTo>
                  <a:cubicBezTo>
                    <a:pt x="-65" y="10009"/>
                    <a:pt x="174" y="11441"/>
                    <a:pt x="711" y="12903"/>
                  </a:cubicBezTo>
                  <a:cubicBezTo>
                    <a:pt x="1248" y="14365"/>
                    <a:pt x="2083" y="15856"/>
                    <a:pt x="3038" y="17080"/>
                  </a:cubicBezTo>
                  <a:cubicBezTo>
                    <a:pt x="3992" y="18303"/>
                    <a:pt x="5066" y="19258"/>
                    <a:pt x="6160" y="19974"/>
                  </a:cubicBezTo>
                  <a:cubicBezTo>
                    <a:pt x="7254" y="20690"/>
                    <a:pt x="8368" y="21167"/>
                    <a:pt x="9542" y="21346"/>
                  </a:cubicBezTo>
                  <a:cubicBezTo>
                    <a:pt x="10715" y="21525"/>
                    <a:pt x="11948" y="21406"/>
                    <a:pt x="13142" y="20958"/>
                  </a:cubicBezTo>
                  <a:cubicBezTo>
                    <a:pt x="14335" y="20511"/>
                    <a:pt x="15489" y="19735"/>
                    <a:pt x="16563" y="18661"/>
                  </a:cubicBezTo>
                  <a:cubicBezTo>
                    <a:pt x="17637" y="17587"/>
                    <a:pt x="18631" y="16214"/>
                    <a:pt x="19447" y="14842"/>
                  </a:cubicBezTo>
                  <a:cubicBezTo>
                    <a:pt x="20262" y="13470"/>
                    <a:pt x="20899" y="12097"/>
                    <a:pt x="21217" y="10606"/>
                  </a:cubicBezTo>
                  <a:cubicBezTo>
                    <a:pt x="21535" y="9114"/>
                    <a:pt x="21535" y="7503"/>
                    <a:pt x="21137" y="5922"/>
                  </a:cubicBezTo>
                  <a:cubicBezTo>
                    <a:pt x="20739" y="4340"/>
                    <a:pt x="19944" y="2789"/>
                    <a:pt x="18770" y="1954"/>
                  </a:cubicBezTo>
                  <a:cubicBezTo>
                    <a:pt x="17597" y="1118"/>
                    <a:pt x="16045" y="999"/>
                    <a:pt x="14753" y="1029"/>
                  </a:cubicBezTo>
                  <a:cubicBezTo>
                    <a:pt x="13460" y="1059"/>
                    <a:pt x="12426" y="1238"/>
                    <a:pt x="11391" y="1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6203443" y="4188649"/>
              <a:ext cx="58268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20700"/>
                    <a:pt x="6821" y="19800"/>
                    <a:pt x="10089" y="17100"/>
                  </a:cubicBezTo>
                  <a:cubicBezTo>
                    <a:pt x="13358" y="14400"/>
                    <a:pt x="16484" y="9900"/>
                    <a:pt x="18379" y="6750"/>
                  </a:cubicBezTo>
                  <a:cubicBezTo>
                    <a:pt x="20274" y="3600"/>
                    <a:pt x="2093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6287778" y="4318986"/>
              <a:ext cx="46767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9" y="18327"/>
                    <a:pt x="3777" y="15055"/>
                    <a:pt x="7377" y="11455"/>
                  </a:cubicBezTo>
                  <a:cubicBezTo>
                    <a:pt x="10977" y="7855"/>
                    <a:pt x="1628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9132175" y="4242318"/>
              <a:ext cx="54434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4" y="14400"/>
                    <a:pt x="7707" y="7200"/>
                    <a:pt x="11307" y="3600"/>
                  </a:cubicBezTo>
                  <a:cubicBezTo>
                    <a:pt x="14907" y="0"/>
                    <a:pt x="182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9241872" y="4326653"/>
              <a:ext cx="457650" cy="2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25" fill="norm" stroke="1" extrusionOk="0">
                  <a:moveTo>
                    <a:pt x="2049" y="5400"/>
                  </a:moveTo>
                  <a:cubicBezTo>
                    <a:pt x="969" y="10800"/>
                    <a:pt x="-111" y="16200"/>
                    <a:pt x="9" y="18900"/>
                  </a:cubicBezTo>
                  <a:cubicBezTo>
                    <a:pt x="129" y="21600"/>
                    <a:pt x="1449" y="21600"/>
                    <a:pt x="4389" y="18900"/>
                  </a:cubicBezTo>
                  <a:cubicBezTo>
                    <a:pt x="7329" y="16200"/>
                    <a:pt x="11889" y="10800"/>
                    <a:pt x="15009" y="7200"/>
                  </a:cubicBezTo>
                  <a:cubicBezTo>
                    <a:pt x="18129" y="3600"/>
                    <a:pt x="19809" y="18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1872351" y="5119835"/>
              <a:ext cx="248840" cy="62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40" fill="norm" stroke="1" extrusionOk="0">
                  <a:moveTo>
                    <a:pt x="9860" y="6963"/>
                  </a:moveTo>
                  <a:cubicBezTo>
                    <a:pt x="8097" y="8800"/>
                    <a:pt x="6334" y="10636"/>
                    <a:pt x="4681" y="12910"/>
                  </a:cubicBezTo>
                  <a:cubicBezTo>
                    <a:pt x="3028" y="15184"/>
                    <a:pt x="1485" y="17895"/>
                    <a:pt x="713" y="19469"/>
                  </a:cubicBezTo>
                  <a:cubicBezTo>
                    <a:pt x="-58" y="21043"/>
                    <a:pt x="-58" y="21480"/>
                    <a:pt x="52" y="21436"/>
                  </a:cubicBezTo>
                  <a:cubicBezTo>
                    <a:pt x="162" y="21393"/>
                    <a:pt x="383" y="20868"/>
                    <a:pt x="1595" y="19031"/>
                  </a:cubicBezTo>
                  <a:cubicBezTo>
                    <a:pt x="2807" y="17195"/>
                    <a:pt x="5011" y="14047"/>
                    <a:pt x="7546" y="10986"/>
                  </a:cubicBezTo>
                  <a:cubicBezTo>
                    <a:pt x="10081" y="7925"/>
                    <a:pt x="12946" y="4952"/>
                    <a:pt x="14709" y="3203"/>
                  </a:cubicBezTo>
                  <a:cubicBezTo>
                    <a:pt x="16473" y="1454"/>
                    <a:pt x="17134" y="929"/>
                    <a:pt x="17905" y="536"/>
                  </a:cubicBezTo>
                  <a:cubicBezTo>
                    <a:pt x="18677" y="142"/>
                    <a:pt x="19558" y="-120"/>
                    <a:pt x="19999" y="55"/>
                  </a:cubicBezTo>
                  <a:cubicBezTo>
                    <a:pt x="20440" y="230"/>
                    <a:pt x="20440" y="842"/>
                    <a:pt x="20440" y="2984"/>
                  </a:cubicBezTo>
                  <a:cubicBezTo>
                    <a:pt x="20440" y="5127"/>
                    <a:pt x="20440" y="8800"/>
                    <a:pt x="20440" y="11248"/>
                  </a:cubicBezTo>
                  <a:cubicBezTo>
                    <a:pt x="20440" y="13697"/>
                    <a:pt x="20440" y="14921"/>
                    <a:pt x="20660" y="15883"/>
                  </a:cubicBezTo>
                  <a:cubicBezTo>
                    <a:pt x="20881" y="16845"/>
                    <a:pt x="21322" y="17545"/>
                    <a:pt x="21432" y="17676"/>
                  </a:cubicBezTo>
                  <a:cubicBezTo>
                    <a:pt x="21542" y="17807"/>
                    <a:pt x="21322" y="17370"/>
                    <a:pt x="21101" y="16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1933013" y="5423011"/>
              <a:ext cx="26834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400"/>
                    <a:pt x="5760" y="13200"/>
                    <a:pt x="9360" y="9600"/>
                  </a:cubicBezTo>
                  <a:cubicBezTo>
                    <a:pt x="12960" y="6000"/>
                    <a:pt x="1728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2286326" y="5126071"/>
              <a:ext cx="275369" cy="55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73" fill="norm" stroke="1" extrusionOk="0">
                  <a:moveTo>
                    <a:pt x="5350" y="6190"/>
                  </a:moveTo>
                  <a:cubicBezTo>
                    <a:pt x="4350" y="7982"/>
                    <a:pt x="3350" y="9773"/>
                    <a:pt x="2650" y="12162"/>
                  </a:cubicBezTo>
                  <a:cubicBezTo>
                    <a:pt x="1950" y="14551"/>
                    <a:pt x="1550" y="17537"/>
                    <a:pt x="1150" y="19279"/>
                  </a:cubicBezTo>
                  <a:cubicBezTo>
                    <a:pt x="750" y="21021"/>
                    <a:pt x="350" y="21519"/>
                    <a:pt x="150" y="21469"/>
                  </a:cubicBezTo>
                  <a:cubicBezTo>
                    <a:pt x="-50" y="21419"/>
                    <a:pt x="-50" y="20822"/>
                    <a:pt x="150" y="18732"/>
                  </a:cubicBezTo>
                  <a:cubicBezTo>
                    <a:pt x="350" y="16642"/>
                    <a:pt x="750" y="13058"/>
                    <a:pt x="1550" y="9972"/>
                  </a:cubicBezTo>
                  <a:cubicBezTo>
                    <a:pt x="2350" y="6887"/>
                    <a:pt x="3550" y="4299"/>
                    <a:pt x="4650" y="2706"/>
                  </a:cubicBezTo>
                  <a:cubicBezTo>
                    <a:pt x="5750" y="1113"/>
                    <a:pt x="6750" y="516"/>
                    <a:pt x="7850" y="218"/>
                  </a:cubicBezTo>
                  <a:cubicBezTo>
                    <a:pt x="8950" y="-81"/>
                    <a:pt x="10150" y="-81"/>
                    <a:pt x="11150" y="267"/>
                  </a:cubicBezTo>
                  <a:cubicBezTo>
                    <a:pt x="12150" y="616"/>
                    <a:pt x="12950" y="1313"/>
                    <a:pt x="13650" y="2955"/>
                  </a:cubicBezTo>
                  <a:cubicBezTo>
                    <a:pt x="14350" y="4597"/>
                    <a:pt x="14950" y="7185"/>
                    <a:pt x="13850" y="9226"/>
                  </a:cubicBezTo>
                  <a:cubicBezTo>
                    <a:pt x="12750" y="11266"/>
                    <a:pt x="9950" y="12760"/>
                    <a:pt x="8050" y="13506"/>
                  </a:cubicBezTo>
                  <a:cubicBezTo>
                    <a:pt x="6150" y="14253"/>
                    <a:pt x="5150" y="14253"/>
                    <a:pt x="4150" y="14253"/>
                  </a:cubicBezTo>
                  <a:cubicBezTo>
                    <a:pt x="3150" y="14253"/>
                    <a:pt x="2150" y="14253"/>
                    <a:pt x="1950" y="14501"/>
                  </a:cubicBezTo>
                  <a:cubicBezTo>
                    <a:pt x="1750" y="14750"/>
                    <a:pt x="2350" y="15248"/>
                    <a:pt x="4850" y="15945"/>
                  </a:cubicBezTo>
                  <a:cubicBezTo>
                    <a:pt x="7350" y="16642"/>
                    <a:pt x="11750" y="17537"/>
                    <a:pt x="14850" y="18234"/>
                  </a:cubicBezTo>
                  <a:cubicBezTo>
                    <a:pt x="17950" y="18931"/>
                    <a:pt x="19750" y="19429"/>
                    <a:pt x="21550" y="1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2717640" y="5193821"/>
              <a:ext cx="189063" cy="47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62" fill="norm" stroke="1" extrusionOk="0">
                  <a:moveTo>
                    <a:pt x="14205" y="1669"/>
                  </a:moveTo>
                  <a:cubicBezTo>
                    <a:pt x="13637" y="987"/>
                    <a:pt x="13068" y="305"/>
                    <a:pt x="12073" y="77"/>
                  </a:cubicBezTo>
                  <a:cubicBezTo>
                    <a:pt x="11079" y="-150"/>
                    <a:pt x="9658" y="77"/>
                    <a:pt x="7668" y="1385"/>
                  </a:cubicBezTo>
                  <a:cubicBezTo>
                    <a:pt x="5679" y="2692"/>
                    <a:pt x="3121" y="5079"/>
                    <a:pt x="1558" y="7808"/>
                  </a:cubicBezTo>
                  <a:cubicBezTo>
                    <a:pt x="-6" y="10536"/>
                    <a:pt x="-574" y="13606"/>
                    <a:pt x="705" y="15993"/>
                  </a:cubicBezTo>
                  <a:cubicBezTo>
                    <a:pt x="1984" y="18381"/>
                    <a:pt x="5110" y="20086"/>
                    <a:pt x="8805" y="20768"/>
                  </a:cubicBezTo>
                  <a:cubicBezTo>
                    <a:pt x="12500" y="21450"/>
                    <a:pt x="16763" y="21109"/>
                    <a:pt x="21026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2965481" y="5308008"/>
              <a:ext cx="152409" cy="55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79" fill="norm" stroke="1" extrusionOk="0">
                  <a:moveTo>
                    <a:pt x="9915" y="5007"/>
                  </a:moveTo>
                  <a:cubicBezTo>
                    <a:pt x="8144" y="6775"/>
                    <a:pt x="6374" y="8542"/>
                    <a:pt x="5134" y="10849"/>
                  </a:cubicBezTo>
                  <a:cubicBezTo>
                    <a:pt x="3895" y="13156"/>
                    <a:pt x="3187" y="16004"/>
                    <a:pt x="2833" y="17722"/>
                  </a:cubicBezTo>
                  <a:cubicBezTo>
                    <a:pt x="2479" y="19440"/>
                    <a:pt x="2479" y="20029"/>
                    <a:pt x="2302" y="20569"/>
                  </a:cubicBezTo>
                  <a:cubicBezTo>
                    <a:pt x="2125" y="21109"/>
                    <a:pt x="1770" y="21600"/>
                    <a:pt x="1593" y="21453"/>
                  </a:cubicBezTo>
                  <a:cubicBezTo>
                    <a:pt x="1416" y="21305"/>
                    <a:pt x="1416" y="20520"/>
                    <a:pt x="1062" y="18409"/>
                  </a:cubicBezTo>
                  <a:cubicBezTo>
                    <a:pt x="708" y="16298"/>
                    <a:pt x="0" y="12862"/>
                    <a:pt x="0" y="9965"/>
                  </a:cubicBezTo>
                  <a:cubicBezTo>
                    <a:pt x="0" y="7069"/>
                    <a:pt x="708" y="4713"/>
                    <a:pt x="1593" y="3240"/>
                  </a:cubicBezTo>
                  <a:cubicBezTo>
                    <a:pt x="2479" y="1767"/>
                    <a:pt x="3541" y="1178"/>
                    <a:pt x="4957" y="736"/>
                  </a:cubicBezTo>
                  <a:cubicBezTo>
                    <a:pt x="6374" y="295"/>
                    <a:pt x="8144" y="0"/>
                    <a:pt x="9915" y="0"/>
                  </a:cubicBezTo>
                  <a:cubicBezTo>
                    <a:pt x="11685" y="0"/>
                    <a:pt x="13456" y="295"/>
                    <a:pt x="15580" y="982"/>
                  </a:cubicBezTo>
                  <a:cubicBezTo>
                    <a:pt x="17705" y="1669"/>
                    <a:pt x="20184" y="2749"/>
                    <a:pt x="20892" y="4124"/>
                  </a:cubicBezTo>
                  <a:cubicBezTo>
                    <a:pt x="21600" y="5498"/>
                    <a:pt x="20538" y="7167"/>
                    <a:pt x="19121" y="8100"/>
                  </a:cubicBezTo>
                  <a:cubicBezTo>
                    <a:pt x="17705" y="9033"/>
                    <a:pt x="15934" y="9229"/>
                    <a:pt x="14164" y="9376"/>
                  </a:cubicBezTo>
                  <a:cubicBezTo>
                    <a:pt x="12393" y="9524"/>
                    <a:pt x="10623" y="9622"/>
                    <a:pt x="9561" y="9327"/>
                  </a:cubicBezTo>
                  <a:cubicBezTo>
                    <a:pt x="8498" y="9033"/>
                    <a:pt x="8144" y="8345"/>
                    <a:pt x="7790" y="7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3221042" y="5161775"/>
              <a:ext cx="140514" cy="52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95" fill="norm" stroke="1" extrusionOk="0">
                  <a:moveTo>
                    <a:pt x="0" y="962"/>
                  </a:moveTo>
                  <a:cubicBezTo>
                    <a:pt x="1543" y="545"/>
                    <a:pt x="3086" y="128"/>
                    <a:pt x="5014" y="23"/>
                  </a:cubicBezTo>
                  <a:cubicBezTo>
                    <a:pt x="6943" y="-81"/>
                    <a:pt x="9257" y="128"/>
                    <a:pt x="11957" y="1536"/>
                  </a:cubicBezTo>
                  <a:cubicBezTo>
                    <a:pt x="14657" y="2945"/>
                    <a:pt x="17743" y="5554"/>
                    <a:pt x="19479" y="8215"/>
                  </a:cubicBezTo>
                  <a:cubicBezTo>
                    <a:pt x="21214" y="10876"/>
                    <a:pt x="21600" y="13589"/>
                    <a:pt x="20829" y="15623"/>
                  </a:cubicBezTo>
                  <a:cubicBezTo>
                    <a:pt x="20057" y="17658"/>
                    <a:pt x="18129" y="19015"/>
                    <a:pt x="16393" y="19849"/>
                  </a:cubicBezTo>
                  <a:cubicBezTo>
                    <a:pt x="14657" y="20684"/>
                    <a:pt x="13114" y="20997"/>
                    <a:pt x="11379" y="21206"/>
                  </a:cubicBezTo>
                  <a:cubicBezTo>
                    <a:pt x="9643" y="21415"/>
                    <a:pt x="7714" y="21519"/>
                    <a:pt x="6171" y="21154"/>
                  </a:cubicBezTo>
                  <a:cubicBezTo>
                    <a:pt x="4629" y="20789"/>
                    <a:pt x="3471" y="19954"/>
                    <a:pt x="2314" y="1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3642718" y="5400010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3642718" y="5561014"/>
              <a:ext cx="23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211202" y="5331008"/>
              <a:ext cx="219154" cy="73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7" fill="norm" stroke="1" extrusionOk="0">
                  <a:moveTo>
                    <a:pt x="1379" y="0"/>
                  </a:moveTo>
                  <a:cubicBezTo>
                    <a:pt x="634" y="1875"/>
                    <a:pt x="-111" y="3750"/>
                    <a:pt x="13" y="5138"/>
                  </a:cubicBezTo>
                  <a:cubicBezTo>
                    <a:pt x="137" y="6525"/>
                    <a:pt x="1130" y="7425"/>
                    <a:pt x="2248" y="7950"/>
                  </a:cubicBezTo>
                  <a:cubicBezTo>
                    <a:pt x="3365" y="8475"/>
                    <a:pt x="4606" y="8625"/>
                    <a:pt x="6717" y="8213"/>
                  </a:cubicBezTo>
                  <a:cubicBezTo>
                    <a:pt x="8827" y="7800"/>
                    <a:pt x="11806" y="6825"/>
                    <a:pt x="13792" y="5813"/>
                  </a:cubicBezTo>
                  <a:cubicBezTo>
                    <a:pt x="15779" y="4800"/>
                    <a:pt x="16772" y="3750"/>
                    <a:pt x="17517" y="2925"/>
                  </a:cubicBezTo>
                  <a:cubicBezTo>
                    <a:pt x="18261" y="2100"/>
                    <a:pt x="18758" y="1500"/>
                    <a:pt x="19006" y="1388"/>
                  </a:cubicBezTo>
                  <a:cubicBezTo>
                    <a:pt x="19255" y="1275"/>
                    <a:pt x="19255" y="1650"/>
                    <a:pt x="19379" y="2925"/>
                  </a:cubicBezTo>
                  <a:cubicBezTo>
                    <a:pt x="19503" y="4200"/>
                    <a:pt x="19751" y="6375"/>
                    <a:pt x="20248" y="8925"/>
                  </a:cubicBezTo>
                  <a:cubicBezTo>
                    <a:pt x="20744" y="11475"/>
                    <a:pt x="21489" y="14400"/>
                    <a:pt x="21241" y="16463"/>
                  </a:cubicBezTo>
                  <a:cubicBezTo>
                    <a:pt x="20992" y="18525"/>
                    <a:pt x="19751" y="19725"/>
                    <a:pt x="18634" y="20438"/>
                  </a:cubicBezTo>
                  <a:cubicBezTo>
                    <a:pt x="17517" y="21150"/>
                    <a:pt x="16523" y="21375"/>
                    <a:pt x="15282" y="21487"/>
                  </a:cubicBezTo>
                  <a:cubicBezTo>
                    <a:pt x="14041" y="21600"/>
                    <a:pt x="12551" y="21600"/>
                    <a:pt x="10565" y="20588"/>
                  </a:cubicBezTo>
                  <a:cubicBezTo>
                    <a:pt x="8579" y="19575"/>
                    <a:pt x="6096" y="17550"/>
                    <a:pt x="5475" y="16125"/>
                  </a:cubicBezTo>
                  <a:cubicBezTo>
                    <a:pt x="4855" y="14700"/>
                    <a:pt x="6096" y="13875"/>
                    <a:pt x="7337" y="1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304622" y="5044780"/>
              <a:ext cx="120115" cy="20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55" y="10116"/>
                  </a:moveTo>
                  <a:cubicBezTo>
                    <a:pt x="3677" y="11210"/>
                    <a:pt x="2298" y="12304"/>
                    <a:pt x="1379" y="13671"/>
                  </a:cubicBezTo>
                  <a:cubicBezTo>
                    <a:pt x="460" y="15038"/>
                    <a:pt x="0" y="16679"/>
                    <a:pt x="0" y="16679"/>
                  </a:cubicBezTo>
                  <a:cubicBezTo>
                    <a:pt x="0" y="16679"/>
                    <a:pt x="460" y="15038"/>
                    <a:pt x="2068" y="12441"/>
                  </a:cubicBezTo>
                  <a:cubicBezTo>
                    <a:pt x="3677" y="9843"/>
                    <a:pt x="6434" y="6289"/>
                    <a:pt x="8732" y="3828"/>
                  </a:cubicBezTo>
                  <a:cubicBezTo>
                    <a:pt x="11030" y="1367"/>
                    <a:pt x="12868" y="0"/>
                    <a:pt x="14477" y="0"/>
                  </a:cubicBezTo>
                  <a:cubicBezTo>
                    <a:pt x="16085" y="0"/>
                    <a:pt x="17464" y="1367"/>
                    <a:pt x="18153" y="4511"/>
                  </a:cubicBezTo>
                  <a:cubicBezTo>
                    <a:pt x="18843" y="7656"/>
                    <a:pt x="18843" y="12577"/>
                    <a:pt x="19302" y="15722"/>
                  </a:cubicBezTo>
                  <a:cubicBezTo>
                    <a:pt x="19762" y="18866"/>
                    <a:pt x="20681" y="202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557627" y="5538013"/>
              <a:ext cx="81781" cy="26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7425" y="0"/>
                  </a:moveTo>
                  <a:cubicBezTo>
                    <a:pt x="5400" y="5243"/>
                    <a:pt x="3375" y="10485"/>
                    <a:pt x="2025" y="13631"/>
                  </a:cubicBezTo>
                  <a:cubicBezTo>
                    <a:pt x="675" y="16777"/>
                    <a:pt x="0" y="17825"/>
                    <a:pt x="0" y="18874"/>
                  </a:cubicBezTo>
                  <a:cubicBezTo>
                    <a:pt x="0" y="19922"/>
                    <a:pt x="675" y="20971"/>
                    <a:pt x="2700" y="21285"/>
                  </a:cubicBezTo>
                  <a:cubicBezTo>
                    <a:pt x="4725" y="21600"/>
                    <a:pt x="8100" y="21181"/>
                    <a:pt x="11475" y="20132"/>
                  </a:cubicBezTo>
                  <a:cubicBezTo>
                    <a:pt x="14850" y="19083"/>
                    <a:pt x="18225" y="17406"/>
                    <a:pt x="21600" y="1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4547405" y="5676016"/>
              <a:ext cx="122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4685408" y="5668349"/>
              <a:ext cx="84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4723743" y="5637682"/>
              <a:ext cx="2300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4815745" y="5653016"/>
              <a:ext cx="30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5003256" y="5438345"/>
              <a:ext cx="42495" cy="47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46" fill="norm" stroke="1" extrusionOk="0">
                  <a:moveTo>
                    <a:pt x="2068" y="0"/>
                  </a:moveTo>
                  <a:cubicBezTo>
                    <a:pt x="3339" y="3581"/>
                    <a:pt x="4609" y="7161"/>
                    <a:pt x="3974" y="10569"/>
                  </a:cubicBezTo>
                  <a:cubicBezTo>
                    <a:pt x="3339" y="13976"/>
                    <a:pt x="798" y="17211"/>
                    <a:pt x="162" y="19117"/>
                  </a:cubicBezTo>
                  <a:cubicBezTo>
                    <a:pt x="-473" y="21022"/>
                    <a:pt x="798" y="21600"/>
                    <a:pt x="3339" y="21542"/>
                  </a:cubicBezTo>
                  <a:cubicBezTo>
                    <a:pt x="5880" y="21484"/>
                    <a:pt x="9692" y="20791"/>
                    <a:pt x="12868" y="20098"/>
                  </a:cubicBezTo>
                  <a:cubicBezTo>
                    <a:pt x="16045" y="19405"/>
                    <a:pt x="18586" y="18712"/>
                    <a:pt x="21127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5145857" y="5484346"/>
              <a:ext cx="91565" cy="38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02" fill="norm" stroke="1" extrusionOk="0">
                  <a:moveTo>
                    <a:pt x="8657" y="0"/>
                  </a:moveTo>
                  <a:cubicBezTo>
                    <a:pt x="5154" y="3862"/>
                    <a:pt x="1651" y="7724"/>
                    <a:pt x="484" y="10872"/>
                  </a:cubicBezTo>
                  <a:cubicBezTo>
                    <a:pt x="-684" y="14019"/>
                    <a:pt x="484" y="16450"/>
                    <a:pt x="1651" y="18024"/>
                  </a:cubicBezTo>
                  <a:cubicBezTo>
                    <a:pt x="2819" y="19597"/>
                    <a:pt x="3986" y="20313"/>
                    <a:pt x="6030" y="20813"/>
                  </a:cubicBezTo>
                  <a:cubicBezTo>
                    <a:pt x="8073" y="21314"/>
                    <a:pt x="10992" y="21600"/>
                    <a:pt x="13619" y="21242"/>
                  </a:cubicBezTo>
                  <a:cubicBezTo>
                    <a:pt x="16246" y="20885"/>
                    <a:pt x="18581" y="19883"/>
                    <a:pt x="20916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5099418" y="5699017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457"/>
                    <a:pt x="11700" y="11314"/>
                    <a:pt x="15300" y="7714"/>
                  </a:cubicBezTo>
                  <a:cubicBezTo>
                    <a:pt x="18900" y="4114"/>
                    <a:pt x="202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5743432" y="5499679"/>
              <a:ext cx="168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320"/>
                    <a:pt x="10473" y="8640"/>
                    <a:pt x="14073" y="12240"/>
                  </a:cubicBezTo>
                  <a:cubicBezTo>
                    <a:pt x="17673" y="15840"/>
                    <a:pt x="1963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5774099" y="5676016"/>
              <a:ext cx="237674" cy="4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3600"/>
                  </a:moveTo>
                  <a:cubicBezTo>
                    <a:pt x="0" y="9600"/>
                    <a:pt x="0" y="15600"/>
                    <a:pt x="1045" y="18600"/>
                  </a:cubicBezTo>
                  <a:cubicBezTo>
                    <a:pt x="2090" y="21600"/>
                    <a:pt x="4181" y="21600"/>
                    <a:pt x="7781" y="18000"/>
                  </a:cubicBezTo>
                  <a:cubicBezTo>
                    <a:pt x="11381" y="14400"/>
                    <a:pt x="1649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961780" y="5430678"/>
              <a:ext cx="211859" cy="64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64" fill="norm" stroke="1" extrusionOk="0">
                  <a:moveTo>
                    <a:pt x="840" y="0"/>
                  </a:moveTo>
                  <a:cubicBezTo>
                    <a:pt x="325" y="2049"/>
                    <a:pt x="-189" y="4098"/>
                    <a:pt x="68" y="5549"/>
                  </a:cubicBezTo>
                  <a:cubicBezTo>
                    <a:pt x="325" y="7001"/>
                    <a:pt x="1354" y="7855"/>
                    <a:pt x="3282" y="8239"/>
                  </a:cubicBezTo>
                  <a:cubicBezTo>
                    <a:pt x="5211" y="8623"/>
                    <a:pt x="8040" y="8538"/>
                    <a:pt x="10997" y="7598"/>
                  </a:cubicBezTo>
                  <a:cubicBezTo>
                    <a:pt x="13954" y="6659"/>
                    <a:pt x="17040" y="4866"/>
                    <a:pt x="18711" y="3757"/>
                  </a:cubicBezTo>
                  <a:cubicBezTo>
                    <a:pt x="20382" y="2647"/>
                    <a:pt x="20640" y="2220"/>
                    <a:pt x="20640" y="2220"/>
                  </a:cubicBezTo>
                  <a:cubicBezTo>
                    <a:pt x="20640" y="2220"/>
                    <a:pt x="20382" y="2647"/>
                    <a:pt x="20382" y="4311"/>
                  </a:cubicBezTo>
                  <a:cubicBezTo>
                    <a:pt x="20382" y="5976"/>
                    <a:pt x="20640" y="8879"/>
                    <a:pt x="20897" y="11654"/>
                  </a:cubicBezTo>
                  <a:cubicBezTo>
                    <a:pt x="21154" y="14428"/>
                    <a:pt x="21411" y="17075"/>
                    <a:pt x="21282" y="18612"/>
                  </a:cubicBezTo>
                  <a:cubicBezTo>
                    <a:pt x="21154" y="20149"/>
                    <a:pt x="20640" y="20576"/>
                    <a:pt x="19868" y="20917"/>
                  </a:cubicBezTo>
                  <a:cubicBezTo>
                    <a:pt x="19097" y="21259"/>
                    <a:pt x="18068" y="21515"/>
                    <a:pt x="16654" y="21557"/>
                  </a:cubicBezTo>
                  <a:cubicBezTo>
                    <a:pt x="15240" y="21600"/>
                    <a:pt x="13440" y="21429"/>
                    <a:pt x="11768" y="20874"/>
                  </a:cubicBezTo>
                  <a:cubicBezTo>
                    <a:pt x="10097" y="20319"/>
                    <a:pt x="8554" y="19380"/>
                    <a:pt x="8297" y="18398"/>
                  </a:cubicBezTo>
                  <a:cubicBezTo>
                    <a:pt x="8040" y="17417"/>
                    <a:pt x="9068" y="16392"/>
                    <a:pt x="10354" y="15624"/>
                  </a:cubicBezTo>
                  <a:cubicBezTo>
                    <a:pt x="11640" y="14855"/>
                    <a:pt x="13182" y="14343"/>
                    <a:pt x="14725" y="13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7318648" y="5630015"/>
              <a:ext cx="73156" cy="18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03" fill="norm" stroke="1" extrusionOk="0">
                  <a:moveTo>
                    <a:pt x="10149" y="0"/>
                  </a:moveTo>
                  <a:cubicBezTo>
                    <a:pt x="7169" y="4320"/>
                    <a:pt x="4190" y="8640"/>
                    <a:pt x="2328" y="11520"/>
                  </a:cubicBezTo>
                  <a:cubicBezTo>
                    <a:pt x="466" y="14400"/>
                    <a:pt x="-279" y="15840"/>
                    <a:pt x="93" y="17280"/>
                  </a:cubicBezTo>
                  <a:cubicBezTo>
                    <a:pt x="466" y="18720"/>
                    <a:pt x="1956" y="20160"/>
                    <a:pt x="4562" y="20880"/>
                  </a:cubicBezTo>
                  <a:cubicBezTo>
                    <a:pt x="7169" y="21600"/>
                    <a:pt x="10893" y="21600"/>
                    <a:pt x="13873" y="20736"/>
                  </a:cubicBezTo>
                  <a:cubicBezTo>
                    <a:pt x="16852" y="19872"/>
                    <a:pt x="19087" y="18144"/>
                    <a:pt x="21321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7315134" y="5714351"/>
              <a:ext cx="130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7652475" y="5630015"/>
              <a:ext cx="230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7775144" y="5553347"/>
              <a:ext cx="5366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877"/>
                    <a:pt x="10286" y="9755"/>
                    <a:pt x="12857" y="12774"/>
                  </a:cubicBezTo>
                  <a:cubicBezTo>
                    <a:pt x="15429" y="15794"/>
                    <a:pt x="15429" y="16955"/>
                    <a:pt x="15429" y="18116"/>
                  </a:cubicBezTo>
                  <a:cubicBezTo>
                    <a:pt x="15429" y="19277"/>
                    <a:pt x="15429" y="20439"/>
                    <a:pt x="16457" y="21019"/>
                  </a:cubicBezTo>
                  <a:cubicBezTo>
                    <a:pt x="17486" y="21600"/>
                    <a:pt x="195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8604301" y="5504790"/>
              <a:ext cx="181730" cy="55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53" fill="norm" stroke="1" extrusionOk="0">
                  <a:moveTo>
                    <a:pt x="1666" y="100"/>
                  </a:moveTo>
                  <a:cubicBezTo>
                    <a:pt x="766" y="1692"/>
                    <a:pt x="-134" y="3285"/>
                    <a:pt x="16" y="4529"/>
                  </a:cubicBezTo>
                  <a:cubicBezTo>
                    <a:pt x="166" y="5773"/>
                    <a:pt x="1366" y="6669"/>
                    <a:pt x="2716" y="7167"/>
                  </a:cubicBezTo>
                  <a:cubicBezTo>
                    <a:pt x="4066" y="7665"/>
                    <a:pt x="5566" y="7764"/>
                    <a:pt x="8266" y="6669"/>
                  </a:cubicBezTo>
                  <a:cubicBezTo>
                    <a:pt x="10966" y="5574"/>
                    <a:pt x="14866" y="3285"/>
                    <a:pt x="16966" y="1891"/>
                  </a:cubicBezTo>
                  <a:cubicBezTo>
                    <a:pt x="19066" y="498"/>
                    <a:pt x="19366" y="0"/>
                    <a:pt x="19216" y="0"/>
                  </a:cubicBezTo>
                  <a:cubicBezTo>
                    <a:pt x="19066" y="0"/>
                    <a:pt x="18466" y="498"/>
                    <a:pt x="18466" y="1692"/>
                  </a:cubicBezTo>
                  <a:cubicBezTo>
                    <a:pt x="18466" y="2887"/>
                    <a:pt x="19066" y="4778"/>
                    <a:pt x="19816" y="7416"/>
                  </a:cubicBezTo>
                  <a:cubicBezTo>
                    <a:pt x="20566" y="10053"/>
                    <a:pt x="21466" y="13438"/>
                    <a:pt x="21316" y="15777"/>
                  </a:cubicBezTo>
                  <a:cubicBezTo>
                    <a:pt x="21166" y="18116"/>
                    <a:pt x="19966" y="19410"/>
                    <a:pt x="18616" y="20206"/>
                  </a:cubicBezTo>
                  <a:cubicBezTo>
                    <a:pt x="17266" y="21003"/>
                    <a:pt x="15766" y="21301"/>
                    <a:pt x="14116" y="21451"/>
                  </a:cubicBezTo>
                  <a:cubicBezTo>
                    <a:pt x="12466" y="21600"/>
                    <a:pt x="10666" y="21600"/>
                    <a:pt x="9166" y="21351"/>
                  </a:cubicBezTo>
                  <a:cubicBezTo>
                    <a:pt x="7666" y="21102"/>
                    <a:pt x="6466" y="20605"/>
                    <a:pt x="5416" y="19808"/>
                  </a:cubicBezTo>
                  <a:cubicBezTo>
                    <a:pt x="4366" y="19012"/>
                    <a:pt x="3466" y="17917"/>
                    <a:pt x="4516" y="16772"/>
                  </a:cubicBezTo>
                  <a:cubicBezTo>
                    <a:pt x="5566" y="15628"/>
                    <a:pt x="8566" y="14433"/>
                    <a:pt x="11566" y="13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8868947" y="5683683"/>
              <a:ext cx="109892" cy="21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40" fill="norm" stroke="1" extrusionOk="0">
                  <a:moveTo>
                    <a:pt x="10800" y="0"/>
                  </a:moveTo>
                  <a:cubicBezTo>
                    <a:pt x="7364" y="4772"/>
                    <a:pt x="3927" y="9544"/>
                    <a:pt x="1964" y="13060"/>
                  </a:cubicBezTo>
                  <a:cubicBezTo>
                    <a:pt x="0" y="16577"/>
                    <a:pt x="-491" y="18837"/>
                    <a:pt x="491" y="20093"/>
                  </a:cubicBezTo>
                  <a:cubicBezTo>
                    <a:pt x="1473" y="21349"/>
                    <a:pt x="3927" y="21600"/>
                    <a:pt x="7609" y="21098"/>
                  </a:cubicBezTo>
                  <a:cubicBezTo>
                    <a:pt x="11291" y="20595"/>
                    <a:pt x="16200" y="19340"/>
                    <a:pt x="21109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8848502" y="5798686"/>
              <a:ext cx="122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9001839" y="5791019"/>
              <a:ext cx="122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9147509" y="5745018"/>
              <a:ext cx="3066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9316180" y="5660683"/>
              <a:ext cx="199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9800"/>
                    <a:pt x="12185" y="18000"/>
                    <a:pt x="15785" y="14400"/>
                  </a:cubicBezTo>
                  <a:cubicBezTo>
                    <a:pt x="19385" y="10800"/>
                    <a:pt x="2049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9456179" y="5591681"/>
              <a:ext cx="7467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546" y="0"/>
                  </a:moveTo>
                  <a:cubicBezTo>
                    <a:pt x="153" y="4877"/>
                    <a:pt x="-1241" y="9755"/>
                    <a:pt x="1894" y="13355"/>
                  </a:cubicBezTo>
                  <a:cubicBezTo>
                    <a:pt x="5030" y="16955"/>
                    <a:pt x="12694" y="19277"/>
                    <a:pt x="20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0298737" y="5576347"/>
              <a:ext cx="228131" cy="58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92" fill="norm" stroke="1" extrusionOk="0">
                  <a:moveTo>
                    <a:pt x="600" y="0"/>
                  </a:moveTo>
                  <a:cubicBezTo>
                    <a:pt x="126" y="1597"/>
                    <a:pt x="-349" y="3193"/>
                    <a:pt x="363" y="4320"/>
                  </a:cubicBezTo>
                  <a:cubicBezTo>
                    <a:pt x="1075" y="5447"/>
                    <a:pt x="2974" y="6104"/>
                    <a:pt x="5822" y="6151"/>
                  </a:cubicBezTo>
                  <a:cubicBezTo>
                    <a:pt x="8671" y="6198"/>
                    <a:pt x="12469" y="5635"/>
                    <a:pt x="15198" y="4696"/>
                  </a:cubicBezTo>
                  <a:cubicBezTo>
                    <a:pt x="17928" y="3757"/>
                    <a:pt x="19589" y="2442"/>
                    <a:pt x="20420" y="1550"/>
                  </a:cubicBezTo>
                  <a:cubicBezTo>
                    <a:pt x="21251" y="657"/>
                    <a:pt x="21251" y="188"/>
                    <a:pt x="21132" y="188"/>
                  </a:cubicBezTo>
                  <a:cubicBezTo>
                    <a:pt x="21014" y="188"/>
                    <a:pt x="20776" y="657"/>
                    <a:pt x="20420" y="2630"/>
                  </a:cubicBezTo>
                  <a:cubicBezTo>
                    <a:pt x="20064" y="4602"/>
                    <a:pt x="19589" y="8077"/>
                    <a:pt x="19233" y="11270"/>
                  </a:cubicBezTo>
                  <a:cubicBezTo>
                    <a:pt x="18877" y="14463"/>
                    <a:pt x="18640" y="17374"/>
                    <a:pt x="18165" y="19017"/>
                  </a:cubicBezTo>
                  <a:cubicBezTo>
                    <a:pt x="17691" y="20661"/>
                    <a:pt x="16978" y="21037"/>
                    <a:pt x="16029" y="21271"/>
                  </a:cubicBezTo>
                  <a:cubicBezTo>
                    <a:pt x="15080" y="21506"/>
                    <a:pt x="13893" y="21600"/>
                    <a:pt x="12706" y="21318"/>
                  </a:cubicBezTo>
                  <a:cubicBezTo>
                    <a:pt x="11519" y="21037"/>
                    <a:pt x="10332" y="20379"/>
                    <a:pt x="9145" y="19346"/>
                  </a:cubicBezTo>
                  <a:cubicBezTo>
                    <a:pt x="7959" y="18313"/>
                    <a:pt x="6772" y="16904"/>
                    <a:pt x="7484" y="15777"/>
                  </a:cubicBezTo>
                  <a:cubicBezTo>
                    <a:pt x="8196" y="14650"/>
                    <a:pt x="10807" y="13805"/>
                    <a:pt x="12706" y="13101"/>
                  </a:cubicBezTo>
                  <a:cubicBezTo>
                    <a:pt x="14605" y="12397"/>
                    <a:pt x="15792" y="11833"/>
                    <a:pt x="16978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0598288" y="5783352"/>
              <a:ext cx="8259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11335" y="0"/>
                  </a:moveTo>
                  <a:cubicBezTo>
                    <a:pt x="7408" y="5100"/>
                    <a:pt x="3480" y="10200"/>
                    <a:pt x="1517" y="13500"/>
                  </a:cubicBezTo>
                  <a:cubicBezTo>
                    <a:pt x="-447" y="16800"/>
                    <a:pt x="-447" y="18300"/>
                    <a:pt x="1189" y="19350"/>
                  </a:cubicBezTo>
                  <a:cubicBezTo>
                    <a:pt x="2826" y="20400"/>
                    <a:pt x="6098" y="21000"/>
                    <a:pt x="9698" y="21300"/>
                  </a:cubicBezTo>
                  <a:cubicBezTo>
                    <a:pt x="13298" y="21600"/>
                    <a:pt x="17226" y="21600"/>
                    <a:pt x="21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10588875" y="5906021"/>
              <a:ext cx="115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0734545" y="5883021"/>
              <a:ext cx="10733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0887881" y="5875354"/>
              <a:ext cx="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0979884" y="5768019"/>
              <a:ext cx="184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11102553" y="5714351"/>
              <a:ext cx="15335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29"/>
                    <a:pt x="0" y="9257"/>
                    <a:pt x="3600" y="12857"/>
                  </a:cubicBezTo>
                  <a:cubicBezTo>
                    <a:pt x="7200" y="16457"/>
                    <a:pt x="144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1309558" y="5829353"/>
              <a:ext cx="145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1639232" y="5829353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1938238" y="5867687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6112317" y="5421380"/>
              <a:ext cx="211240" cy="57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01" fill="norm" stroke="1" extrusionOk="0">
                  <a:moveTo>
                    <a:pt x="692" y="7103"/>
                  </a:moveTo>
                  <a:cubicBezTo>
                    <a:pt x="1212" y="9545"/>
                    <a:pt x="1733" y="11987"/>
                    <a:pt x="1993" y="14757"/>
                  </a:cubicBezTo>
                  <a:cubicBezTo>
                    <a:pt x="2253" y="17528"/>
                    <a:pt x="2253" y="20627"/>
                    <a:pt x="2383" y="21049"/>
                  </a:cubicBezTo>
                  <a:cubicBezTo>
                    <a:pt x="2513" y="21472"/>
                    <a:pt x="2774" y="19218"/>
                    <a:pt x="2383" y="16495"/>
                  </a:cubicBezTo>
                  <a:cubicBezTo>
                    <a:pt x="1993" y="13771"/>
                    <a:pt x="952" y="10578"/>
                    <a:pt x="431" y="7995"/>
                  </a:cubicBezTo>
                  <a:cubicBezTo>
                    <a:pt x="-89" y="5413"/>
                    <a:pt x="-89" y="3441"/>
                    <a:pt x="171" y="2220"/>
                  </a:cubicBezTo>
                  <a:cubicBezTo>
                    <a:pt x="431" y="999"/>
                    <a:pt x="952" y="529"/>
                    <a:pt x="1863" y="248"/>
                  </a:cubicBezTo>
                  <a:cubicBezTo>
                    <a:pt x="2774" y="-34"/>
                    <a:pt x="4075" y="-128"/>
                    <a:pt x="5636" y="248"/>
                  </a:cubicBezTo>
                  <a:cubicBezTo>
                    <a:pt x="7198" y="623"/>
                    <a:pt x="9019" y="1469"/>
                    <a:pt x="10451" y="2783"/>
                  </a:cubicBezTo>
                  <a:cubicBezTo>
                    <a:pt x="11882" y="4098"/>
                    <a:pt x="12923" y="5882"/>
                    <a:pt x="13313" y="7009"/>
                  </a:cubicBezTo>
                  <a:cubicBezTo>
                    <a:pt x="13704" y="8136"/>
                    <a:pt x="13444" y="8606"/>
                    <a:pt x="12923" y="9029"/>
                  </a:cubicBezTo>
                  <a:cubicBezTo>
                    <a:pt x="12403" y="9451"/>
                    <a:pt x="11622" y="9827"/>
                    <a:pt x="11882" y="10015"/>
                  </a:cubicBezTo>
                  <a:cubicBezTo>
                    <a:pt x="12142" y="10202"/>
                    <a:pt x="13444" y="10202"/>
                    <a:pt x="15135" y="10531"/>
                  </a:cubicBezTo>
                  <a:cubicBezTo>
                    <a:pt x="16827" y="10860"/>
                    <a:pt x="18909" y="11517"/>
                    <a:pt x="20080" y="12081"/>
                  </a:cubicBezTo>
                  <a:cubicBezTo>
                    <a:pt x="21251" y="12644"/>
                    <a:pt x="21511" y="13114"/>
                    <a:pt x="21511" y="13583"/>
                  </a:cubicBezTo>
                  <a:cubicBezTo>
                    <a:pt x="21511" y="14053"/>
                    <a:pt x="21251" y="14522"/>
                    <a:pt x="20210" y="14851"/>
                  </a:cubicBezTo>
                  <a:cubicBezTo>
                    <a:pt x="19169" y="15180"/>
                    <a:pt x="17347" y="15368"/>
                    <a:pt x="15656" y="15462"/>
                  </a:cubicBezTo>
                  <a:cubicBezTo>
                    <a:pt x="13964" y="15555"/>
                    <a:pt x="12403" y="15555"/>
                    <a:pt x="11232" y="15368"/>
                  </a:cubicBezTo>
                  <a:cubicBezTo>
                    <a:pt x="10060" y="15180"/>
                    <a:pt x="9280" y="14804"/>
                    <a:pt x="8499" y="14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6373140" y="5745018"/>
              <a:ext cx="79177" cy="9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64" fill="norm" stroke="1" extrusionOk="0">
                  <a:moveTo>
                    <a:pt x="13904" y="0"/>
                  </a:moveTo>
                  <a:cubicBezTo>
                    <a:pt x="10529" y="1108"/>
                    <a:pt x="7154" y="2215"/>
                    <a:pt x="4792" y="4154"/>
                  </a:cubicBezTo>
                  <a:cubicBezTo>
                    <a:pt x="2429" y="6092"/>
                    <a:pt x="1079" y="8862"/>
                    <a:pt x="404" y="11908"/>
                  </a:cubicBezTo>
                  <a:cubicBezTo>
                    <a:pt x="-271" y="14954"/>
                    <a:pt x="-271" y="18277"/>
                    <a:pt x="1754" y="19938"/>
                  </a:cubicBezTo>
                  <a:cubicBezTo>
                    <a:pt x="3779" y="21600"/>
                    <a:pt x="7829" y="21600"/>
                    <a:pt x="11204" y="20492"/>
                  </a:cubicBezTo>
                  <a:cubicBezTo>
                    <a:pt x="14579" y="19385"/>
                    <a:pt x="17279" y="17169"/>
                    <a:pt x="18966" y="14677"/>
                  </a:cubicBezTo>
                  <a:cubicBezTo>
                    <a:pt x="20654" y="12185"/>
                    <a:pt x="21329" y="9415"/>
                    <a:pt x="20654" y="6646"/>
                  </a:cubicBezTo>
                  <a:cubicBezTo>
                    <a:pt x="19979" y="3877"/>
                    <a:pt x="17954" y="1108"/>
                    <a:pt x="15254" y="554"/>
                  </a:cubicBezTo>
                  <a:cubicBezTo>
                    <a:pt x="12554" y="0"/>
                    <a:pt x="9179" y="1662"/>
                    <a:pt x="5804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6494782" y="5722018"/>
              <a:ext cx="115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6567837" y="5676016"/>
              <a:ext cx="18948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322"/>
                    <a:pt x="-1582" y="10643"/>
                    <a:pt x="1118" y="14243"/>
                  </a:cubicBezTo>
                  <a:cubicBezTo>
                    <a:pt x="3818" y="17843"/>
                    <a:pt x="11918" y="1972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6655786" y="5494568"/>
              <a:ext cx="161005" cy="52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986"/>
                    <a:pt x="0" y="12373"/>
                    <a:pt x="343" y="8913"/>
                  </a:cubicBezTo>
                  <a:cubicBezTo>
                    <a:pt x="686" y="5452"/>
                    <a:pt x="1371" y="3146"/>
                    <a:pt x="2229" y="1783"/>
                  </a:cubicBezTo>
                  <a:cubicBezTo>
                    <a:pt x="3086" y="419"/>
                    <a:pt x="4114" y="0"/>
                    <a:pt x="5486" y="0"/>
                  </a:cubicBezTo>
                  <a:cubicBezTo>
                    <a:pt x="6857" y="0"/>
                    <a:pt x="8571" y="419"/>
                    <a:pt x="10457" y="1520"/>
                  </a:cubicBezTo>
                  <a:cubicBezTo>
                    <a:pt x="12343" y="2621"/>
                    <a:pt x="14400" y="4404"/>
                    <a:pt x="15429" y="5557"/>
                  </a:cubicBezTo>
                  <a:cubicBezTo>
                    <a:pt x="16457" y="6711"/>
                    <a:pt x="16457" y="7235"/>
                    <a:pt x="16114" y="7759"/>
                  </a:cubicBezTo>
                  <a:cubicBezTo>
                    <a:pt x="15771" y="8284"/>
                    <a:pt x="15086" y="8808"/>
                    <a:pt x="15600" y="9175"/>
                  </a:cubicBezTo>
                  <a:cubicBezTo>
                    <a:pt x="16114" y="9542"/>
                    <a:pt x="17829" y="9751"/>
                    <a:pt x="19200" y="10066"/>
                  </a:cubicBezTo>
                  <a:cubicBezTo>
                    <a:pt x="20571" y="10381"/>
                    <a:pt x="21600" y="10800"/>
                    <a:pt x="21600" y="11219"/>
                  </a:cubicBezTo>
                  <a:cubicBezTo>
                    <a:pt x="21600" y="11639"/>
                    <a:pt x="20571" y="12058"/>
                    <a:pt x="18343" y="12320"/>
                  </a:cubicBezTo>
                  <a:cubicBezTo>
                    <a:pt x="16114" y="12583"/>
                    <a:pt x="12686" y="12687"/>
                    <a:pt x="9257" y="12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6878125" y="5806353"/>
              <a:ext cx="1533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8088806" y="5456234"/>
              <a:ext cx="206546" cy="58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53" fill="norm" stroke="1" extrusionOk="0">
                  <a:moveTo>
                    <a:pt x="861" y="20297"/>
                  </a:moveTo>
                  <a:cubicBezTo>
                    <a:pt x="334" y="20948"/>
                    <a:pt x="-193" y="21600"/>
                    <a:pt x="70" y="21041"/>
                  </a:cubicBezTo>
                  <a:cubicBezTo>
                    <a:pt x="334" y="20483"/>
                    <a:pt x="1387" y="18714"/>
                    <a:pt x="2441" y="16340"/>
                  </a:cubicBezTo>
                  <a:cubicBezTo>
                    <a:pt x="3495" y="13966"/>
                    <a:pt x="4548" y="10986"/>
                    <a:pt x="5734" y="8286"/>
                  </a:cubicBezTo>
                  <a:cubicBezTo>
                    <a:pt x="6919" y="5586"/>
                    <a:pt x="8236" y="3166"/>
                    <a:pt x="9422" y="1769"/>
                  </a:cubicBezTo>
                  <a:cubicBezTo>
                    <a:pt x="10607" y="372"/>
                    <a:pt x="11661" y="0"/>
                    <a:pt x="12583" y="0"/>
                  </a:cubicBezTo>
                  <a:cubicBezTo>
                    <a:pt x="13505" y="0"/>
                    <a:pt x="14295" y="372"/>
                    <a:pt x="15085" y="1536"/>
                  </a:cubicBezTo>
                  <a:cubicBezTo>
                    <a:pt x="15875" y="2700"/>
                    <a:pt x="16666" y="4655"/>
                    <a:pt x="16797" y="5959"/>
                  </a:cubicBezTo>
                  <a:cubicBezTo>
                    <a:pt x="16929" y="7262"/>
                    <a:pt x="16402" y="7914"/>
                    <a:pt x="16797" y="8379"/>
                  </a:cubicBezTo>
                  <a:cubicBezTo>
                    <a:pt x="17192" y="8845"/>
                    <a:pt x="18509" y="9124"/>
                    <a:pt x="19563" y="9497"/>
                  </a:cubicBezTo>
                  <a:cubicBezTo>
                    <a:pt x="20617" y="9869"/>
                    <a:pt x="21407" y="10334"/>
                    <a:pt x="21275" y="11079"/>
                  </a:cubicBezTo>
                  <a:cubicBezTo>
                    <a:pt x="21144" y="11824"/>
                    <a:pt x="20090" y="12848"/>
                    <a:pt x="18641" y="13407"/>
                  </a:cubicBezTo>
                  <a:cubicBezTo>
                    <a:pt x="17192" y="13966"/>
                    <a:pt x="15348" y="14059"/>
                    <a:pt x="14426" y="13779"/>
                  </a:cubicBezTo>
                  <a:cubicBezTo>
                    <a:pt x="13505" y="13500"/>
                    <a:pt x="13505" y="12848"/>
                    <a:pt x="13505" y="1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8388492" y="5737351"/>
              <a:ext cx="199339" cy="15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2057"/>
                  </a:moveTo>
                  <a:cubicBezTo>
                    <a:pt x="1108" y="1029"/>
                    <a:pt x="2215" y="0"/>
                    <a:pt x="3323" y="0"/>
                  </a:cubicBezTo>
                  <a:cubicBezTo>
                    <a:pt x="4431" y="0"/>
                    <a:pt x="5538" y="1029"/>
                    <a:pt x="6369" y="2400"/>
                  </a:cubicBezTo>
                  <a:cubicBezTo>
                    <a:pt x="7200" y="3771"/>
                    <a:pt x="7754" y="5486"/>
                    <a:pt x="7754" y="7200"/>
                  </a:cubicBezTo>
                  <a:cubicBezTo>
                    <a:pt x="7754" y="8914"/>
                    <a:pt x="7200" y="10629"/>
                    <a:pt x="6231" y="13029"/>
                  </a:cubicBezTo>
                  <a:cubicBezTo>
                    <a:pt x="5262" y="15429"/>
                    <a:pt x="3877" y="18514"/>
                    <a:pt x="3877" y="20057"/>
                  </a:cubicBezTo>
                  <a:cubicBezTo>
                    <a:pt x="3877" y="21600"/>
                    <a:pt x="5262" y="21600"/>
                    <a:pt x="8446" y="19886"/>
                  </a:cubicBezTo>
                  <a:cubicBezTo>
                    <a:pt x="11631" y="18171"/>
                    <a:pt x="16615" y="14743"/>
                    <a:pt x="21600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9846469" y="5519641"/>
              <a:ext cx="180661" cy="58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81" fill="norm" stroke="1" extrusionOk="0">
                  <a:moveTo>
                    <a:pt x="7050" y="19467"/>
                  </a:moveTo>
                  <a:cubicBezTo>
                    <a:pt x="5850" y="19747"/>
                    <a:pt x="4650" y="20028"/>
                    <a:pt x="3450" y="20449"/>
                  </a:cubicBezTo>
                  <a:cubicBezTo>
                    <a:pt x="2250" y="20869"/>
                    <a:pt x="1050" y="21430"/>
                    <a:pt x="450" y="21477"/>
                  </a:cubicBezTo>
                  <a:cubicBezTo>
                    <a:pt x="-150" y="21524"/>
                    <a:pt x="-150" y="21056"/>
                    <a:pt x="450" y="19514"/>
                  </a:cubicBezTo>
                  <a:cubicBezTo>
                    <a:pt x="1050" y="17971"/>
                    <a:pt x="2250" y="15353"/>
                    <a:pt x="3750" y="12454"/>
                  </a:cubicBezTo>
                  <a:cubicBezTo>
                    <a:pt x="5250" y="9555"/>
                    <a:pt x="7050" y="6376"/>
                    <a:pt x="8100" y="4506"/>
                  </a:cubicBezTo>
                  <a:cubicBezTo>
                    <a:pt x="9150" y="2636"/>
                    <a:pt x="9450" y="2075"/>
                    <a:pt x="9900" y="1560"/>
                  </a:cubicBezTo>
                  <a:cubicBezTo>
                    <a:pt x="10350" y="1046"/>
                    <a:pt x="10950" y="579"/>
                    <a:pt x="12000" y="298"/>
                  </a:cubicBezTo>
                  <a:cubicBezTo>
                    <a:pt x="13050" y="18"/>
                    <a:pt x="14550" y="-76"/>
                    <a:pt x="15750" y="64"/>
                  </a:cubicBezTo>
                  <a:cubicBezTo>
                    <a:pt x="16950" y="205"/>
                    <a:pt x="17850" y="579"/>
                    <a:pt x="18450" y="1467"/>
                  </a:cubicBezTo>
                  <a:cubicBezTo>
                    <a:pt x="19050" y="2355"/>
                    <a:pt x="19350" y="3758"/>
                    <a:pt x="18750" y="4693"/>
                  </a:cubicBezTo>
                  <a:cubicBezTo>
                    <a:pt x="18150" y="5628"/>
                    <a:pt x="16650" y="6095"/>
                    <a:pt x="15300" y="6469"/>
                  </a:cubicBezTo>
                  <a:cubicBezTo>
                    <a:pt x="13950" y="6843"/>
                    <a:pt x="12750" y="7124"/>
                    <a:pt x="12900" y="7311"/>
                  </a:cubicBezTo>
                  <a:cubicBezTo>
                    <a:pt x="13050" y="7498"/>
                    <a:pt x="14550" y="7592"/>
                    <a:pt x="16200" y="8012"/>
                  </a:cubicBezTo>
                  <a:cubicBezTo>
                    <a:pt x="17850" y="8433"/>
                    <a:pt x="19650" y="9181"/>
                    <a:pt x="20550" y="9789"/>
                  </a:cubicBezTo>
                  <a:cubicBezTo>
                    <a:pt x="21450" y="10397"/>
                    <a:pt x="21450" y="10864"/>
                    <a:pt x="20400" y="11332"/>
                  </a:cubicBezTo>
                  <a:cubicBezTo>
                    <a:pt x="19350" y="11799"/>
                    <a:pt x="17250" y="12267"/>
                    <a:pt x="15300" y="12501"/>
                  </a:cubicBezTo>
                  <a:cubicBezTo>
                    <a:pt x="13350" y="12734"/>
                    <a:pt x="11550" y="12734"/>
                    <a:pt x="10800" y="12454"/>
                  </a:cubicBezTo>
                  <a:cubicBezTo>
                    <a:pt x="10050" y="12173"/>
                    <a:pt x="10350" y="11612"/>
                    <a:pt x="10650" y="1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10052196" y="5776295"/>
              <a:ext cx="131935" cy="1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351" fill="norm" stroke="1" extrusionOk="0">
                  <a:moveTo>
                    <a:pt x="3668" y="795"/>
                  </a:moveTo>
                  <a:cubicBezTo>
                    <a:pt x="5706" y="507"/>
                    <a:pt x="7743" y="219"/>
                    <a:pt x="9781" y="75"/>
                  </a:cubicBezTo>
                  <a:cubicBezTo>
                    <a:pt x="11819" y="-69"/>
                    <a:pt x="13857" y="-69"/>
                    <a:pt x="15079" y="651"/>
                  </a:cubicBezTo>
                  <a:cubicBezTo>
                    <a:pt x="16302" y="1371"/>
                    <a:pt x="16709" y="2811"/>
                    <a:pt x="15691" y="4395"/>
                  </a:cubicBezTo>
                  <a:cubicBezTo>
                    <a:pt x="14672" y="5979"/>
                    <a:pt x="12226" y="7707"/>
                    <a:pt x="12023" y="8715"/>
                  </a:cubicBezTo>
                  <a:cubicBezTo>
                    <a:pt x="11819" y="9723"/>
                    <a:pt x="13857" y="10011"/>
                    <a:pt x="15691" y="10587"/>
                  </a:cubicBezTo>
                  <a:cubicBezTo>
                    <a:pt x="17525" y="11163"/>
                    <a:pt x="19155" y="12027"/>
                    <a:pt x="20174" y="13179"/>
                  </a:cubicBezTo>
                  <a:cubicBezTo>
                    <a:pt x="21192" y="14331"/>
                    <a:pt x="21600" y="15771"/>
                    <a:pt x="19766" y="17211"/>
                  </a:cubicBezTo>
                  <a:cubicBezTo>
                    <a:pt x="17932" y="18651"/>
                    <a:pt x="13857" y="20091"/>
                    <a:pt x="10596" y="20811"/>
                  </a:cubicBezTo>
                  <a:cubicBezTo>
                    <a:pt x="7336" y="21531"/>
                    <a:pt x="4891" y="21531"/>
                    <a:pt x="3260" y="20811"/>
                  </a:cubicBezTo>
                  <a:cubicBezTo>
                    <a:pt x="1630" y="20091"/>
                    <a:pt x="815" y="18651"/>
                    <a:pt x="0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195776" y="6228029"/>
              <a:ext cx="460777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00"/>
                  </a:moveTo>
                  <a:cubicBezTo>
                    <a:pt x="407" y="6750"/>
                    <a:pt x="815" y="5400"/>
                    <a:pt x="1252" y="4500"/>
                  </a:cubicBezTo>
                  <a:cubicBezTo>
                    <a:pt x="1689" y="3600"/>
                    <a:pt x="2156" y="3150"/>
                    <a:pt x="2600" y="2925"/>
                  </a:cubicBezTo>
                  <a:cubicBezTo>
                    <a:pt x="3043" y="2700"/>
                    <a:pt x="3462" y="2700"/>
                    <a:pt x="3876" y="2475"/>
                  </a:cubicBezTo>
                  <a:cubicBezTo>
                    <a:pt x="4289" y="2250"/>
                    <a:pt x="4696" y="1800"/>
                    <a:pt x="5127" y="1575"/>
                  </a:cubicBezTo>
                  <a:cubicBezTo>
                    <a:pt x="5559" y="1350"/>
                    <a:pt x="6014" y="1350"/>
                    <a:pt x="6415" y="1125"/>
                  </a:cubicBezTo>
                  <a:cubicBezTo>
                    <a:pt x="6817" y="900"/>
                    <a:pt x="7164" y="450"/>
                    <a:pt x="7529" y="225"/>
                  </a:cubicBezTo>
                  <a:cubicBezTo>
                    <a:pt x="7895" y="0"/>
                    <a:pt x="8278" y="0"/>
                    <a:pt x="8781" y="0"/>
                  </a:cubicBezTo>
                  <a:cubicBezTo>
                    <a:pt x="9285" y="0"/>
                    <a:pt x="9907" y="0"/>
                    <a:pt x="10435" y="0"/>
                  </a:cubicBezTo>
                  <a:cubicBezTo>
                    <a:pt x="10962" y="0"/>
                    <a:pt x="11393" y="0"/>
                    <a:pt x="11800" y="225"/>
                  </a:cubicBezTo>
                  <a:cubicBezTo>
                    <a:pt x="12208" y="450"/>
                    <a:pt x="12591" y="900"/>
                    <a:pt x="12974" y="1350"/>
                  </a:cubicBezTo>
                  <a:cubicBezTo>
                    <a:pt x="13358" y="1800"/>
                    <a:pt x="13741" y="2250"/>
                    <a:pt x="14196" y="2925"/>
                  </a:cubicBezTo>
                  <a:cubicBezTo>
                    <a:pt x="14652" y="3600"/>
                    <a:pt x="15179" y="4500"/>
                    <a:pt x="15682" y="5400"/>
                  </a:cubicBezTo>
                  <a:cubicBezTo>
                    <a:pt x="16185" y="6300"/>
                    <a:pt x="16664" y="7200"/>
                    <a:pt x="17107" y="7875"/>
                  </a:cubicBezTo>
                  <a:cubicBezTo>
                    <a:pt x="17551" y="8550"/>
                    <a:pt x="17958" y="9000"/>
                    <a:pt x="18401" y="9675"/>
                  </a:cubicBezTo>
                  <a:cubicBezTo>
                    <a:pt x="18845" y="10350"/>
                    <a:pt x="19324" y="11250"/>
                    <a:pt x="19749" y="12150"/>
                  </a:cubicBezTo>
                  <a:cubicBezTo>
                    <a:pt x="20174" y="13050"/>
                    <a:pt x="20546" y="13950"/>
                    <a:pt x="20845" y="15525"/>
                  </a:cubicBezTo>
                  <a:cubicBezTo>
                    <a:pt x="21145" y="17100"/>
                    <a:pt x="21372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180442" y="6412033"/>
              <a:ext cx="345007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" y="17788"/>
                    <a:pt x="1088" y="13976"/>
                    <a:pt x="1680" y="11647"/>
                  </a:cubicBezTo>
                  <a:cubicBezTo>
                    <a:pt x="2272" y="9318"/>
                    <a:pt x="2912" y="8471"/>
                    <a:pt x="3544" y="7624"/>
                  </a:cubicBezTo>
                  <a:cubicBezTo>
                    <a:pt x="4176" y="6776"/>
                    <a:pt x="4800" y="5929"/>
                    <a:pt x="5456" y="5082"/>
                  </a:cubicBezTo>
                  <a:cubicBezTo>
                    <a:pt x="6112" y="4235"/>
                    <a:pt x="6800" y="3388"/>
                    <a:pt x="7400" y="2753"/>
                  </a:cubicBezTo>
                  <a:cubicBezTo>
                    <a:pt x="8000" y="2118"/>
                    <a:pt x="8512" y="1694"/>
                    <a:pt x="9192" y="1271"/>
                  </a:cubicBezTo>
                  <a:cubicBezTo>
                    <a:pt x="9872" y="847"/>
                    <a:pt x="10720" y="424"/>
                    <a:pt x="11424" y="212"/>
                  </a:cubicBezTo>
                  <a:cubicBezTo>
                    <a:pt x="12128" y="0"/>
                    <a:pt x="12688" y="0"/>
                    <a:pt x="13232" y="0"/>
                  </a:cubicBezTo>
                  <a:cubicBezTo>
                    <a:pt x="13776" y="0"/>
                    <a:pt x="14304" y="0"/>
                    <a:pt x="14976" y="0"/>
                  </a:cubicBezTo>
                  <a:cubicBezTo>
                    <a:pt x="15648" y="0"/>
                    <a:pt x="16464" y="0"/>
                    <a:pt x="17224" y="212"/>
                  </a:cubicBezTo>
                  <a:cubicBezTo>
                    <a:pt x="17984" y="424"/>
                    <a:pt x="18688" y="847"/>
                    <a:pt x="19408" y="1906"/>
                  </a:cubicBezTo>
                  <a:cubicBezTo>
                    <a:pt x="20128" y="2965"/>
                    <a:pt x="20864" y="4659"/>
                    <a:pt x="2160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8614848" y="6691543"/>
              <a:ext cx="237828" cy="30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817" fill="norm" stroke="1" extrusionOk="0">
                  <a:moveTo>
                    <a:pt x="3086" y="3910"/>
                  </a:moveTo>
                  <a:cubicBezTo>
                    <a:pt x="2626" y="8057"/>
                    <a:pt x="2167" y="12204"/>
                    <a:pt x="1707" y="15228"/>
                  </a:cubicBezTo>
                  <a:cubicBezTo>
                    <a:pt x="1248" y="18252"/>
                    <a:pt x="788" y="20153"/>
                    <a:pt x="558" y="20672"/>
                  </a:cubicBezTo>
                  <a:cubicBezTo>
                    <a:pt x="329" y="21190"/>
                    <a:pt x="329" y="20326"/>
                    <a:pt x="214" y="17907"/>
                  </a:cubicBezTo>
                  <a:cubicBezTo>
                    <a:pt x="99" y="15488"/>
                    <a:pt x="-131" y="11513"/>
                    <a:pt x="99" y="8489"/>
                  </a:cubicBezTo>
                  <a:cubicBezTo>
                    <a:pt x="329" y="5465"/>
                    <a:pt x="1018" y="3392"/>
                    <a:pt x="1822" y="1923"/>
                  </a:cubicBezTo>
                  <a:cubicBezTo>
                    <a:pt x="2626" y="454"/>
                    <a:pt x="3546" y="-410"/>
                    <a:pt x="4924" y="195"/>
                  </a:cubicBezTo>
                  <a:cubicBezTo>
                    <a:pt x="6303" y="800"/>
                    <a:pt x="8141" y="2873"/>
                    <a:pt x="9175" y="4428"/>
                  </a:cubicBezTo>
                  <a:cubicBezTo>
                    <a:pt x="10209" y="5984"/>
                    <a:pt x="10439" y="7020"/>
                    <a:pt x="11129" y="7539"/>
                  </a:cubicBezTo>
                  <a:cubicBezTo>
                    <a:pt x="11818" y="8057"/>
                    <a:pt x="12967" y="8057"/>
                    <a:pt x="14116" y="7452"/>
                  </a:cubicBezTo>
                  <a:cubicBezTo>
                    <a:pt x="15265" y="6848"/>
                    <a:pt x="16414" y="5638"/>
                    <a:pt x="17448" y="4688"/>
                  </a:cubicBezTo>
                  <a:cubicBezTo>
                    <a:pt x="18482" y="3737"/>
                    <a:pt x="19401" y="3046"/>
                    <a:pt x="20090" y="3132"/>
                  </a:cubicBezTo>
                  <a:cubicBezTo>
                    <a:pt x="20780" y="3219"/>
                    <a:pt x="21239" y="4083"/>
                    <a:pt x="21354" y="6675"/>
                  </a:cubicBezTo>
                  <a:cubicBezTo>
                    <a:pt x="21469" y="9267"/>
                    <a:pt x="21239" y="13587"/>
                    <a:pt x="21009" y="17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8944039" y="6741707"/>
              <a:ext cx="119135" cy="2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96" fill="norm" stroke="1" extrusionOk="0">
                  <a:moveTo>
                    <a:pt x="11773" y="0"/>
                  </a:moveTo>
                  <a:cubicBezTo>
                    <a:pt x="8096" y="5122"/>
                    <a:pt x="4420" y="10243"/>
                    <a:pt x="2352" y="13361"/>
                  </a:cubicBezTo>
                  <a:cubicBezTo>
                    <a:pt x="284" y="16478"/>
                    <a:pt x="-176" y="17592"/>
                    <a:pt x="54" y="18816"/>
                  </a:cubicBezTo>
                  <a:cubicBezTo>
                    <a:pt x="284" y="20041"/>
                    <a:pt x="1203" y="21377"/>
                    <a:pt x="4879" y="21489"/>
                  </a:cubicBezTo>
                  <a:cubicBezTo>
                    <a:pt x="8556" y="21600"/>
                    <a:pt x="14990" y="20487"/>
                    <a:pt x="21424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9121722" y="6758019"/>
              <a:ext cx="179125" cy="28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77" fill="norm" stroke="1" extrusionOk="0">
                  <a:moveTo>
                    <a:pt x="6720" y="1064"/>
                  </a:moveTo>
                  <a:cubicBezTo>
                    <a:pt x="6112" y="5233"/>
                    <a:pt x="5503" y="9401"/>
                    <a:pt x="4895" y="12527"/>
                  </a:cubicBezTo>
                  <a:cubicBezTo>
                    <a:pt x="4286" y="15654"/>
                    <a:pt x="3678" y="17738"/>
                    <a:pt x="2917" y="19159"/>
                  </a:cubicBezTo>
                  <a:cubicBezTo>
                    <a:pt x="2157" y="20580"/>
                    <a:pt x="1244" y="21338"/>
                    <a:pt x="636" y="21149"/>
                  </a:cubicBezTo>
                  <a:cubicBezTo>
                    <a:pt x="27" y="20959"/>
                    <a:pt x="-277" y="19822"/>
                    <a:pt x="331" y="16696"/>
                  </a:cubicBezTo>
                  <a:cubicBezTo>
                    <a:pt x="940" y="13570"/>
                    <a:pt x="2461" y="8454"/>
                    <a:pt x="3678" y="5422"/>
                  </a:cubicBezTo>
                  <a:cubicBezTo>
                    <a:pt x="4895" y="2391"/>
                    <a:pt x="5808" y="1443"/>
                    <a:pt x="7024" y="780"/>
                  </a:cubicBezTo>
                  <a:cubicBezTo>
                    <a:pt x="8241" y="117"/>
                    <a:pt x="9762" y="-262"/>
                    <a:pt x="11588" y="212"/>
                  </a:cubicBezTo>
                  <a:cubicBezTo>
                    <a:pt x="13413" y="685"/>
                    <a:pt x="15543" y="2012"/>
                    <a:pt x="15999" y="3527"/>
                  </a:cubicBezTo>
                  <a:cubicBezTo>
                    <a:pt x="16455" y="5043"/>
                    <a:pt x="15238" y="6749"/>
                    <a:pt x="13869" y="7791"/>
                  </a:cubicBezTo>
                  <a:cubicBezTo>
                    <a:pt x="12500" y="8833"/>
                    <a:pt x="10979" y="9212"/>
                    <a:pt x="9458" y="9401"/>
                  </a:cubicBezTo>
                  <a:cubicBezTo>
                    <a:pt x="7937" y="9591"/>
                    <a:pt x="6416" y="9591"/>
                    <a:pt x="5199" y="9970"/>
                  </a:cubicBezTo>
                  <a:cubicBezTo>
                    <a:pt x="3982" y="10349"/>
                    <a:pt x="3070" y="11106"/>
                    <a:pt x="4743" y="12527"/>
                  </a:cubicBezTo>
                  <a:cubicBezTo>
                    <a:pt x="6416" y="13949"/>
                    <a:pt x="10675" y="16033"/>
                    <a:pt x="13869" y="17359"/>
                  </a:cubicBezTo>
                  <a:cubicBezTo>
                    <a:pt x="17064" y="18685"/>
                    <a:pt x="19193" y="19254"/>
                    <a:pt x="21323" y="19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9600371" y="6730687"/>
              <a:ext cx="198821" cy="36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349" fill="norm" stroke="1" extrusionOk="0">
                  <a:moveTo>
                    <a:pt x="20746" y="1090"/>
                  </a:moveTo>
                  <a:cubicBezTo>
                    <a:pt x="19679" y="643"/>
                    <a:pt x="18613" y="196"/>
                    <a:pt x="17413" y="47"/>
                  </a:cubicBezTo>
                  <a:cubicBezTo>
                    <a:pt x="16213" y="-102"/>
                    <a:pt x="14879" y="47"/>
                    <a:pt x="12346" y="1388"/>
                  </a:cubicBezTo>
                  <a:cubicBezTo>
                    <a:pt x="9813" y="2728"/>
                    <a:pt x="6079" y="5261"/>
                    <a:pt x="3413" y="8315"/>
                  </a:cubicBezTo>
                  <a:cubicBezTo>
                    <a:pt x="746" y="11368"/>
                    <a:pt x="-854" y="14944"/>
                    <a:pt x="479" y="17252"/>
                  </a:cubicBezTo>
                  <a:cubicBezTo>
                    <a:pt x="1813" y="19561"/>
                    <a:pt x="6079" y="20604"/>
                    <a:pt x="8879" y="21051"/>
                  </a:cubicBezTo>
                  <a:cubicBezTo>
                    <a:pt x="11679" y="21498"/>
                    <a:pt x="13013" y="21349"/>
                    <a:pt x="14346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9783857" y="6736122"/>
              <a:ext cx="163560" cy="49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1013" y="19405"/>
                    <a:pt x="2025" y="17301"/>
                    <a:pt x="3881" y="14532"/>
                  </a:cubicBezTo>
                  <a:cubicBezTo>
                    <a:pt x="5738" y="11762"/>
                    <a:pt x="8438" y="8328"/>
                    <a:pt x="10631" y="5892"/>
                  </a:cubicBezTo>
                  <a:cubicBezTo>
                    <a:pt x="12825" y="3455"/>
                    <a:pt x="14512" y="2015"/>
                    <a:pt x="16200" y="1128"/>
                  </a:cubicBezTo>
                  <a:cubicBezTo>
                    <a:pt x="17887" y="242"/>
                    <a:pt x="19575" y="-90"/>
                    <a:pt x="20419" y="21"/>
                  </a:cubicBezTo>
                  <a:cubicBezTo>
                    <a:pt x="21262" y="132"/>
                    <a:pt x="21262" y="685"/>
                    <a:pt x="21094" y="1904"/>
                  </a:cubicBezTo>
                  <a:cubicBezTo>
                    <a:pt x="20925" y="3122"/>
                    <a:pt x="20588" y="5005"/>
                    <a:pt x="20419" y="6501"/>
                  </a:cubicBezTo>
                  <a:cubicBezTo>
                    <a:pt x="20250" y="7996"/>
                    <a:pt x="20250" y="9104"/>
                    <a:pt x="20588" y="9990"/>
                  </a:cubicBezTo>
                  <a:cubicBezTo>
                    <a:pt x="20925" y="10876"/>
                    <a:pt x="21600" y="11541"/>
                    <a:pt x="21600" y="12150"/>
                  </a:cubicBezTo>
                  <a:cubicBezTo>
                    <a:pt x="21600" y="12759"/>
                    <a:pt x="20925" y="13313"/>
                    <a:pt x="19238" y="13701"/>
                  </a:cubicBezTo>
                  <a:cubicBezTo>
                    <a:pt x="17550" y="14088"/>
                    <a:pt x="14850" y="14310"/>
                    <a:pt x="12656" y="14310"/>
                  </a:cubicBezTo>
                  <a:cubicBezTo>
                    <a:pt x="10463" y="14310"/>
                    <a:pt x="8775" y="14088"/>
                    <a:pt x="8438" y="13812"/>
                  </a:cubicBezTo>
                  <a:cubicBezTo>
                    <a:pt x="8100" y="13535"/>
                    <a:pt x="9112" y="13202"/>
                    <a:pt x="10125" y="12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9983169" y="6956378"/>
              <a:ext cx="54346" cy="10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1" h="21084" fill="norm" stroke="1" extrusionOk="0">
                  <a:moveTo>
                    <a:pt x="14096" y="8836"/>
                  </a:moveTo>
                  <a:cubicBezTo>
                    <a:pt x="10340" y="10309"/>
                    <a:pt x="6583" y="11782"/>
                    <a:pt x="3766" y="13991"/>
                  </a:cubicBezTo>
                  <a:cubicBezTo>
                    <a:pt x="948" y="16200"/>
                    <a:pt x="-930" y="19145"/>
                    <a:pt x="479" y="20373"/>
                  </a:cubicBezTo>
                  <a:cubicBezTo>
                    <a:pt x="1887" y="21600"/>
                    <a:pt x="6583" y="21109"/>
                    <a:pt x="10809" y="19882"/>
                  </a:cubicBezTo>
                  <a:cubicBezTo>
                    <a:pt x="15035" y="18655"/>
                    <a:pt x="18792" y="16691"/>
                    <a:pt x="19731" y="13500"/>
                  </a:cubicBezTo>
                  <a:cubicBezTo>
                    <a:pt x="20670" y="10309"/>
                    <a:pt x="18792" y="5891"/>
                    <a:pt x="15035" y="3436"/>
                  </a:cubicBezTo>
                  <a:cubicBezTo>
                    <a:pt x="11279" y="982"/>
                    <a:pt x="5644" y="491"/>
                    <a:pt x="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9932082" y="6602338"/>
              <a:ext cx="120115" cy="10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3677" y="5149"/>
                  </a:moveTo>
                  <a:cubicBezTo>
                    <a:pt x="1838" y="7309"/>
                    <a:pt x="0" y="9469"/>
                    <a:pt x="0" y="9469"/>
                  </a:cubicBezTo>
                  <a:cubicBezTo>
                    <a:pt x="0" y="9469"/>
                    <a:pt x="1838" y="7309"/>
                    <a:pt x="4596" y="4879"/>
                  </a:cubicBezTo>
                  <a:cubicBezTo>
                    <a:pt x="7353" y="2449"/>
                    <a:pt x="11030" y="-251"/>
                    <a:pt x="13098" y="19"/>
                  </a:cubicBezTo>
                  <a:cubicBezTo>
                    <a:pt x="15166" y="289"/>
                    <a:pt x="15626" y="3529"/>
                    <a:pt x="16775" y="7579"/>
                  </a:cubicBezTo>
                  <a:cubicBezTo>
                    <a:pt x="17923" y="11629"/>
                    <a:pt x="19762" y="16489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10121197" y="7079048"/>
              <a:ext cx="9200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0228533" y="6796972"/>
              <a:ext cx="242511" cy="56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39" fill="norm" stroke="1" extrusionOk="0">
                  <a:moveTo>
                    <a:pt x="0" y="21539"/>
                  </a:moveTo>
                  <a:cubicBezTo>
                    <a:pt x="900" y="19204"/>
                    <a:pt x="1800" y="16869"/>
                    <a:pt x="3375" y="14144"/>
                  </a:cubicBezTo>
                  <a:cubicBezTo>
                    <a:pt x="4950" y="11420"/>
                    <a:pt x="7200" y="8307"/>
                    <a:pt x="8888" y="6117"/>
                  </a:cubicBezTo>
                  <a:cubicBezTo>
                    <a:pt x="10575" y="3928"/>
                    <a:pt x="11700" y="2663"/>
                    <a:pt x="12600" y="1788"/>
                  </a:cubicBezTo>
                  <a:cubicBezTo>
                    <a:pt x="13500" y="912"/>
                    <a:pt x="14175" y="425"/>
                    <a:pt x="15075" y="182"/>
                  </a:cubicBezTo>
                  <a:cubicBezTo>
                    <a:pt x="15975" y="-61"/>
                    <a:pt x="17100" y="-61"/>
                    <a:pt x="17775" y="182"/>
                  </a:cubicBezTo>
                  <a:cubicBezTo>
                    <a:pt x="18450" y="425"/>
                    <a:pt x="18675" y="912"/>
                    <a:pt x="18787" y="1690"/>
                  </a:cubicBezTo>
                  <a:cubicBezTo>
                    <a:pt x="18900" y="2469"/>
                    <a:pt x="18900" y="3539"/>
                    <a:pt x="18563" y="4317"/>
                  </a:cubicBezTo>
                  <a:cubicBezTo>
                    <a:pt x="18225" y="5096"/>
                    <a:pt x="17550" y="5582"/>
                    <a:pt x="17775" y="5825"/>
                  </a:cubicBezTo>
                  <a:cubicBezTo>
                    <a:pt x="18000" y="6069"/>
                    <a:pt x="19125" y="6069"/>
                    <a:pt x="20025" y="6312"/>
                  </a:cubicBezTo>
                  <a:cubicBezTo>
                    <a:pt x="20925" y="6555"/>
                    <a:pt x="21600" y="7042"/>
                    <a:pt x="21262" y="7820"/>
                  </a:cubicBezTo>
                  <a:cubicBezTo>
                    <a:pt x="20925" y="8598"/>
                    <a:pt x="19575" y="9669"/>
                    <a:pt x="18112" y="10253"/>
                  </a:cubicBezTo>
                  <a:cubicBezTo>
                    <a:pt x="16650" y="10836"/>
                    <a:pt x="15075" y="10934"/>
                    <a:pt x="13500" y="1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10558208" y="7025380"/>
              <a:ext cx="1681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8" y="3600"/>
                    <a:pt x="21600" y="7200"/>
                    <a:pt x="20057" y="10800"/>
                  </a:cubicBezTo>
                  <a:cubicBezTo>
                    <a:pt x="18514" y="14400"/>
                    <a:pt x="92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10411886" y="6619038"/>
              <a:ext cx="169323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6853" y="4226"/>
                  </a:moveTo>
                  <a:cubicBezTo>
                    <a:pt x="4918" y="8452"/>
                    <a:pt x="2984" y="12678"/>
                    <a:pt x="1694" y="15965"/>
                  </a:cubicBezTo>
                  <a:cubicBezTo>
                    <a:pt x="405" y="19252"/>
                    <a:pt x="-240" y="21600"/>
                    <a:pt x="82" y="21600"/>
                  </a:cubicBezTo>
                  <a:cubicBezTo>
                    <a:pt x="405" y="21600"/>
                    <a:pt x="1694" y="19252"/>
                    <a:pt x="3306" y="15730"/>
                  </a:cubicBezTo>
                  <a:cubicBezTo>
                    <a:pt x="4918" y="12209"/>
                    <a:pt x="6853" y="7513"/>
                    <a:pt x="8464" y="4461"/>
                  </a:cubicBezTo>
                  <a:cubicBezTo>
                    <a:pt x="10076" y="1409"/>
                    <a:pt x="11366" y="0"/>
                    <a:pt x="12817" y="0"/>
                  </a:cubicBezTo>
                  <a:cubicBezTo>
                    <a:pt x="14267" y="0"/>
                    <a:pt x="15879" y="1409"/>
                    <a:pt x="17330" y="4930"/>
                  </a:cubicBezTo>
                  <a:cubicBezTo>
                    <a:pt x="18781" y="8452"/>
                    <a:pt x="20070" y="14087"/>
                    <a:pt x="2136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0703877" y="7148049"/>
              <a:ext cx="115004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10895548" y="7155716"/>
              <a:ext cx="145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1386226" y="7186384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11616232" y="7178717"/>
              <a:ext cx="115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1984239" y="7000200"/>
              <a:ext cx="124006" cy="38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7" fill="norm" stroke="1" extrusionOk="0">
                  <a:moveTo>
                    <a:pt x="6612" y="121"/>
                  </a:moveTo>
                  <a:cubicBezTo>
                    <a:pt x="9257" y="-21"/>
                    <a:pt x="11902" y="-163"/>
                    <a:pt x="14988" y="476"/>
                  </a:cubicBezTo>
                  <a:cubicBezTo>
                    <a:pt x="18073" y="1116"/>
                    <a:pt x="21600" y="2537"/>
                    <a:pt x="21380" y="5592"/>
                  </a:cubicBezTo>
                  <a:cubicBezTo>
                    <a:pt x="21159" y="8648"/>
                    <a:pt x="17192" y="13337"/>
                    <a:pt x="13004" y="16250"/>
                  </a:cubicBezTo>
                  <a:cubicBezTo>
                    <a:pt x="8816" y="19163"/>
                    <a:pt x="4408" y="20300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11827729" y="5712878"/>
              <a:ext cx="221994" cy="56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51" fill="norm" stroke="1" extrusionOk="0">
                  <a:moveTo>
                    <a:pt x="8405" y="4684"/>
                  </a:moveTo>
                  <a:cubicBezTo>
                    <a:pt x="6932" y="7288"/>
                    <a:pt x="5459" y="9891"/>
                    <a:pt x="4355" y="12061"/>
                  </a:cubicBezTo>
                  <a:cubicBezTo>
                    <a:pt x="3250" y="14230"/>
                    <a:pt x="2514" y="15966"/>
                    <a:pt x="1900" y="17557"/>
                  </a:cubicBezTo>
                  <a:cubicBezTo>
                    <a:pt x="1287" y="19148"/>
                    <a:pt x="796" y="20595"/>
                    <a:pt x="428" y="21077"/>
                  </a:cubicBezTo>
                  <a:cubicBezTo>
                    <a:pt x="59" y="21559"/>
                    <a:pt x="-186" y="21077"/>
                    <a:pt x="182" y="19148"/>
                  </a:cubicBezTo>
                  <a:cubicBezTo>
                    <a:pt x="550" y="17220"/>
                    <a:pt x="1532" y="13845"/>
                    <a:pt x="3005" y="10807"/>
                  </a:cubicBezTo>
                  <a:cubicBezTo>
                    <a:pt x="4478" y="7770"/>
                    <a:pt x="6441" y="5070"/>
                    <a:pt x="8037" y="3430"/>
                  </a:cubicBezTo>
                  <a:cubicBezTo>
                    <a:pt x="9632" y="1791"/>
                    <a:pt x="10859" y="1213"/>
                    <a:pt x="12087" y="779"/>
                  </a:cubicBezTo>
                  <a:cubicBezTo>
                    <a:pt x="13314" y="345"/>
                    <a:pt x="14541" y="55"/>
                    <a:pt x="15769" y="7"/>
                  </a:cubicBezTo>
                  <a:cubicBezTo>
                    <a:pt x="16996" y="-41"/>
                    <a:pt x="18223" y="152"/>
                    <a:pt x="18959" y="489"/>
                  </a:cubicBezTo>
                  <a:cubicBezTo>
                    <a:pt x="19696" y="827"/>
                    <a:pt x="19941" y="1309"/>
                    <a:pt x="19573" y="2080"/>
                  </a:cubicBezTo>
                  <a:cubicBezTo>
                    <a:pt x="19205" y="2852"/>
                    <a:pt x="18223" y="3913"/>
                    <a:pt x="17119" y="4684"/>
                  </a:cubicBezTo>
                  <a:cubicBezTo>
                    <a:pt x="16014" y="5455"/>
                    <a:pt x="14787" y="5938"/>
                    <a:pt x="13437" y="6227"/>
                  </a:cubicBezTo>
                  <a:cubicBezTo>
                    <a:pt x="12087" y="6516"/>
                    <a:pt x="10614" y="6613"/>
                    <a:pt x="10369" y="6516"/>
                  </a:cubicBezTo>
                  <a:cubicBezTo>
                    <a:pt x="10123" y="6420"/>
                    <a:pt x="11105" y="6130"/>
                    <a:pt x="12209" y="6034"/>
                  </a:cubicBezTo>
                  <a:cubicBezTo>
                    <a:pt x="13314" y="5938"/>
                    <a:pt x="14541" y="6034"/>
                    <a:pt x="15891" y="6468"/>
                  </a:cubicBezTo>
                  <a:cubicBezTo>
                    <a:pt x="17241" y="6902"/>
                    <a:pt x="18714" y="7673"/>
                    <a:pt x="19696" y="8300"/>
                  </a:cubicBezTo>
                  <a:cubicBezTo>
                    <a:pt x="20678" y="8927"/>
                    <a:pt x="21169" y="9409"/>
                    <a:pt x="21291" y="9891"/>
                  </a:cubicBezTo>
                  <a:cubicBezTo>
                    <a:pt x="21414" y="10373"/>
                    <a:pt x="21169" y="10855"/>
                    <a:pt x="20432" y="11241"/>
                  </a:cubicBezTo>
                  <a:cubicBezTo>
                    <a:pt x="19696" y="11627"/>
                    <a:pt x="18469" y="11916"/>
                    <a:pt x="17241" y="12061"/>
                  </a:cubicBezTo>
                  <a:cubicBezTo>
                    <a:pt x="16014" y="12205"/>
                    <a:pt x="14787" y="12205"/>
                    <a:pt x="13559" y="12061"/>
                  </a:cubicBezTo>
                  <a:cubicBezTo>
                    <a:pt x="12332" y="11916"/>
                    <a:pt x="11105" y="11627"/>
                    <a:pt x="10737" y="11482"/>
                  </a:cubicBezTo>
                  <a:cubicBezTo>
                    <a:pt x="10369" y="11338"/>
                    <a:pt x="10859" y="11338"/>
                    <a:pt x="11350" y="1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2045574" y="6087938"/>
              <a:ext cx="92330" cy="16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50" fill="norm" stroke="1" extrusionOk="0">
                  <a:moveTo>
                    <a:pt x="5254" y="1269"/>
                  </a:moveTo>
                  <a:cubicBezTo>
                    <a:pt x="4086" y="6253"/>
                    <a:pt x="2919" y="11238"/>
                    <a:pt x="2043" y="14893"/>
                  </a:cubicBezTo>
                  <a:cubicBezTo>
                    <a:pt x="1168" y="18549"/>
                    <a:pt x="584" y="20875"/>
                    <a:pt x="292" y="21041"/>
                  </a:cubicBezTo>
                  <a:cubicBezTo>
                    <a:pt x="0" y="21207"/>
                    <a:pt x="0" y="19213"/>
                    <a:pt x="0" y="16555"/>
                  </a:cubicBezTo>
                  <a:cubicBezTo>
                    <a:pt x="0" y="13896"/>
                    <a:pt x="0" y="10573"/>
                    <a:pt x="2043" y="7582"/>
                  </a:cubicBezTo>
                  <a:cubicBezTo>
                    <a:pt x="4086" y="4592"/>
                    <a:pt x="8173" y="1933"/>
                    <a:pt x="12259" y="770"/>
                  </a:cubicBezTo>
                  <a:cubicBezTo>
                    <a:pt x="16346" y="-393"/>
                    <a:pt x="20432" y="-61"/>
                    <a:pt x="21016" y="604"/>
                  </a:cubicBezTo>
                  <a:cubicBezTo>
                    <a:pt x="21600" y="1269"/>
                    <a:pt x="18681" y="2265"/>
                    <a:pt x="14886" y="2598"/>
                  </a:cubicBezTo>
                  <a:cubicBezTo>
                    <a:pt x="11092" y="2930"/>
                    <a:pt x="6422" y="2598"/>
                    <a:pt x="1751" y="2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2199350" y="5867687"/>
              <a:ext cx="78844" cy="23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1346" fill="norm" stroke="1" extrusionOk="0">
                  <a:moveTo>
                    <a:pt x="3815" y="0"/>
                  </a:moveTo>
                  <a:cubicBezTo>
                    <a:pt x="3160" y="1174"/>
                    <a:pt x="2506" y="2348"/>
                    <a:pt x="2178" y="3522"/>
                  </a:cubicBezTo>
                  <a:cubicBezTo>
                    <a:pt x="1851" y="4696"/>
                    <a:pt x="1851" y="5870"/>
                    <a:pt x="3487" y="6222"/>
                  </a:cubicBezTo>
                  <a:cubicBezTo>
                    <a:pt x="5124" y="6574"/>
                    <a:pt x="8397" y="6104"/>
                    <a:pt x="11015" y="4813"/>
                  </a:cubicBezTo>
                  <a:cubicBezTo>
                    <a:pt x="13633" y="3522"/>
                    <a:pt x="15597" y="1409"/>
                    <a:pt x="16251" y="1057"/>
                  </a:cubicBezTo>
                  <a:cubicBezTo>
                    <a:pt x="16906" y="704"/>
                    <a:pt x="16251" y="2113"/>
                    <a:pt x="16578" y="4578"/>
                  </a:cubicBezTo>
                  <a:cubicBezTo>
                    <a:pt x="16906" y="7043"/>
                    <a:pt x="18215" y="10565"/>
                    <a:pt x="19197" y="12913"/>
                  </a:cubicBezTo>
                  <a:cubicBezTo>
                    <a:pt x="20178" y="15261"/>
                    <a:pt x="20833" y="16435"/>
                    <a:pt x="19197" y="17726"/>
                  </a:cubicBezTo>
                  <a:cubicBezTo>
                    <a:pt x="17560" y="19017"/>
                    <a:pt x="13633" y="20426"/>
                    <a:pt x="9706" y="21013"/>
                  </a:cubicBezTo>
                  <a:cubicBezTo>
                    <a:pt x="5778" y="21600"/>
                    <a:pt x="1851" y="21365"/>
                    <a:pt x="542" y="20661"/>
                  </a:cubicBezTo>
                  <a:cubicBezTo>
                    <a:pt x="-767" y="19957"/>
                    <a:pt x="542" y="18783"/>
                    <a:pt x="1851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2287874" y="5982690"/>
              <a:ext cx="4137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2946" y="0"/>
                  </a:moveTo>
                  <a:cubicBezTo>
                    <a:pt x="7864" y="1964"/>
                    <a:pt x="2782" y="3927"/>
                    <a:pt x="876" y="7527"/>
                  </a:cubicBezTo>
                  <a:cubicBezTo>
                    <a:pt x="-1030" y="11127"/>
                    <a:pt x="240" y="16364"/>
                    <a:pt x="4052" y="18982"/>
                  </a:cubicBezTo>
                  <a:cubicBezTo>
                    <a:pt x="7864" y="21600"/>
                    <a:pt x="14217" y="21600"/>
                    <a:pt x="20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2267913" y="6028691"/>
              <a:ext cx="613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2344581" y="6028691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2382915" y="5982690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2436583" y="5998024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2260246" y="6220362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2329248" y="6195156"/>
              <a:ext cx="138336" cy="19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285" fill="norm" stroke="1" extrusionOk="0">
                  <a:moveTo>
                    <a:pt x="8100" y="2731"/>
                  </a:moveTo>
                  <a:cubicBezTo>
                    <a:pt x="6557" y="7993"/>
                    <a:pt x="5014" y="13254"/>
                    <a:pt x="4050" y="16577"/>
                  </a:cubicBezTo>
                  <a:cubicBezTo>
                    <a:pt x="3086" y="19900"/>
                    <a:pt x="2700" y="21285"/>
                    <a:pt x="2507" y="21285"/>
                  </a:cubicBezTo>
                  <a:cubicBezTo>
                    <a:pt x="2314" y="21285"/>
                    <a:pt x="2314" y="19900"/>
                    <a:pt x="2893" y="16854"/>
                  </a:cubicBezTo>
                  <a:cubicBezTo>
                    <a:pt x="3471" y="13808"/>
                    <a:pt x="4629" y="9100"/>
                    <a:pt x="6750" y="5916"/>
                  </a:cubicBezTo>
                  <a:cubicBezTo>
                    <a:pt x="8871" y="2731"/>
                    <a:pt x="11957" y="1070"/>
                    <a:pt x="14464" y="377"/>
                  </a:cubicBezTo>
                  <a:cubicBezTo>
                    <a:pt x="16971" y="-315"/>
                    <a:pt x="18900" y="-38"/>
                    <a:pt x="20057" y="1070"/>
                  </a:cubicBezTo>
                  <a:cubicBezTo>
                    <a:pt x="21214" y="2177"/>
                    <a:pt x="21600" y="4116"/>
                    <a:pt x="18129" y="6331"/>
                  </a:cubicBezTo>
                  <a:cubicBezTo>
                    <a:pt x="14657" y="8547"/>
                    <a:pt x="7329" y="11039"/>
                    <a:pt x="0" y="13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442275" y="7285414"/>
              <a:ext cx="241291" cy="45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09" fill="norm" stroke="1" extrusionOk="0">
                  <a:moveTo>
                    <a:pt x="8105" y="8403"/>
                  </a:moveTo>
                  <a:cubicBezTo>
                    <a:pt x="6755" y="11558"/>
                    <a:pt x="5405" y="14714"/>
                    <a:pt x="4392" y="16655"/>
                  </a:cubicBezTo>
                  <a:cubicBezTo>
                    <a:pt x="3380" y="18597"/>
                    <a:pt x="2705" y="19325"/>
                    <a:pt x="2142" y="20053"/>
                  </a:cubicBezTo>
                  <a:cubicBezTo>
                    <a:pt x="1580" y="20781"/>
                    <a:pt x="1130" y="21509"/>
                    <a:pt x="680" y="21509"/>
                  </a:cubicBezTo>
                  <a:cubicBezTo>
                    <a:pt x="230" y="21509"/>
                    <a:pt x="-220" y="20781"/>
                    <a:pt x="117" y="19385"/>
                  </a:cubicBezTo>
                  <a:cubicBezTo>
                    <a:pt x="455" y="17990"/>
                    <a:pt x="1580" y="15927"/>
                    <a:pt x="3492" y="13136"/>
                  </a:cubicBezTo>
                  <a:cubicBezTo>
                    <a:pt x="5405" y="10345"/>
                    <a:pt x="8105" y="6826"/>
                    <a:pt x="10242" y="4581"/>
                  </a:cubicBezTo>
                  <a:cubicBezTo>
                    <a:pt x="12380" y="2336"/>
                    <a:pt x="13955" y="1365"/>
                    <a:pt x="15305" y="758"/>
                  </a:cubicBezTo>
                  <a:cubicBezTo>
                    <a:pt x="16655" y="152"/>
                    <a:pt x="17780" y="-91"/>
                    <a:pt x="18680" y="30"/>
                  </a:cubicBezTo>
                  <a:cubicBezTo>
                    <a:pt x="19580" y="152"/>
                    <a:pt x="20255" y="637"/>
                    <a:pt x="20705" y="2518"/>
                  </a:cubicBezTo>
                  <a:cubicBezTo>
                    <a:pt x="21155" y="4399"/>
                    <a:pt x="21380" y="7675"/>
                    <a:pt x="21155" y="10648"/>
                  </a:cubicBezTo>
                  <a:cubicBezTo>
                    <a:pt x="20930" y="13621"/>
                    <a:pt x="20255" y="16291"/>
                    <a:pt x="19242" y="17565"/>
                  </a:cubicBezTo>
                  <a:cubicBezTo>
                    <a:pt x="18230" y="18839"/>
                    <a:pt x="16880" y="18718"/>
                    <a:pt x="15530" y="1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496003" y="7539058"/>
              <a:ext cx="25300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849288" y="7338029"/>
              <a:ext cx="237063" cy="33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47" fill="norm" stroke="1" extrusionOk="0">
                  <a:moveTo>
                    <a:pt x="4822" y="7306"/>
                  </a:moveTo>
                  <a:cubicBezTo>
                    <a:pt x="3429" y="10666"/>
                    <a:pt x="2035" y="14026"/>
                    <a:pt x="1339" y="16106"/>
                  </a:cubicBezTo>
                  <a:cubicBezTo>
                    <a:pt x="642" y="18186"/>
                    <a:pt x="642" y="18986"/>
                    <a:pt x="526" y="19786"/>
                  </a:cubicBezTo>
                  <a:cubicBezTo>
                    <a:pt x="410" y="20586"/>
                    <a:pt x="177" y="21386"/>
                    <a:pt x="61" y="21226"/>
                  </a:cubicBezTo>
                  <a:cubicBezTo>
                    <a:pt x="-55" y="21066"/>
                    <a:pt x="-55" y="19946"/>
                    <a:pt x="526" y="16746"/>
                  </a:cubicBezTo>
                  <a:cubicBezTo>
                    <a:pt x="1106" y="13546"/>
                    <a:pt x="2268" y="8266"/>
                    <a:pt x="3661" y="5066"/>
                  </a:cubicBezTo>
                  <a:cubicBezTo>
                    <a:pt x="5055" y="1866"/>
                    <a:pt x="6680" y="746"/>
                    <a:pt x="8074" y="266"/>
                  </a:cubicBezTo>
                  <a:cubicBezTo>
                    <a:pt x="9468" y="-214"/>
                    <a:pt x="10629" y="-54"/>
                    <a:pt x="11674" y="826"/>
                  </a:cubicBezTo>
                  <a:cubicBezTo>
                    <a:pt x="12719" y="1706"/>
                    <a:pt x="13648" y="3306"/>
                    <a:pt x="12487" y="5466"/>
                  </a:cubicBezTo>
                  <a:cubicBezTo>
                    <a:pt x="11326" y="7626"/>
                    <a:pt x="8074" y="10346"/>
                    <a:pt x="6100" y="12026"/>
                  </a:cubicBezTo>
                  <a:cubicBezTo>
                    <a:pt x="4126" y="13706"/>
                    <a:pt x="3429" y="14346"/>
                    <a:pt x="3429" y="14986"/>
                  </a:cubicBezTo>
                  <a:cubicBezTo>
                    <a:pt x="3429" y="15626"/>
                    <a:pt x="4126" y="16266"/>
                    <a:pt x="5751" y="17066"/>
                  </a:cubicBezTo>
                  <a:cubicBezTo>
                    <a:pt x="7377" y="17866"/>
                    <a:pt x="9932" y="18826"/>
                    <a:pt x="12719" y="19146"/>
                  </a:cubicBezTo>
                  <a:cubicBezTo>
                    <a:pt x="15506" y="19466"/>
                    <a:pt x="18526" y="19146"/>
                    <a:pt x="21545" y="18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2125560" y="7383620"/>
              <a:ext cx="190796" cy="30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179" fill="norm" stroke="1" extrusionOk="0">
                  <a:moveTo>
                    <a:pt x="16520" y="1218"/>
                  </a:moveTo>
                  <a:cubicBezTo>
                    <a:pt x="13751" y="504"/>
                    <a:pt x="10982" y="-210"/>
                    <a:pt x="8628" y="58"/>
                  </a:cubicBezTo>
                  <a:cubicBezTo>
                    <a:pt x="6274" y="326"/>
                    <a:pt x="4336" y="1575"/>
                    <a:pt x="2536" y="4342"/>
                  </a:cubicBezTo>
                  <a:cubicBezTo>
                    <a:pt x="736" y="7109"/>
                    <a:pt x="-926" y="11393"/>
                    <a:pt x="597" y="14517"/>
                  </a:cubicBezTo>
                  <a:cubicBezTo>
                    <a:pt x="2120" y="17641"/>
                    <a:pt x="6828" y="19605"/>
                    <a:pt x="10705" y="20497"/>
                  </a:cubicBezTo>
                  <a:cubicBezTo>
                    <a:pt x="14582" y="21390"/>
                    <a:pt x="17628" y="21211"/>
                    <a:pt x="20674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416024" y="7439390"/>
              <a:ext cx="23001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615362" y="7385722"/>
              <a:ext cx="145036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600" fill="norm" stroke="1" extrusionOk="0">
                  <a:moveTo>
                    <a:pt x="0" y="0"/>
                  </a:moveTo>
                  <a:cubicBezTo>
                    <a:pt x="3661" y="424"/>
                    <a:pt x="7322" y="847"/>
                    <a:pt x="11166" y="2400"/>
                  </a:cubicBezTo>
                  <a:cubicBezTo>
                    <a:pt x="15010" y="3953"/>
                    <a:pt x="19037" y="6635"/>
                    <a:pt x="20319" y="9388"/>
                  </a:cubicBezTo>
                  <a:cubicBezTo>
                    <a:pt x="21600" y="12141"/>
                    <a:pt x="20136" y="14965"/>
                    <a:pt x="16658" y="17012"/>
                  </a:cubicBezTo>
                  <a:cubicBezTo>
                    <a:pt x="13180" y="19059"/>
                    <a:pt x="7688" y="20329"/>
                    <a:pt x="2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067705" y="7546725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037038" y="7753730"/>
              <a:ext cx="61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635051" y="7502486"/>
              <a:ext cx="241322" cy="59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00" fill="norm" stroke="1" extrusionOk="0">
                  <a:moveTo>
                    <a:pt x="2046" y="1321"/>
                  </a:moveTo>
                  <a:cubicBezTo>
                    <a:pt x="2046" y="582"/>
                    <a:pt x="2046" y="-156"/>
                    <a:pt x="1705" y="29"/>
                  </a:cubicBezTo>
                  <a:cubicBezTo>
                    <a:pt x="1364" y="213"/>
                    <a:pt x="682" y="1321"/>
                    <a:pt x="568" y="2890"/>
                  </a:cubicBezTo>
                  <a:cubicBezTo>
                    <a:pt x="455" y="4459"/>
                    <a:pt x="909" y="6490"/>
                    <a:pt x="1933" y="7829"/>
                  </a:cubicBezTo>
                  <a:cubicBezTo>
                    <a:pt x="2956" y="9167"/>
                    <a:pt x="4547" y="9813"/>
                    <a:pt x="7162" y="9582"/>
                  </a:cubicBezTo>
                  <a:cubicBezTo>
                    <a:pt x="9777" y="9352"/>
                    <a:pt x="13415" y="8244"/>
                    <a:pt x="15802" y="7229"/>
                  </a:cubicBezTo>
                  <a:cubicBezTo>
                    <a:pt x="18189" y="6213"/>
                    <a:pt x="19326" y="5290"/>
                    <a:pt x="20008" y="4459"/>
                  </a:cubicBezTo>
                  <a:cubicBezTo>
                    <a:pt x="20691" y="3629"/>
                    <a:pt x="20918" y="2890"/>
                    <a:pt x="21032" y="2798"/>
                  </a:cubicBezTo>
                  <a:cubicBezTo>
                    <a:pt x="21145" y="2706"/>
                    <a:pt x="21145" y="3259"/>
                    <a:pt x="21259" y="5244"/>
                  </a:cubicBezTo>
                  <a:cubicBezTo>
                    <a:pt x="21373" y="7229"/>
                    <a:pt x="21600" y="10644"/>
                    <a:pt x="21373" y="13367"/>
                  </a:cubicBezTo>
                  <a:cubicBezTo>
                    <a:pt x="21145" y="16090"/>
                    <a:pt x="20463" y="18121"/>
                    <a:pt x="18985" y="19459"/>
                  </a:cubicBezTo>
                  <a:cubicBezTo>
                    <a:pt x="17507" y="20798"/>
                    <a:pt x="15234" y="21444"/>
                    <a:pt x="12505" y="21398"/>
                  </a:cubicBezTo>
                  <a:cubicBezTo>
                    <a:pt x="9777" y="21352"/>
                    <a:pt x="6594" y="20613"/>
                    <a:pt x="4434" y="19459"/>
                  </a:cubicBezTo>
                  <a:cubicBezTo>
                    <a:pt x="2274" y="18306"/>
                    <a:pt x="1137" y="16736"/>
                    <a:pt x="0" y="15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725584" y="7175776"/>
              <a:ext cx="170141" cy="17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30" fill="norm" stroke="1" extrusionOk="0">
                  <a:moveTo>
                    <a:pt x="6956" y="6083"/>
                  </a:moveTo>
                  <a:cubicBezTo>
                    <a:pt x="5344" y="8942"/>
                    <a:pt x="3732" y="11801"/>
                    <a:pt x="2442" y="14183"/>
                  </a:cubicBezTo>
                  <a:cubicBezTo>
                    <a:pt x="1153" y="16565"/>
                    <a:pt x="185" y="18471"/>
                    <a:pt x="24" y="18312"/>
                  </a:cubicBezTo>
                  <a:cubicBezTo>
                    <a:pt x="-137" y="18154"/>
                    <a:pt x="508" y="15930"/>
                    <a:pt x="1959" y="12912"/>
                  </a:cubicBezTo>
                  <a:cubicBezTo>
                    <a:pt x="3409" y="9895"/>
                    <a:pt x="5666" y="6083"/>
                    <a:pt x="7923" y="3542"/>
                  </a:cubicBezTo>
                  <a:cubicBezTo>
                    <a:pt x="10179" y="1001"/>
                    <a:pt x="12436" y="-270"/>
                    <a:pt x="14048" y="48"/>
                  </a:cubicBezTo>
                  <a:cubicBezTo>
                    <a:pt x="15660" y="365"/>
                    <a:pt x="16627" y="2271"/>
                    <a:pt x="17756" y="6083"/>
                  </a:cubicBezTo>
                  <a:cubicBezTo>
                    <a:pt x="18884" y="9895"/>
                    <a:pt x="20173" y="15612"/>
                    <a:pt x="21463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4038971" y="7642452"/>
              <a:ext cx="44253" cy="27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5" h="21342" fill="norm" stroke="1" extrusionOk="0">
                  <a:moveTo>
                    <a:pt x="11309" y="1494"/>
                  </a:moveTo>
                  <a:cubicBezTo>
                    <a:pt x="14720" y="702"/>
                    <a:pt x="18130" y="-91"/>
                    <a:pt x="19267" y="8"/>
                  </a:cubicBezTo>
                  <a:cubicBezTo>
                    <a:pt x="20404" y="107"/>
                    <a:pt x="19267" y="1098"/>
                    <a:pt x="15288" y="4368"/>
                  </a:cubicBezTo>
                  <a:cubicBezTo>
                    <a:pt x="11309" y="7637"/>
                    <a:pt x="4488" y="13186"/>
                    <a:pt x="1646" y="16555"/>
                  </a:cubicBezTo>
                  <a:cubicBezTo>
                    <a:pt x="-1196" y="19924"/>
                    <a:pt x="-59" y="21113"/>
                    <a:pt x="2783" y="21311"/>
                  </a:cubicBezTo>
                  <a:cubicBezTo>
                    <a:pt x="5625" y="21509"/>
                    <a:pt x="10172" y="20716"/>
                    <a:pt x="14720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4010726" y="7784397"/>
              <a:ext cx="122671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720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148730" y="7784397"/>
              <a:ext cx="130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4225398" y="7738396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4386402" y="7746063"/>
              <a:ext cx="766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4487208" y="7523725"/>
              <a:ext cx="106199" cy="57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7" fill="norm" stroke="1" extrusionOk="0">
                  <a:moveTo>
                    <a:pt x="21371" y="0"/>
                  </a:moveTo>
                  <a:cubicBezTo>
                    <a:pt x="17257" y="4168"/>
                    <a:pt x="13142" y="8337"/>
                    <a:pt x="10057" y="11463"/>
                  </a:cubicBezTo>
                  <a:cubicBezTo>
                    <a:pt x="6971" y="14589"/>
                    <a:pt x="4914" y="16674"/>
                    <a:pt x="3114" y="18332"/>
                  </a:cubicBezTo>
                  <a:cubicBezTo>
                    <a:pt x="1314" y="19989"/>
                    <a:pt x="-229" y="21221"/>
                    <a:pt x="28" y="21411"/>
                  </a:cubicBezTo>
                  <a:cubicBezTo>
                    <a:pt x="285" y="21600"/>
                    <a:pt x="2342" y="20747"/>
                    <a:pt x="440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4681931" y="7669394"/>
              <a:ext cx="80147" cy="33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69" fill="norm" stroke="1" extrusionOk="0">
                  <a:moveTo>
                    <a:pt x="15093" y="0"/>
                  </a:moveTo>
                  <a:cubicBezTo>
                    <a:pt x="10368" y="4947"/>
                    <a:pt x="5643" y="9893"/>
                    <a:pt x="2943" y="13191"/>
                  </a:cubicBezTo>
                  <a:cubicBezTo>
                    <a:pt x="243" y="16489"/>
                    <a:pt x="-432" y="18137"/>
                    <a:pt x="243" y="19292"/>
                  </a:cubicBezTo>
                  <a:cubicBezTo>
                    <a:pt x="918" y="20446"/>
                    <a:pt x="2943" y="21105"/>
                    <a:pt x="5643" y="21353"/>
                  </a:cubicBezTo>
                  <a:cubicBezTo>
                    <a:pt x="8343" y="21600"/>
                    <a:pt x="11718" y="21435"/>
                    <a:pt x="14418" y="21023"/>
                  </a:cubicBezTo>
                  <a:cubicBezTo>
                    <a:pt x="17118" y="20611"/>
                    <a:pt x="19143" y="19951"/>
                    <a:pt x="21168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4654741" y="7799731"/>
              <a:ext cx="199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268088" y="7738396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283422" y="7884067"/>
              <a:ext cx="115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586511" y="7522359"/>
              <a:ext cx="224047" cy="60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17" fill="norm" stroke="1" extrusionOk="0">
                  <a:moveTo>
                    <a:pt x="5437" y="11165"/>
                  </a:moveTo>
                  <a:cubicBezTo>
                    <a:pt x="4224" y="13514"/>
                    <a:pt x="3010" y="15864"/>
                    <a:pt x="2161" y="17446"/>
                  </a:cubicBezTo>
                  <a:cubicBezTo>
                    <a:pt x="1311" y="19027"/>
                    <a:pt x="826" y="19841"/>
                    <a:pt x="462" y="20473"/>
                  </a:cubicBezTo>
                  <a:cubicBezTo>
                    <a:pt x="98" y="21106"/>
                    <a:pt x="-145" y="21558"/>
                    <a:pt x="98" y="21377"/>
                  </a:cubicBezTo>
                  <a:cubicBezTo>
                    <a:pt x="340" y="21196"/>
                    <a:pt x="1068" y="20383"/>
                    <a:pt x="2282" y="18395"/>
                  </a:cubicBezTo>
                  <a:cubicBezTo>
                    <a:pt x="3495" y="16407"/>
                    <a:pt x="5194" y="13243"/>
                    <a:pt x="6408" y="10442"/>
                  </a:cubicBezTo>
                  <a:cubicBezTo>
                    <a:pt x="7621" y="7640"/>
                    <a:pt x="8349" y="5200"/>
                    <a:pt x="8713" y="3709"/>
                  </a:cubicBezTo>
                  <a:cubicBezTo>
                    <a:pt x="9077" y="2217"/>
                    <a:pt x="9077" y="1675"/>
                    <a:pt x="9442" y="1133"/>
                  </a:cubicBezTo>
                  <a:cubicBezTo>
                    <a:pt x="9806" y="591"/>
                    <a:pt x="10534" y="48"/>
                    <a:pt x="11383" y="3"/>
                  </a:cubicBezTo>
                  <a:cubicBezTo>
                    <a:pt x="12233" y="-42"/>
                    <a:pt x="13203" y="410"/>
                    <a:pt x="14174" y="1223"/>
                  </a:cubicBezTo>
                  <a:cubicBezTo>
                    <a:pt x="15145" y="2037"/>
                    <a:pt x="16116" y="3212"/>
                    <a:pt x="16601" y="4025"/>
                  </a:cubicBezTo>
                  <a:cubicBezTo>
                    <a:pt x="17086" y="4838"/>
                    <a:pt x="17086" y="5290"/>
                    <a:pt x="16722" y="5697"/>
                  </a:cubicBezTo>
                  <a:cubicBezTo>
                    <a:pt x="16358" y="6104"/>
                    <a:pt x="15630" y="6465"/>
                    <a:pt x="15752" y="6781"/>
                  </a:cubicBezTo>
                  <a:cubicBezTo>
                    <a:pt x="15873" y="7098"/>
                    <a:pt x="16844" y="7369"/>
                    <a:pt x="17936" y="7911"/>
                  </a:cubicBezTo>
                  <a:cubicBezTo>
                    <a:pt x="19028" y="8453"/>
                    <a:pt x="20242" y="9267"/>
                    <a:pt x="20848" y="9945"/>
                  </a:cubicBezTo>
                  <a:cubicBezTo>
                    <a:pt x="21455" y="10622"/>
                    <a:pt x="21455" y="11165"/>
                    <a:pt x="20606" y="11707"/>
                  </a:cubicBezTo>
                  <a:cubicBezTo>
                    <a:pt x="19756" y="12249"/>
                    <a:pt x="18057" y="12791"/>
                    <a:pt x="16358" y="13063"/>
                  </a:cubicBezTo>
                  <a:cubicBezTo>
                    <a:pt x="14659" y="13334"/>
                    <a:pt x="12961" y="13334"/>
                    <a:pt x="12354" y="13108"/>
                  </a:cubicBezTo>
                  <a:cubicBezTo>
                    <a:pt x="11747" y="12882"/>
                    <a:pt x="12233" y="12430"/>
                    <a:pt x="12718" y="11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863830" y="7799731"/>
              <a:ext cx="78941" cy="12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196" fill="norm" stroke="1" extrusionOk="0">
                  <a:moveTo>
                    <a:pt x="20850" y="3888"/>
                  </a:moveTo>
                  <a:cubicBezTo>
                    <a:pt x="17475" y="3888"/>
                    <a:pt x="14100" y="3888"/>
                    <a:pt x="10387" y="5832"/>
                  </a:cubicBezTo>
                  <a:cubicBezTo>
                    <a:pt x="6675" y="7776"/>
                    <a:pt x="2625" y="11664"/>
                    <a:pt x="937" y="14688"/>
                  </a:cubicBezTo>
                  <a:cubicBezTo>
                    <a:pt x="-750" y="17712"/>
                    <a:pt x="-75" y="19872"/>
                    <a:pt x="2287" y="20736"/>
                  </a:cubicBezTo>
                  <a:cubicBezTo>
                    <a:pt x="4650" y="21600"/>
                    <a:pt x="8700" y="21168"/>
                    <a:pt x="11737" y="20088"/>
                  </a:cubicBezTo>
                  <a:cubicBezTo>
                    <a:pt x="14775" y="19008"/>
                    <a:pt x="16800" y="17280"/>
                    <a:pt x="16800" y="13824"/>
                  </a:cubicBezTo>
                  <a:cubicBezTo>
                    <a:pt x="16800" y="10368"/>
                    <a:pt x="14775" y="5184"/>
                    <a:pt x="127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6073106" y="7769064"/>
              <a:ext cx="222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4400"/>
                    <a:pt x="5462" y="7200"/>
                    <a:pt x="9062" y="3600"/>
                  </a:cubicBezTo>
                  <a:cubicBezTo>
                    <a:pt x="12662" y="0"/>
                    <a:pt x="171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167664" y="7723062"/>
              <a:ext cx="20446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880"/>
                    <a:pt x="0" y="5760"/>
                    <a:pt x="0" y="9360"/>
                  </a:cubicBezTo>
                  <a:cubicBezTo>
                    <a:pt x="0" y="12960"/>
                    <a:pt x="108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395114" y="7533449"/>
              <a:ext cx="232516" cy="53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17" fill="norm" stroke="1" extrusionOk="0">
                  <a:moveTo>
                    <a:pt x="0" y="21517"/>
                  </a:moveTo>
                  <a:cubicBezTo>
                    <a:pt x="2348" y="17608"/>
                    <a:pt x="4696" y="13700"/>
                    <a:pt x="6926" y="10408"/>
                  </a:cubicBezTo>
                  <a:cubicBezTo>
                    <a:pt x="9157" y="7117"/>
                    <a:pt x="11270" y="4443"/>
                    <a:pt x="12678" y="2900"/>
                  </a:cubicBezTo>
                  <a:cubicBezTo>
                    <a:pt x="14087" y="1357"/>
                    <a:pt x="14791" y="946"/>
                    <a:pt x="15613" y="586"/>
                  </a:cubicBezTo>
                  <a:cubicBezTo>
                    <a:pt x="16435" y="226"/>
                    <a:pt x="17374" y="-83"/>
                    <a:pt x="17961" y="20"/>
                  </a:cubicBezTo>
                  <a:cubicBezTo>
                    <a:pt x="18548" y="123"/>
                    <a:pt x="18783" y="637"/>
                    <a:pt x="19017" y="1408"/>
                  </a:cubicBezTo>
                  <a:cubicBezTo>
                    <a:pt x="19252" y="2180"/>
                    <a:pt x="19487" y="3208"/>
                    <a:pt x="19722" y="3980"/>
                  </a:cubicBezTo>
                  <a:cubicBezTo>
                    <a:pt x="19957" y="4751"/>
                    <a:pt x="20191" y="5266"/>
                    <a:pt x="20074" y="5780"/>
                  </a:cubicBezTo>
                  <a:cubicBezTo>
                    <a:pt x="19957" y="6294"/>
                    <a:pt x="19487" y="6808"/>
                    <a:pt x="18313" y="7220"/>
                  </a:cubicBezTo>
                  <a:cubicBezTo>
                    <a:pt x="17139" y="7631"/>
                    <a:pt x="15261" y="7940"/>
                    <a:pt x="14674" y="8300"/>
                  </a:cubicBezTo>
                  <a:cubicBezTo>
                    <a:pt x="14087" y="8660"/>
                    <a:pt x="14791" y="9071"/>
                    <a:pt x="16083" y="9637"/>
                  </a:cubicBezTo>
                  <a:cubicBezTo>
                    <a:pt x="17374" y="10203"/>
                    <a:pt x="19252" y="10923"/>
                    <a:pt x="20309" y="11540"/>
                  </a:cubicBezTo>
                  <a:cubicBezTo>
                    <a:pt x="21365" y="12157"/>
                    <a:pt x="21600" y="12671"/>
                    <a:pt x="21130" y="13134"/>
                  </a:cubicBezTo>
                  <a:cubicBezTo>
                    <a:pt x="20661" y="13597"/>
                    <a:pt x="19487" y="14008"/>
                    <a:pt x="17257" y="14111"/>
                  </a:cubicBezTo>
                  <a:cubicBezTo>
                    <a:pt x="15026" y="14214"/>
                    <a:pt x="11739" y="14008"/>
                    <a:pt x="8452" y="13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6709454" y="7838066"/>
              <a:ext cx="1533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6908792" y="7669394"/>
              <a:ext cx="205785" cy="48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40" fill="norm" stroke="1" extrusionOk="0">
                  <a:moveTo>
                    <a:pt x="4800" y="0"/>
                  </a:moveTo>
                  <a:cubicBezTo>
                    <a:pt x="3733" y="1575"/>
                    <a:pt x="2667" y="3150"/>
                    <a:pt x="2667" y="4219"/>
                  </a:cubicBezTo>
                  <a:cubicBezTo>
                    <a:pt x="2667" y="5288"/>
                    <a:pt x="3733" y="5850"/>
                    <a:pt x="5733" y="6131"/>
                  </a:cubicBezTo>
                  <a:cubicBezTo>
                    <a:pt x="7733" y="6413"/>
                    <a:pt x="10667" y="6413"/>
                    <a:pt x="13467" y="5738"/>
                  </a:cubicBezTo>
                  <a:cubicBezTo>
                    <a:pt x="16267" y="5063"/>
                    <a:pt x="18933" y="3713"/>
                    <a:pt x="20267" y="2644"/>
                  </a:cubicBezTo>
                  <a:cubicBezTo>
                    <a:pt x="21600" y="1575"/>
                    <a:pt x="21600" y="788"/>
                    <a:pt x="21333" y="675"/>
                  </a:cubicBezTo>
                  <a:cubicBezTo>
                    <a:pt x="21067" y="563"/>
                    <a:pt x="20533" y="1125"/>
                    <a:pt x="20267" y="2925"/>
                  </a:cubicBezTo>
                  <a:cubicBezTo>
                    <a:pt x="20000" y="4725"/>
                    <a:pt x="20000" y="7763"/>
                    <a:pt x="19200" y="10744"/>
                  </a:cubicBezTo>
                  <a:cubicBezTo>
                    <a:pt x="18400" y="13725"/>
                    <a:pt x="16800" y="16650"/>
                    <a:pt x="15067" y="18506"/>
                  </a:cubicBezTo>
                  <a:cubicBezTo>
                    <a:pt x="13333" y="20362"/>
                    <a:pt x="11467" y="21150"/>
                    <a:pt x="9067" y="21375"/>
                  </a:cubicBezTo>
                  <a:cubicBezTo>
                    <a:pt x="6667" y="21600"/>
                    <a:pt x="3733" y="21263"/>
                    <a:pt x="2133" y="20081"/>
                  </a:cubicBezTo>
                  <a:cubicBezTo>
                    <a:pt x="533" y="18900"/>
                    <a:pt x="267" y="16875"/>
                    <a:pt x="0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7212590" y="7830399"/>
              <a:ext cx="125546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3150"/>
                    <a:pt x="8100" y="6300"/>
                    <a:pt x="4288" y="9000"/>
                  </a:cubicBezTo>
                  <a:cubicBezTo>
                    <a:pt x="477" y="11700"/>
                    <a:pt x="-794" y="13950"/>
                    <a:pt x="477" y="15975"/>
                  </a:cubicBezTo>
                  <a:cubicBezTo>
                    <a:pt x="1747" y="18000"/>
                    <a:pt x="5559" y="19800"/>
                    <a:pt x="8524" y="20700"/>
                  </a:cubicBezTo>
                  <a:cubicBezTo>
                    <a:pt x="11488" y="21600"/>
                    <a:pt x="13606" y="21600"/>
                    <a:pt x="157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169464" y="7960055"/>
              <a:ext cx="176338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70" y="11375"/>
                    <a:pt x="8139" y="2735"/>
                    <a:pt x="11739" y="575"/>
                  </a:cubicBezTo>
                  <a:cubicBezTo>
                    <a:pt x="15339" y="-1585"/>
                    <a:pt x="1847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557338" y="8145878"/>
              <a:ext cx="207005" cy="32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8009"/>
                  </a:moveTo>
                  <a:cubicBezTo>
                    <a:pt x="3200" y="13320"/>
                    <a:pt x="6400" y="8632"/>
                    <a:pt x="8400" y="5785"/>
                  </a:cubicBezTo>
                  <a:cubicBezTo>
                    <a:pt x="10400" y="2939"/>
                    <a:pt x="11200" y="1934"/>
                    <a:pt x="12267" y="1181"/>
                  </a:cubicBezTo>
                  <a:cubicBezTo>
                    <a:pt x="13333" y="427"/>
                    <a:pt x="14667" y="-75"/>
                    <a:pt x="15733" y="9"/>
                  </a:cubicBezTo>
                  <a:cubicBezTo>
                    <a:pt x="16800" y="92"/>
                    <a:pt x="17600" y="762"/>
                    <a:pt x="18400" y="3525"/>
                  </a:cubicBezTo>
                  <a:cubicBezTo>
                    <a:pt x="19200" y="6288"/>
                    <a:pt x="20000" y="11144"/>
                    <a:pt x="20533" y="14492"/>
                  </a:cubicBezTo>
                  <a:cubicBezTo>
                    <a:pt x="21067" y="17841"/>
                    <a:pt x="21333" y="19683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664673" y="8382411"/>
              <a:ext cx="138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6800"/>
                    <a:pt x="3200" y="12000"/>
                    <a:pt x="6800" y="8400"/>
                  </a:cubicBezTo>
                  <a:cubicBezTo>
                    <a:pt x="10400" y="4800"/>
                    <a:pt x="16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918247" y="8254148"/>
              <a:ext cx="152770" cy="30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72" fill="norm" stroke="1" extrusionOk="0">
                  <a:moveTo>
                    <a:pt x="6400" y="6281"/>
                  </a:moveTo>
                  <a:cubicBezTo>
                    <a:pt x="4600" y="9495"/>
                    <a:pt x="2800" y="12708"/>
                    <a:pt x="1900" y="14939"/>
                  </a:cubicBezTo>
                  <a:cubicBezTo>
                    <a:pt x="1000" y="17171"/>
                    <a:pt x="1000" y="18420"/>
                    <a:pt x="820" y="19491"/>
                  </a:cubicBezTo>
                  <a:cubicBezTo>
                    <a:pt x="640" y="20562"/>
                    <a:pt x="280" y="21455"/>
                    <a:pt x="100" y="21366"/>
                  </a:cubicBezTo>
                  <a:cubicBezTo>
                    <a:pt x="-80" y="21276"/>
                    <a:pt x="-80" y="20205"/>
                    <a:pt x="640" y="17349"/>
                  </a:cubicBezTo>
                  <a:cubicBezTo>
                    <a:pt x="1360" y="14493"/>
                    <a:pt x="2800" y="9852"/>
                    <a:pt x="3700" y="6995"/>
                  </a:cubicBezTo>
                  <a:cubicBezTo>
                    <a:pt x="4600" y="4139"/>
                    <a:pt x="4960" y="3068"/>
                    <a:pt x="5860" y="2086"/>
                  </a:cubicBezTo>
                  <a:cubicBezTo>
                    <a:pt x="6760" y="1105"/>
                    <a:pt x="8200" y="212"/>
                    <a:pt x="9640" y="34"/>
                  </a:cubicBezTo>
                  <a:cubicBezTo>
                    <a:pt x="11080" y="-145"/>
                    <a:pt x="12520" y="391"/>
                    <a:pt x="13600" y="1551"/>
                  </a:cubicBezTo>
                  <a:cubicBezTo>
                    <a:pt x="14680" y="2711"/>
                    <a:pt x="15400" y="4496"/>
                    <a:pt x="15040" y="6371"/>
                  </a:cubicBezTo>
                  <a:cubicBezTo>
                    <a:pt x="14680" y="8245"/>
                    <a:pt x="13240" y="10209"/>
                    <a:pt x="11620" y="11369"/>
                  </a:cubicBezTo>
                  <a:cubicBezTo>
                    <a:pt x="10000" y="12529"/>
                    <a:pt x="8200" y="12886"/>
                    <a:pt x="6220" y="13333"/>
                  </a:cubicBezTo>
                  <a:cubicBezTo>
                    <a:pt x="4240" y="13779"/>
                    <a:pt x="2080" y="14314"/>
                    <a:pt x="1720" y="14850"/>
                  </a:cubicBezTo>
                  <a:cubicBezTo>
                    <a:pt x="1360" y="15386"/>
                    <a:pt x="2800" y="15921"/>
                    <a:pt x="6400" y="16635"/>
                  </a:cubicBezTo>
                  <a:cubicBezTo>
                    <a:pt x="10000" y="17349"/>
                    <a:pt x="15760" y="18242"/>
                    <a:pt x="21520" y="1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2182592" y="8283180"/>
              <a:ext cx="133764" cy="31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96" fill="norm" stroke="1" extrusionOk="0">
                  <a:moveTo>
                    <a:pt x="17336" y="493"/>
                  </a:moveTo>
                  <a:cubicBezTo>
                    <a:pt x="15336" y="144"/>
                    <a:pt x="13336" y="-204"/>
                    <a:pt x="11736" y="144"/>
                  </a:cubicBezTo>
                  <a:cubicBezTo>
                    <a:pt x="10136" y="493"/>
                    <a:pt x="8936" y="1538"/>
                    <a:pt x="6736" y="3890"/>
                  </a:cubicBezTo>
                  <a:cubicBezTo>
                    <a:pt x="4536" y="6241"/>
                    <a:pt x="1336" y="9899"/>
                    <a:pt x="336" y="12686"/>
                  </a:cubicBezTo>
                  <a:cubicBezTo>
                    <a:pt x="-664" y="15473"/>
                    <a:pt x="536" y="17390"/>
                    <a:pt x="4336" y="18696"/>
                  </a:cubicBezTo>
                  <a:cubicBezTo>
                    <a:pt x="8136" y="20002"/>
                    <a:pt x="14536" y="20699"/>
                    <a:pt x="20936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2393023" y="8359410"/>
              <a:ext cx="132426" cy="27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08" fill="norm" stroke="1" extrusionOk="0">
                  <a:moveTo>
                    <a:pt x="0" y="1211"/>
                  </a:moveTo>
                  <a:cubicBezTo>
                    <a:pt x="1630" y="606"/>
                    <a:pt x="3260" y="0"/>
                    <a:pt x="5094" y="0"/>
                  </a:cubicBezTo>
                  <a:cubicBezTo>
                    <a:pt x="6928" y="0"/>
                    <a:pt x="8966" y="606"/>
                    <a:pt x="10596" y="1413"/>
                  </a:cubicBezTo>
                  <a:cubicBezTo>
                    <a:pt x="12226" y="2221"/>
                    <a:pt x="13449" y="3230"/>
                    <a:pt x="14264" y="4239"/>
                  </a:cubicBezTo>
                  <a:cubicBezTo>
                    <a:pt x="15079" y="5249"/>
                    <a:pt x="15487" y="6258"/>
                    <a:pt x="14468" y="7469"/>
                  </a:cubicBezTo>
                  <a:cubicBezTo>
                    <a:pt x="13449" y="8680"/>
                    <a:pt x="11004" y="10093"/>
                    <a:pt x="10800" y="11002"/>
                  </a:cubicBezTo>
                  <a:cubicBezTo>
                    <a:pt x="10596" y="11910"/>
                    <a:pt x="12634" y="12314"/>
                    <a:pt x="14875" y="13122"/>
                  </a:cubicBezTo>
                  <a:cubicBezTo>
                    <a:pt x="17117" y="13929"/>
                    <a:pt x="19562" y="15140"/>
                    <a:pt x="20581" y="16250"/>
                  </a:cubicBezTo>
                  <a:cubicBezTo>
                    <a:pt x="21600" y="17361"/>
                    <a:pt x="21192" y="18370"/>
                    <a:pt x="19155" y="19379"/>
                  </a:cubicBezTo>
                  <a:cubicBezTo>
                    <a:pt x="17117" y="20389"/>
                    <a:pt x="13449" y="21398"/>
                    <a:pt x="9985" y="21499"/>
                  </a:cubicBezTo>
                  <a:cubicBezTo>
                    <a:pt x="6521" y="21600"/>
                    <a:pt x="3260" y="20793"/>
                    <a:pt x="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2538693" y="8336410"/>
              <a:ext cx="149569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0" y="0"/>
                  </a:moveTo>
                  <a:cubicBezTo>
                    <a:pt x="5125" y="626"/>
                    <a:pt x="10251" y="1252"/>
                    <a:pt x="14278" y="3130"/>
                  </a:cubicBezTo>
                  <a:cubicBezTo>
                    <a:pt x="18305" y="5009"/>
                    <a:pt x="21234" y="8139"/>
                    <a:pt x="21417" y="11270"/>
                  </a:cubicBezTo>
                  <a:cubicBezTo>
                    <a:pt x="21600" y="14400"/>
                    <a:pt x="19037" y="17530"/>
                    <a:pt x="15925" y="19252"/>
                  </a:cubicBezTo>
                  <a:cubicBezTo>
                    <a:pt x="12814" y="20974"/>
                    <a:pt x="9153" y="21287"/>
                    <a:pt x="5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906702" y="8413078"/>
              <a:ext cx="2300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860700" y="8620083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3466381" y="8505080"/>
              <a:ext cx="217228" cy="42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543"/>
                  </a:moveTo>
                  <a:cubicBezTo>
                    <a:pt x="0" y="771"/>
                    <a:pt x="0" y="0"/>
                    <a:pt x="0" y="0"/>
                  </a:cubicBezTo>
                  <a:cubicBezTo>
                    <a:pt x="0" y="0"/>
                    <a:pt x="0" y="771"/>
                    <a:pt x="254" y="2379"/>
                  </a:cubicBezTo>
                  <a:cubicBezTo>
                    <a:pt x="508" y="3986"/>
                    <a:pt x="1016" y="6429"/>
                    <a:pt x="1779" y="7907"/>
                  </a:cubicBezTo>
                  <a:cubicBezTo>
                    <a:pt x="2541" y="9386"/>
                    <a:pt x="3558" y="9900"/>
                    <a:pt x="6226" y="9707"/>
                  </a:cubicBezTo>
                  <a:cubicBezTo>
                    <a:pt x="8894" y="9514"/>
                    <a:pt x="13214" y="8614"/>
                    <a:pt x="15882" y="7714"/>
                  </a:cubicBezTo>
                  <a:cubicBezTo>
                    <a:pt x="18551" y="6814"/>
                    <a:pt x="19567" y="5914"/>
                    <a:pt x="20329" y="5143"/>
                  </a:cubicBezTo>
                  <a:cubicBezTo>
                    <a:pt x="21092" y="4371"/>
                    <a:pt x="21600" y="3729"/>
                    <a:pt x="21600" y="3729"/>
                  </a:cubicBezTo>
                  <a:cubicBezTo>
                    <a:pt x="21600" y="3729"/>
                    <a:pt x="21092" y="4371"/>
                    <a:pt x="20711" y="6879"/>
                  </a:cubicBezTo>
                  <a:cubicBezTo>
                    <a:pt x="20329" y="9386"/>
                    <a:pt x="20075" y="13757"/>
                    <a:pt x="19948" y="16329"/>
                  </a:cubicBezTo>
                  <a:cubicBezTo>
                    <a:pt x="19821" y="18900"/>
                    <a:pt x="19821" y="19671"/>
                    <a:pt x="19440" y="20314"/>
                  </a:cubicBezTo>
                  <a:cubicBezTo>
                    <a:pt x="19059" y="20957"/>
                    <a:pt x="18296" y="21471"/>
                    <a:pt x="16391" y="21536"/>
                  </a:cubicBezTo>
                  <a:cubicBezTo>
                    <a:pt x="14485" y="21600"/>
                    <a:pt x="11435" y="21214"/>
                    <a:pt x="8894" y="20186"/>
                  </a:cubicBezTo>
                  <a:cubicBezTo>
                    <a:pt x="6353" y="19157"/>
                    <a:pt x="4320" y="17486"/>
                    <a:pt x="2287" y="15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504715" y="8311334"/>
              <a:ext cx="161005" cy="15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8644"/>
                  </a:moveTo>
                  <a:cubicBezTo>
                    <a:pt x="1371" y="7251"/>
                    <a:pt x="2743" y="5857"/>
                    <a:pt x="3771" y="6205"/>
                  </a:cubicBezTo>
                  <a:cubicBezTo>
                    <a:pt x="4800" y="6554"/>
                    <a:pt x="5486" y="8644"/>
                    <a:pt x="5657" y="11431"/>
                  </a:cubicBezTo>
                  <a:cubicBezTo>
                    <a:pt x="5829" y="14218"/>
                    <a:pt x="5486" y="17702"/>
                    <a:pt x="5657" y="18225"/>
                  </a:cubicBezTo>
                  <a:cubicBezTo>
                    <a:pt x="5829" y="18747"/>
                    <a:pt x="6514" y="16309"/>
                    <a:pt x="7714" y="13173"/>
                  </a:cubicBezTo>
                  <a:cubicBezTo>
                    <a:pt x="8914" y="10038"/>
                    <a:pt x="10629" y="6205"/>
                    <a:pt x="12171" y="3592"/>
                  </a:cubicBezTo>
                  <a:cubicBezTo>
                    <a:pt x="13714" y="980"/>
                    <a:pt x="15086" y="-414"/>
                    <a:pt x="16114" y="109"/>
                  </a:cubicBezTo>
                  <a:cubicBezTo>
                    <a:pt x="17143" y="631"/>
                    <a:pt x="17829" y="3070"/>
                    <a:pt x="18686" y="6902"/>
                  </a:cubicBezTo>
                  <a:cubicBezTo>
                    <a:pt x="19543" y="10734"/>
                    <a:pt x="20571" y="15960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3792441" y="8620083"/>
              <a:ext cx="1894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717"/>
                    <a:pt x="-1582" y="9434"/>
                    <a:pt x="1118" y="13034"/>
                  </a:cubicBezTo>
                  <a:cubicBezTo>
                    <a:pt x="3818" y="16634"/>
                    <a:pt x="11918" y="1911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3765387" y="8727418"/>
              <a:ext cx="99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895724" y="8712085"/>
              <a:ext cx="69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3940249" y="8650750"/>
              <a:ext cx="1681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440"/>
                    <a:pt x="1783" y="2880"/>
                    <a:pt x="240" y="6480"/>
                  </a:cubicBezTo>
                  <a:cubicBezTo>
                    <a:pt x="-1303" y="10080"/>
                    <a:pt x="4868" y="1584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4033727" y="8673751"/>
              <a:ext cx="23001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4171730" y="8436079"/>
              <a:ext cx="23002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27"/>
                    <a:pt x="16800" y="7855"/>
                    <a:pt x="12000" y="11221"/>
                  </a:cubicBezTo>
                  <a:cubicBezTo>
                    <a:pt x="7200" y="14587"/>
                    <a:pt x="0" y="17392"/>
                    <a:pt x="0" y="19029"/>
                  </a:cubicBezTo>
                  <a:cubicBezTo>
                    <a:pt x="0" y="20665"/>
                    <a:pt x="7200" y="21132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4243287" y="8643083"/>
              <a:ext cx="104781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" y="0"/>
                  </a:moveTo>
                  <a:cubicBezTo>
                    <a:pt x="527" y="5520"/>
                    <a:pt x="0" y="11040"/>
                    <a:pt x="0" y="14400"/>
                  </a:cubicBezTo>
                  <a:cubicBezTo>
                    <a:pt x="0" y="17760"/>
                    <a:pt x="527" y="18960"/>
                    <a:pt x="4215" y="19800"/>
                  </a:cubicBezTo>
                  <a:cubicBezTo>
                    <a:pt x="7902" y="20640"/>
                    <a:pt x="14751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4213793" y="8727418"/>
              <a:ext cx="17261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3348" y="21600"/>
                  </a:moveTo>
                  <a:cubicBezTo>
                    <a:pt x="1760" y="18720"/>
                    <a:pt x="172" y="15840"/>
                    <a:pt x="13" y="12240"/>
                  </a:cubicBezTo>
                  <a:cubicBezTo>
                    <a:pt x="-146" y="8640"/>
                    <a:pt x="1125" y="4320"/>
                    <a:pt x="4936" y="2160"/>
                  </a:cubicBezTo>
                  <a:cubicBezTo>
                    <a:pt x="8748" y="0"/>
                    <a:pt x="15101" y="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4739076" y="8742752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4746414" y="8850088"/>
              <a:ext cx="11533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4287" y="0"/>
                  </a:moveTo>
                  <a:cubicBezTo>
                    <a:pt x="1939" y="7200"/>
                    <a:pt x="-409" y="14400"/>
                    <a:pt x="61" y="18000"/>
                  </a:cubicBezTo>
                  <a:cubicBezTo>
                    <a:pt x="530" y="21600"/>
                    <a:pt x="3817" y="21600"/>
                    <a:pt x="7808" y="21600"/>
                  </a:cubicBezTo>
                  <a:cubicBezTo>
                    <a:pt x="11800" y="21600"/>
                    <a:pt x="16495" y="21600"/>
                    <a:pt x="211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5222087" y="8512747"/>
              <a:ext cx="248463" cy="64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0" y="21600"/>
                  </a:moveTo>
                  <a:cubicBezTo>
                    <a:pt x="882" y="19114"/>
                    <a:pt x="1763" y="16629"/>
                    <a:pt x="3086" y="13929"/>
                  </a:cubicBezTo>
                  <a:cubicBezTo>
                    <a:pt x="4408" y="11229"/>
                    <a:pt x="6171" y="8314"/>
                    <a:pt x="7714" y="6129"/>
                  </a:cubicBezTo>
                  <a:cubicBezTo>
                    <a:pt x="9257" y="3943"/>
                    <a:pt x="10580" y="2486"/>
                    <a:pt x="11571" y="1500"/>
                  </a:cubicBezTo>
                  <a:cubicBezTo>
                    <a:pt x="12563" y="514"/>
                    <a:pt x="13224" y="0"/>
                    <a:pt x="13886" y="0"/>
                  </a:cubicBezTo>
                  <a:cubicBezTo>
                    <a:pt x="14547" y="0"/>
                    <a:pt x="15208" y="514"/>
                    <a:pt x="15759" y="1543"/>
                  </a:cubicBezTo>
                  <a:cubicBezTo>
                    <a:pt x="16310" y="2571"/>
                    <a:pt x="16751" y="4114"/>
                    <a:pt x="16751" y="5100"/>
                  </a:cubicBezTo>
                  <a:cubicBezTo>
                    <a:pt x="16751" y="6086"/>
                    <a:pt x="16310" y="6514"/>
                    <a:pt x="16641" y="6857"/>
                  </a:cubicBezTo>
                  <a:cubicBezTo>
                    <a:pt x="16971" y="7200"/>
                    <a:pt x="18073" y="7457"/>
                    <a:pt x="18955" y="7757"/>
                  </a:cubicBezTo>
                  <a:cubicBezTo>
                    <a:pt x="19837" y="8057"/>
                    <a:pt x="20498" y="8400"/>
                    <a:pt x="20939" y="8786"/>
                  </a:cubicBezTo>
                  <a:cubicBezTo>
                    <a:pt x="21380" y="9171"/>
                    <a:pt x="21600" y="9600"/>
                    <a:pt x="21269" y="9943"/>
                  </a:cubicBezTo>
                  <a:cubicBezTo>
                    <a:pt x="20939" y="10286"/>
                    <a:pt x="20057" y="10543"/>
                    <a:pt x="18184" y="10671"/>
                  </a:cubicBezTo>
                  <a:cubicBezTo>
                    <a:pt x="16310" y="10800"/>
                    <a:pt x="13445" y="10800"/>
                    <a:pt x="1058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5492303" y="8735085"/>
              <a:ext cx="70077" cy="15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600" fill="norm" stroke="1" extrusionOk="0">
                  <a:moveTo>
                    <a:pt x="15094" y="5226"/>
                  </a:moveTo>
                  <a:cubicBezTo>
                    <a:pt x="9881" y="8710"/>
                    <a:pt x="4667" y="12194"/>
                    <a:pt x="2060" y="14806"/>
                  </a:cubicBezTo>
                  <a:cubicBezTo>
                    <a:pt x="-547" y="17419"/>
                    <a:pt x="-547" y="19161"/>
                    <a:pt x="1315" y="20206"/>
                  </a:cubicBezTo>
                  <a:cubicBezTo>
                    <a:pt x="3177" y="21252"/>
                    <a:pt x="6901" y="21600"/>
                    <a:pt x="10625" y="21600"/>
                  </a:cubicBezTo>
                  <a:cubicBezTo>
                    <a:pt x="14350" y="21600"/>
                    <a:pt x="18074" y="21252"/>
                    <a:pt x="19563" y="17594"/>
                  </a:cubicBezTo>
                  <a:cubicBezTo>
                    <a:pt x="21053" y="13935"/>
                    <a:pt x="20308" y="6968"/>
                    <a:pt x="19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5712765" y="8735085"/>
              <a:ext cx="161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5767534" y="8673751"/>
              <a:ext cx="2956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617"/>
                    <a:pt x="6425" y="1234"/>
                    <a:pt x="2825" y="3806"/>
                  </a:cubicBezTo>
                  <a:cubicBezTo>
                    <a:pt x="-775" y="6377"/>
                    <a:pt x="-775" y="10903"/>
                    <a:pt x="1925" y="14194"/>
                  </a:cubicBezTo>
                  <a:cubicBezTo>
                    <a:pt x="4625" y="17486"/>
                    <a:pt x="10025" y="19543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5927436" y="8407510"/>
              <a:ext cx="189922" cy="64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530" fill="norm" stroke="1" extrusionOk="0">
                  <a:moveTo>
                    <a:pt x="0" y="21530"/>
                  </a:moveTo>
                  <a:cubicBezTo>
                    <a:pt x="1403" y="19158"/>
                    <a:pt x="2805" y="16786"/>
                    <a:pt x="4488" y="14161"/>
                  </a:cubicBezTo>
                  <a:cubicBezTo>
                    <a:pt x="6171" y="11535"/>
                    <a:pt x="8135" y="8655"/>
                    <a:pt x="9678" y="6325"/>
                  </a:cubicBezTo>
                  <a:cubicBezTo>
                    <a:pt x="11221" y="3996"/>
                    <a:pt x="12343" y="2217"/>
                    <a:pt x="13465" y="1201"/>
                  </a:cubicBezTo>
                  <a:cubicBezTo>
                    <a:pt x="14587" y="184"/>
                    <a:pt x="15709" y="-70"/>
                    <a:pt x="16551" y="15"/>
                  </a:cubicBezTo>
                  <a:cubicBezTo>
                    <a:pt x="17392" y="99"/>
                    <a:pt x="17953" y="523"/>
                    <a:pt x="18374" y="1497"/>
                  </a:cubicBezTo>
                  <a:cubicBezTo>
                    <a:pt x="18795" y="2471"/>
                    <a:pt x="19075" y="3996"/>
                    <a:pt x="18514" y="5139"/>
                  </a:cubicBezTo>
                  <a:cubicBezTo>
                    <a:pt x="17953" y="6283"/>
                    <a:pt x="16551" y="7045"/>
                    <a:pt x="15148" y="7511"/>
                  </a:cubicBezTo>
                  <a:cubicBezTo>
                    <a:pt x="13745" y="7977"/>
                    <a:pt x="12343" y="8146"/>
                    <a:pt x="12343" y="8189"/>
                  </a:cubicBezTo>
                  <a:cubicBezTo>
                    <a:pt x="12343" y="8231"/>
                    <a:pt x="13745" y="8146"/>
                    <a:pt x="15148" y="8231"/>
                  </a:cubicBezTo>
                  <a:cubicBezTo>
                    <a:pt x="16551" y="8316"/>
                    <a:pt x="17953" y="8570"/>
                    <a:pt x="19216" y="9205"/>
                  </a:cubicBezTo>
                  <a:cubicBezTo>
                    <a:pt x="20478" y="9841"/>
                    <a:pt x="21600" y="10857"/>
                    <a:pt x="20197" y="11577"/>
                  </a:cubicBezTo>
                  <a:cubicBezTo>
                    <a:pt x="18795" y="12297"/>
                    <a:pt x="14868" y="12721"/>
                    <a:pt x="12062" y="12848"/>
                  </a:cubicBezTo>
                  <a:cubicBezTo>
                    <a:pt x="9257" y="12975"/>
                    <a:pt x="7574" y="12805"/>
                    <a:pt x="5891" y="12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6195776" y="8735085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6312852" y="8558748"/>
              <a:ext cx="148708" cy="5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62" fill="norm" stroke="1" extrusionOk="0">
                  <a:moveTo>
                    <a:pt x="4096" y="0"/>
                  </a:moveTo>
                  <a:cubicBezTo>
                    <a:pt x="2266" y="1426"/>
                    <a:pt x="435" y="2853"/>
                    <a:pt x="69" y="3872"/>
                  </a:cubicBezTo>
                  <a:cubicBezTo>
                    <a:pt x="-297" y="4891"/>
                    <a:pt x="801" y="5502"/>
                    <a:pt x="3181" y="5859"/>
                  </a:cubicBezTo>
                  <a:cubicBezTo>
                    <a:pt x="5561" y="6215"/>
                    <a:pt x="9222" y="6317"/>
                    <a:pt x="12333" y="5960"/>
                  </a:cubicBezTo>
                  <a:cubicBezTo>
                    <a:pt x="15445" y="5604"/>
                    <a:pt x="18008" y="4789"/>
                    <a:pt x="19472" y="4126"/>
                  </a:cubicBezTo>
                  <a:cubicBezTo>
                    <a:pt x="20937" y="3464"/>
                    <a:pt x="21303" y="2955"/>
                    <a:pt x="21303" y="3057"/>
                  </a:cubicBezTo>
                  <a:cubicBezTo>
                    <a:pt x="21303" y="3159"/>
                    <a:pt x="20937" y="3872"/>
                    <a:pt x="20754" y="5706"/>
                  </a:cubicBezTo>
                  <a:cubicBezTo>
                    <a:pt x="20571" y="7540"/>
                    <a:pt x="20571" y="10494"/>
                    <a:pt x="20571" y="13042"/>
                  </a:cubicBezTo>
                  <a:cubicBezTo>
                    <a:pt x="20571" y="15589"/>
                    <a:pt x="20571" y="17728"/>
                    <a:pt x="18740" y="19104"/>
                  </a:cubicBezTo>
                  <a:cubicBezTo>
                    <a:pt x="16910" y="20479"/>
                    <a:pt x="13249" y="21091"/>
                    <a:pt x="10503" y="21345"/>
                  </a:cubicBezTo>
                  <a:cubicBezTo>
                    <a:pt x="7757" y="21600"/>
                    <a:pt x="5927" y="21498"/>
                    <a:pt x="5011" y="20428"/>
                  </a:cubicBezTo>
                  <a:cubicBezTo>
                    <a:pt x="4096" y="19358"/>
                    <a:pt x="4096" y="17321"/>
                    <a:pt x="4096" y="15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6520062" y="8689084"/>
              <a:ext cx="8205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21016" y="0"/>
                  </a:moveTo>
                  <a:cubicBezTo>
                    <a:pt x="13816" y="5342"/>
                    <a:pt x="6616" y="10684"/>
                    <a:pt x="3016" y="14168"/>
                  </a:cubicBezTo>
                  <a:cubicBezTo>
                    <a:pt x="-584" y="17652"/>
                    <a:pt x="-584" y="19277"/>
                    <a:pt x="1052" y="20206"/>
                  </a:cubicBezTo>
                  <a:cubicBezTo>
                    <a:pt x="2689" y="21135"/>
                    <a:pt x="5961" y="21368"/>
                    <a:pt x="8580" y="21484"/>
                  </a:cubicBezTo>
                  <a:cubicBezTo>
                    <a:pt x="11198" y="21600"/>
                    <a:pt x="13161" y="21600"/>
                    <a:pt x="15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6471782" y="8788753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6954793" y="8750419"/>
              <a:ext cx="18400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7023794" y="8689084"/>
              <a:ext cx="30669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600"/>
                    <a:pt x="0" y="5200"/>
                    <a:pt x="3600" y="8800"/>
                  </a:cubicBezTo>
                  <a:cubicBezTo>
                    <a:pt x="7200" y="12400"/>
                    <a:pt x="14400" y="17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7146464" y="8428417"/>
              <a:ext cx="287258" cy="62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11" fill="norm" stroke="1" extrusionOk="0">
                  <a:moveTo>
                    <a:pt x="0" y="21511"/>
                  </a:moveTo>
                  <a:cubicBezTo>
                    <a:pt x="765" y="21245"/>
                    <a:pt x="1529" y="20980"/>
                    <a:pt x="1911" y="20272"/>
                  </a:cubicBezTo>
                  <a:cubicBezTo>
                    <a:pt x="2294" y="19563"/>
                    <a:pt x="2294" y="18413"/>
                    <a:pt x="3250" y="16332"/>
                  </a:cubicBezTo>
                  <a:cubicBezTo>
                    <a:pt x="4205" y="14252"/>
                    <a:pt x="6117" y="11242"/>
                    <a:pt x="8219" y="8675"/>
                  </a:cubicBezTo>
                  <a:cubicBezTo>
                    <a:pt x="10322" y="6108"/>
                    <a:pt x="12616" y="3983"/>
                    <a:pt x="14145" y="2655"/>
                  </a:cubicBezTo>
                  <a:cubicBezTo>
                    <a:pt x="15674" y="1327"/>
                    <a:pt x="16439" y="796"/>
                    <a:pt x="17299" y="442"/>
                  </a:cubicBezTo>
                  <a:cubicBezTo>
                    <a:pt x="18159" y="88"/>
                    <a:pt x="19115" y="-89"/>
                    <a:pt x="19784" y="44"/>
                  </a:cubicBezTo>
                  <a:cubicBezTo>
                    <a:pt x="20453" y="177"/>
                    <a:pt x="20835" y="619"/>
                    <a:pt x="21122" y="1504"/>
                  </a:cubicBezTo>
                  <a:cubicBezTo>
                    <a:pt x="21409" y="2390"/>
                    <a:pt x="21600" y="3718"/>
                    <a:pt x="21409" y="4603"/>
                  </a:cubicBezTo>
                  <a:cubicBezTo>
                    <a:pt x="21218" y="5488"/>
                    <a:pt x="20644" y="5931"/>
                    <a:pt x="19689" y="6329"/>
                  </a:cubicBezTo>
                  <a:cubicBezTo>
                    <a:pt x="18733" y="6727"/>
                    <a:pt x="17395" y="7081"/>
                    <a:pt x="17204" y="7259"/>
                  </a:cubicBezTo>
                  <a:cubicBezTo>
                    <a:pt x="17012" y="7436"/>
                    <a:pt x="17968" y="7436"/>
                    <a:pt x="18733" y="7701"/>
                  </a:cubicBezTo>
                  <a:cubicBezTo>
                    <a:pt x="19497" y="7967"/>
                    <a:pt x="20071" y="8498"/>
                    <a:pt x="20453" y="9295"/>
                  </a:cubicBezTo>
                  <a:cubicBezTo>
                    <a:pt x="20835" y="10091"/>
                    <a:pt x="21027" y="11154"/>
                    <a:pt x="20071" y="12039"/>
                  </a:cubicBezTo>
                  <a:cubicBezTo>
                    <a:pt x="19115" y="12924"/>
                    <a:pt x="17012" y="13632"/>
                    <a:pt x="15483" y="13942"/>
                  </a:cubicBezTo>
                  <a:cubicBezTo>
                    <a:pt x="13954" y="14252"/>
                    <a:pt x="12998" y="14163"/>
                    <a:pt x="12042" y="14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7453138" y="8711405"/>
              <a:ext cx="184005" cy="14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1176"/>
                  </a:moveTo>
                  <a:cubicBezTo>
                    <a:pt x="3600" y="456"/>
                    <a:pt x="7200" y="-264"/>
                    <a:pt x="9600" y="96"/>
                  </a:cubicBezTo>
                  <a:cubicBezTo>
                    <a:pt x="12000" y="456"/>
                    <a:pt x="13200" y="1896"/>
                    <a:pt x="12750" y="5136"/>
                  </a:cubicBezTo>
                  <a:cubicBezTo>
                    <a:pt x="12300" y="8376"/>
                    <a:pt x="10200" y="13416"/>
                    <a:pt x="7950" y="16476"/>
                  </a:cubicBezTo>
                  <a:cubicBezTo>
                    <a:pt x="5700" y="19536"/>
                    <a:pt x="3300" y="20616"/>
                    <a:pt x="3150" y="20976"/>
                  </a:cubicBezTo>
                  <a:cubicBezTo>
                    <a:pt x="3000" y="21336"/>
                    <a:pt x="5100" y="20976"/>
                    <a:pt x="8550" y="20256"/>
                  </a:cubicBezTo>
                  <a:cubicBezTo>
                    <a:pt x="12000" y="19536"/>
                    <a:pt x="16800" y="18456"/>
                    <a:pt x="21600" y="17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7780054" y="8620083"/>
              <a:ext cx="247985" cy="46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00" fill="norm" stroke="1" extrusionOk="0">
                  <a:moveTo>
                    <a:pt x="2199" y="0"/>
                  </a:moveTo>
                  <a:cubicBezTo>
                    <a:pt x="1326" y="354"/>
                    <a:pt x="454" y="708"/>
                    <a:pt x="126" y="1298"/>
                  </a:cubicBezTo>
                  <a:cubicBezTo>
                    <a:pt x="-201" y="1889"/>
                    <a:pt x="17" y="2715"/>
                    <a:pt x="1872" y="3305"/>
                  </a:cubicBezTo>
                  <a:cubicBezTo>
                    <a:pt x="3726" y="3895"/>
                    <a:pt x="7217" y="4249"/>
                    <a:pt x="10599" y="3954"/>
                  </a:cubicBezTo>
                  <a:cubicBezTo>
                    <a:pt x="13981" y="3659"/>
                    <a:pt x="17254" y="2715"/>
                    <a:pt x="19108" y="1889"/>
                  </a:cubicBezTo>
                  <a:cubicBezTo>
                    <a:pt x="20963" y="1062"/>
                    <a:pt x="21399" y="354"/>
                    <a:pt x="21072" y="177"/>
                  </a:cubicBezTo>
                  <a:cubicBezTo>
                    <a:pt x="20744" y="0"/>
                    <a:pt x="19654" y="354"/>
                    <a:pt x="18235" y="1770"/>
                  </a:cubicBezTo>
                  <a:cubicBezTo>
                    <a:pt x="16817" y="3187"/>
                    <a:pt x="15072" y="5666"/>
                    <a:pt x="14308" y="8557"/>
                  </a:cubicBezTo>
                  <a:cubicBezTo>
                    <a:pt x="13544" y="11449"/>
                    <a:pt x="13763" y="14754"/>
                    <a:pt x="13872" y="16761"/>
                  </a:cubicBezTo>
                  <a:cubicBezTo>
                    <a:pt x="13981" y="18767"/>
                    <a:pt x="13981" y="19475"/>
                    <a:pt x="13654" y="20066"/>
                  </a:cubicBezTo>
                  <a:cubicBezTo>
                    <a:pt x="13326" y="20656"/>
                    <a:pt x="12672" y="21128"/>
                    <a:pt x="11144" y="21364"/>
                  </a:cubicBezTo>
                  <a:cubicBezTo>
                    <a:pt x="9617" y="21600"/>
                    <a:pt x="7217" y="21600"/>
                    <a:pt x="5254" y="20774"/>
                  </a:cubicBezTo>
                  <a:cubicBezTo>
                    <a:pt x="3290" y="19948"/>
                    <a:pt x="1763" y="18295"/>
                    <a:pt x="235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8047673" y="8696751"/>
              <a:ext cx="8014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5768" y="3491"/>
                    <a:pt x="10368" y="6982"/>
                    <a:pt x="6656" y="10036"/>
                  </a:cubicBezTo>
                  <a:cubicBezTo>
                    <a:pt x="2943" y="13091"/>
                    <a:pt x="918" y="15709"/>
                    <a:pt x="243" y="17564"/>
                  </a:cubicBezTo>
                  <a:cubicBezTo>
                    <a:pt x="-432" y="19418"/>
                    <a:pt x="243" y="20509"/>
                    <a:pt x="2943" y="21055"/>
                  </a:cubicBezTo>
                  <a:cubicBezTo>
                    <a:pt x="5643" y="21600"/>
                    <a:pt x="10368" y="21600"/>
                    <a:pt x="150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8028151" y="8827087"/>
              <a:ext cx="145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6200"/>
                    <a:pt x="3032" y="10800"/>
                    <a:pt x="6632" y="7200"/>
                  </a:cubicBezTo>
                  <a:cubicBezTo>
                    <a:pt x="10232" y="3600"/>
                    <a:pt x="1591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8189154" y="8834754"/>
              <a:ext cx="115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8350157" y="8788753"/>
              <a:ext cx="3066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8672165" y="8742752"/>
              <a:ext cx="260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8833169" y="8689084"/>
              <a:ext cx="23001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8955838" y="8462807"/>
              <a:ext cx="278519" cy="63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60" fill="norm" stroke="1" extrusionOk="0">
                  <a:moveTo>
                    <a:pt x="0" y="21560"/>
                  </a:moveTo>
                  <a:cubicBezTo>
                    <a:pt x="1178" y="19383"/>
                    <a:pt x="2356" y="17205"/>
                    <a:pt x="4320" y="14592"/>
                  </a:cubicBezTo>
                  <a:cubicBezTo>
                    <a:pt x="6284" y="11979"/>
                    <a:pt x="9033" y="8931"/>
                    <a:pt x="11291" y="6579"/>
                  </a:cubicBezTo>
                  <a:cubicBezTo>
                    <a:pt x="13549" y="4228"/>
                    <a:pt x="15316" y="2573"/>
                    <a:pt x="16593" y="1528"/>
                  </a:cubicBezTo>
                  <a:cubicBezTo>
                    <a:pt x="17869" y="483"/>
                    <a:pt x="18655" y="47"/>
                    <a:pt x="19342" y="4"/>
                  </a:cubicBezTo>
                  <a:cubicBezTo>
                    <a:pt x="20029" y="-40"/>
                    <a:pt x="20618" y="308"/>
                    <a:pt x="21011" y="1179"/>
                  </a:cubicBezTo>
                  <a:cubicBezTo>
                    <a:pt x="21404" y="2050"/>
                    <a:pt x="21600" y="3444"/>
                    <a:pt x="21109" y="4533"/>
                  </a:cubicBezTo>
                  <a:cubicBezTo>
                    <a:pt x="20618" y="5621"/>
                    <a:pt x="19440" y="6405"/>
                    <a:pt x="18556" y="6971"/>
                  </a:cubicBezTo>
                  <a:cubicBezTo>
                    <a:pt x="17673" y="7537"/>
                    <a:pt x="17084" y="7886"/>
                    <a:pt x="17182" y="8191"/>
                  </a:cubicBezTo>
                  <a:cubicBezTo>
                    <a:pt x="17280" y="8495"/>
                    <a:pt x="18065" y="8757"/>
                    <a:pt x="18655" y="9105"/>
                  </a:cubicBezTo>
                  <a:cubicBezTo>
                    <a:pt x="19244" y="9454"/>
                    <a:pt x="19636" y="9889"/>
                    <a:pt x="19833" y="10455"/>
                  </a:cubicBezTo>
                  <a:cubicBezTo>
                    <a:pt x="20029" y="11021"/>
                    <a:pt x="20029" y="11718"/>
                    <a:pt x="19342" y="12328"/>
                  </a:cubicBezTo>
                  <a:cubicBezTo>
                    <a:pt x="18655" y="12937"/>
                    <a:pt x="17280" y="13460"/>
                    <a:pt x="15905" y="13765"/>
                  </a:cubicBezTo>
                  <a:cubicBezTo>
                    <a:pt x="14531" y="14070"/>
                    <a:pt x="13156" y="14157"/>
                    <a:pt x="12665" y="13939"/>
                  </a:cubicBezTo>
                  <a:cubicBezTo>
                    <a:pt x="12175" y="13721"/>
                    <a:pt x="12567" y="13199"/>
                    <a:pt x="12960" y="12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9331513" y="8728519"/>
              <a:ext cx="102749" cy="18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69" fill="norm" stroke="1" extrusionOk="0">
                  <a:moveTo>
                    <a:pt x="0" y="2607"/>
                  </a:moveTo>
                  <a:cubicBezTo>
                    <a:pt x="2107" y="1694"/>
                    <a:pt x="4215" y="782"/>
                    <a:pt x="6585" y="325"/>
                  </a:cubicBezTo>
                  <a:cubicBezTo>
                    <a:pt x="8956" y="-131"/>
                    <a:pt x="11590" y="-131"/>
                    <a:pt x="13698" y="477"/>
                  </a:cubicBezTo>
                  <a:cubicBezTo>
                    <a:pt x="15805" y="1086"/>
                    <a:pt x="17385" y="2303"/>
                    <a:pt x="16068" y="3672"/>
                  </a:cubicBezTo>
                  <a:cubicBezTo>
                    <a:pt x="14751" y="5041"/>
                    <a:pt x="10537" y="6562"/>
                    <a:pt x="9746" y="7627"/>
                  </a:cubicBezTo>
                  <a:cubicBezTo>
                    <a:pt x="8956" y="8692"/>
                    <a:pt x="11590" y="9300"/>
                    <a:pt x="13961" y="10213"/>
                  </a:cubicBezTo>
                  <a:cubicBezTo>
                    <a:pt x="16332" y="11125"/>
                    <a:pt x="18439" y="12342"/>
                    <a:pt x="19756" y="13711"/>
                  </a:cubicBezTo>
                  <a:cubicBezTo>
                    <a:pt x="21073" y="15080"/>
                    <a:pt x="21600" y="16601"/>
                    <a:pt x="20810" y="17818"/>
                  </a:cubicBezTo>
                  <a:cubicBezTo>
                    <a:pt x="20020" y="19035"/>
                    <a:pt x="17912" y="19948"/>
                    <a:pt x="15542" y="20556"/>
                  </a:cubicBezTo>
                  <a:cubicBezTo>
                    <a:pt x="13171" y="21165"/>
                    <a:pt x="10537" y="21469"/>
                    <a:pt x="7902" y="21469"/>
                  </a:cubicBezTo>
                  <a:cubicBezTo>
                    <a:pt x="5268" y="21469"/>
                    <a:pt x="2634" y="21165"/>
                    <a:pt x="1317" y="20100"/>
                  </a:cubicBezTo>
                  <a:cubicBezTo>
                    <a:pt x="0" y="19035"/>
                    <a:pt x="0" y="17210"/>
                    <a:pt x="0" y="15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9582247" y="8666084"/>
              <a:ext cx="195404" cy="41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11" fill="norm" stroke="1" extrusionOk="0">
                  <a:moveTo>
                    <a:pt x="5165" y="0"/>
                  </a:moveTo>
                  <a:cubicBezTo>
                    <a:pt x="3798" y="262"/>
                    <a:pt x="2431" y="524"/>
                    <a:pt x="1337" y="1440"/>
                  </a:cubicBezTo>
                  <a:cubicBezTo>
                    <a:pt x="243" y="2356"/>
                    <a:pt x="-577" y="3927"/>
                    <a:pt x="517" y="4975"/>
                  </a:cubicBezTo>
                  <a:cubicBezTo>
                    <a:pt x="1610" y="6022"/>
                    <a:pt x="4618" y="6545"/>
                    <a:pt x="8172" y="6087"/>
                  </a:cubicBezTo>
                  <a:cubicBezTo>
                    <a:pt x="11727" y="5629"/>
                    <a:pt x="15828" y="4189"/>
                    <a:pt x="18152" y="3011"/>
                  </a:cubicBezTo>
                  <a:cubicBezTo>
                    <a:pt x="20476" y="1833"/>
                    <a:pt x="21023" y="916"/>
                    <a:pt x="20886" y="1047"/>
                  </a:cubicBezTo>
                  <a:cubicBezTo>
                    <a:pt x="20750" y="1178"/>
                    <a:pt x="19929" y="2356"/>
                    <a:pt x="19656" y="4385"/>
                  </a:cubicBezTo>
                  <a:cubicBezTo>
                    <a:pt x="19383" y="6415"/>
                    <a:pt x="19656" y="9295"/>
                    <a:pt x="19382" y="11913"/>
                  </a:cubicBezTo>
                  <a:cubicBezTo>
                    <a:pt x="19109" y="14531"/>
                    <a:pt x="18289" y="16887"/>
                    <a:pt x="16375" y="18458"/>
                  </a:cubicBezTo>
                  <a:cubicBezTo>
                    <a:pt x="14461" y="20029"/>
                    <a:pt x="11453" y="20815"/>
                    <a:pt x="9266" y="21207"/>
                  </a:cubicBezTo>
                  <a:cubicBezTo>
                    <a:pt x="7079" y="21600"/>
                    <a:pt x="5712" y="21600"/>
                    <a:pt x="4755" y="21273"/>
                  </a:cubicBezTo>
                  <a:cubicBezTo>
                    <a:pt x="3798" y="20945"/>
                    <a:pt x="3251" y="20291"/>
                    <a:pt x="3524" y="19505"/>
                  </a:cubicBezTo>
                  <a:cubicBezTo>
                    <a:pt x="3798" y="18720"/>
                    <a:pt x="4891" y="17804"/>
                    <a:pt x="5985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9858759" y="8727418"/>
              <a:ext cx="10910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20957" y="0"/>
                  </a:moveTo>
                  <a:cubicBezTo>
                    <a:pt x="16048" y="3825"/>
                    <a:pt x="11139" y="7650"/>
                    <a:pt x="7702" y="10350"/>
                  </a:cubicBezTo>
                  <a:cubicBezTo>
                    <a:pt x="4266" y="13050"/>
                    <a:pt x="2302" y="14625"/>
                    <a:pt x="1075" y="16312"/>
                  </a:cubicBezTo>
                  <a:cubicBezTo>
                    <a:pt x="-152" y="18000"/>
                    <a:pt x="-643" y="19800"/>
                    <a:pt x="1321" y="20700"/>
                  </a:cubicBezTo>
                  <a:cubicBezTo>
                    <a:pt x="3284" y="21600"/>
                    <a:pt x="7702" y="21600"/>
                    <a:pt x="12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9845192" y="8850088"/>
              <a:ext cx="99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9998528" y="8842421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0159532" y="8792906"/>
              <a:ext cx="230006" cy="20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991"/>
                  </a:moveTo>
                  <a:cubicBezTo>
                    <a:pt x="3360" y="1181"/>
                    <a:pt x="6720" y="371"/>
                    <a:pt x="9000" y="101"/>
                  </a:cubicBezTo>
                  <a:cubicBezTo>
                    <a:pt x="11280" y="-169"/>
                    <a:pt x="12480" y="101"/>
                    <a:pt x="13200" y="911"/>
                  </a:cubicBezTo>
                  <a:cubicBezTo>
                    <a:pt x="13920" y="1721"/>
                    <a:pt x="14160" y="3071"/>
                    <a:pt x="13440" y="5096"/>
                  </a:cubicBezTo>
                  <a:cubicBezTo>
                    <a:pt x="12720" y="7121"/>
                    <a:pt x="11040" y="9821"/>
                    <a:pt x="9240" y="11981"/>
                  </a:cubicBezTo>
                  <a:cubicBezTo>
                    <a:pt x="7440" y="14141"/>
                    <a:pt x="5520" y="15761"/>
                    <a:pt x="5520" y="16571"/>
                  </a:cubicBezTo>
                  <a:cubicBezTo>
                    <a:pt x="5520" y="17381"/>
                    <a:pt x="7440" y="17381"/>
                    <a:pt x="10440" y="18056"/>
                  </a:cubicBezTo>
                  <a:cubicBezTo>
                    <a:pt x="13440" y="18731"/>
                    <a:pt x="17520" y="20081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2820589" y="5960009"/>
              <a:ext cx="377453" cy="6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00" fill="norm" stroke="1" extrusionOk="0">
                  <a:moveTo>
                    <a:pt x="3145" y="7100"/>
                  </a:moveTo>
                  <a:cubicBezTo>
                    <a:pt x="1696" y="5500"/>
                    <a:pt x="246" y="3900"/>
                    <a:pt x="28" y="3100"/>
                  </a:cubicBezTo>
                  <a:cubicBezTo>
                    <a:pt x="-189" y="2300"/>
                    <a:pt x="826" y="2300"/>
                    <a:pt x="3725" y="1900"/>
                  </a:cubicBezTo>
                  <a:cubicBezTo>
                    <a:pt x="6624" y="1500"/>
                    <a:pt x="11408" y="700"/>
                    <a:pt x="14163" y="300"/>
                  </a:cubicBezTo>
                  <a:cubicBezTo>
                    <a:pt x="16917" y="-100"/>
                    <a:pt x="17642" y="-100"/>
                    <a:pt x="18512" y="300"/>
                  </a:cubicBezTo>
                  <a:cubicBezTo>
                    <a:pt x="19381" y="700"/>
                    <a:pt x="20396" y="1500"/>
                    <a:pt x="20614" y="3100"/>
                  </a:cubicBezTo>
                  <a:cubicBezTo>
                    <a:pt x="20831" y="4700"/>
                    <a:pt x="20251" y="7100"/>
                    <a:pt x="17569" y="10300"/>
                  </a:cubicBezTo>
                  <a:cubicBezTo>
                    <a:pt x="14888" y="13500"/>
                    <a:pt x="10104" y="17500"/>
                    <a:pt x="7349" y="19500"/>
                  </a:cubicBezTo>
                  <a:cubicBezTo>
                    <a:pt x="4595" y="21500"/>
                    <a:pt x="3870" y="21500"/>
                    <a:pt x="3145" y="20700"/>
                  </a:cubicBezTo>
                  <a:cubicBezTo>
                    <a:pt x="2420" y="19900"/>
                    <a:pt x="1696" y="18300"/>
                    <a:pt x="1623" y="16300"/>
                  </a:cubicBezTo>
                  <a:cubicBezTo>
                    <a:pt x="1551" y="14300"/>
                    <a:pt x="2130" y="11900"/>
                    <a:pt x="4740" y="9500"/>
                  </a:cubicBezTo>
                  <a:cubicBezTo>
                    <a:pt x="7349" y="7100"/>
                    <a:pt x="11988" y="4700"/>
                    <a:pt x="15105" y="4700"/>
                  </a:cubicBezTo>
                  <a:cubicBezTo>
                    <a:pt x="18222" y="4700"/>
                    <a:pt x="19816" y="7100"/>
                    <a:pt x="21411" y="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2587563" y="6195288"/>
              <a:ext cx="223106" cy="39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072" fill="norm" stroke="1" extrusionOk="0">
                  <a:moveTo>
                    <a:pt x="19891" y="2162"/>
                  </a:moveTo>
                  <a:cubicBezTo>
                    <a:pt x="19651" y="1479"/>
                    <a:pt x="19411" y="795"/>
                    <a:pt x="18451" y="385"/>
                  </a:cubicBezTo>
                  <a:cubicBezTo>
                    <a:pt x="17491" y="-25"/>
                    <a:pt x="15811" y="-162"/>
                    <a:pt x="14011" y="248"/>
                  </a:cubicBezTo>
                  <a:cubicBezTo>
                    <a:pt x="12211" y="658"/>
                    <a:pt x="10291" y="1615"/>
                    <a:pt x="8971" y="2435"/>
                  </a:cubicBezTo>
                  <a:cubicBezTo>
                    <a:pt x="7651" y="3256"/>
                    <a:pt x="6931" y="3939"/>
                    <a:pt x="7051" y="4486"/>
                  </a:cubicBezTo>
                  <a:cubicBezTo>
                    <a:pt x="7171" y="5033"/>
                    <a:pt x="8131" y="5443"/>
                    <a:pt x="9811" y="5443"/>
                  </a:cubicBezTo>
                  <a:cubicBezTo>
                    <a:pt x="11491" y="5443"/>
                    <a:pt x="13891" y="5033"/>
                    <a:pt x="16051" y="4418"/>
                  </a:cubicBezTo>
                  <a:cubicBezTo>
                    <a:pt x="18211" y="3803"/>
                    <a:pt x="20131" y="2982"/>
                    <a:pt x="20731" y="2982"/>
                  </a:cubicBezTo>
                  <a:cubicBezTo>
                    <a:pt x="21331" y="2982"/>
                    <a:pt x="20611" y="3803"/>
                    <a:pt x="19771" y="6127"/>
                  </a:cubicBezTo>
                  <a:cubicBezTo>
                    <a:pt x="18931" y="8451"/>
                    <a:pt x="17971" y="12279"/>
                    <a:pt x="16171" y="15149"/>
                  </a:cubicBezTo>
                  <a:cubicBezTo>
                    <a:pt x="14371" y="18020"/>
                    <a:pt x="11731" y="19934"/>
                    <a:pt x="9091" y="20686"/>
                  </a:cubicBezTo>
                  <a:cubicBezTo>
                    <a:pt x="6451" y="21438"/>
                    <a:pt x="3811" y="21028"/>
                    <a:pt x="2131" y="20003"/>
                  </a:cubicBezTo>
                  <a:cubicBezTo>
                    <a:pt x="451" y="18977"/>
                    <a:pt x="-269" y="17337"/>
                    <a:pt x="91" y="15901"/>
                  </a:cubicBezTo>
                  <a:cubicBezTo>
                    <a:pt x="451" y="14466"/>
                    <a:pt x="1891" y="13235"/>
                    <a:pt x="3331" y="12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2814699" y="6297030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2891368" y="6197361"/>
              <a:ext cx="1" cy="46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895956" y="6297030"/>
              <a:ext cx="118082" cy="10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82" fill="norm" stroke="1" extrusionOk="0">
                  <a:moveTo>
                    <a:pt x="4690" y="0"/>
                  </a:moveTo>
                  <a:cubicBezTo>
                    <a:pt x="2852" y="5143"/>
                    <a:pt x="1014" y="10286"/>
                    <a:pt x="324" y="14143"/>
                  </a:cubicBezTo>
                  <a:cubicBezTo>
                    <a:pt x="-365" y="18000"/>
                    <a:pt x="95" y="20571"/>
                    <a:pt x="1243" y="21086"/>
                  </a:cubicBezTo>
                  <a:cubicBezTo>
                    <a:pt x="2392" y="21600"/>
                    <a:pt x="4231" y="20057"/>
                    <a:pt x="7678" y="16200"/>
                  </a:cubicBezTo>
                  <a:cubicBezTo>
                    <a:pt x="11124" y="12343"/>
                    <a:pt x="16180" y="6171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3006370" y="6261252"/>
              <a:ext cx="375676" cy="18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37" fill="norm" stroke="1" extrusionOk="0">
                  <a:moveTo>
                    <a:pt x="0" y="10500"/>
                  </a:moveTo>
                  <a:cubicBezTo>
                    <a:pt x="1459" y="10200"/>
                    <a:pt x="2919" y="9900"/>
                    <a:pt x="3940" y="9300"/>
                  </a:cubicBezTo>
                  <a:cubicBezTo>
                    <a:pt x="4962" y="8700"/>
                    <a:pt x="5546" y="7800"/>
                    <a:pt x="5911" y="6600"/>
                  </a:cubicBezTo>
                  <a:cubicBezTo>
                    <a:pt x="6276" y="5400"/>
                    <a:pt x="6422" y="3900"/>
                    <a:pt x="6057" y="3150"/>
                  </a:cubicBezTo>
                  <a:cubicBezTo>
                    <a:pt x="5692" y="2400"/>
                    <a:pt x="4816" y="2400"/>
                    <a:pt x="3795" y="3750"/>
                  </a:cubicBezTo>
                  <a:cubicBezTo>
                    <a:pt x="2773" y="5100"/>
                    <a:pt x="1605" y="7800"/>
                    <a:pt x="876" y="9900"/>
                  </a:cubicBezTo>
                  <a:cubicBezTo>
                    <a:pt x="146" y="12000"/>
                    <a:pt x="-146" y="13500"/>
                    <a:pt x="219" y="15450"/>
                  </a:cubicBezTo>
                  <a:cubicBezTo>
                    <a:pt x="584" y="17400"/>
                    <a:pt x="1605" y="19800"/>
                    <a:pt x="3430" y="20100"/>
                  </a:cubicBezTo>
                  <a:cubicBezTo>
                    <a:pt x="5254" y="20400"/>
                    <a:pt x="7881" y="18600"/>
                    <a:pt x="9413" y="17100"/>
                  </a:cubicBezTo>
                  <a:cubicBezTo>
                    <a:pt x="10946" y="15600"/>
                    <a:pt x="11384" y="14400"/>
                    <a:pt x="11311" y="14400"/>
                  </a:cubicBezTo>
                  <a:cubicBezTo>
                    <a:pt x="11238" y="14400"/>
                    <a:pt x="10654" y="15600"/>
                    <a:pt x="10070" y="17250"/>
                  </a:cubicBezTo>
                  <a:cubicBezTo>
                    <a:pt x="9486" y="18900"/>
                    <a:pt x="8903" y="21000"/>
                    <a:pt x="8684" y="21300"/>
                  </a:cubicBezTo>
                  <a:cubicBezTo>
                    <a:pt x="8465" y="21600"/>
                    <a:pt x="8611" y="20100"/>
                    <a:pt x="9559" y="16650"/>
                  </a:cubicBezTo>
                  <a:cubicBezTo>
                    <a:pt x="10508" y="13200"/>
                    <a:pt x="12259" y="7800"/>
                    <a:pt x="13573" y="4500"/>
                  </a:cubicBezTo>
                  <a:cubicBezTo>
                    <a:pt x="14886" y="1200"/>
                    <a:pt x="15762" y="0"/>
                    <a:pt x="16930" y="0"/>
                  </a:cubicBezTo>
                  <a:cubicBezTo>
                    <a:pt x="18097" y="0"/>
                    <a:pt x="19557" y="1200"/>
                    <a:pt x="20359" y="4500"/>
                  </a:cubicBezTo>
                  <a:cubicBezTo>
                    <a:pt x="21162" y="7800"/>
                    <a:pt x="21308" y="13200"/>
                    <a:pt x="21454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5" name="Drawing"/>
          <p:cNvGrpSpPr/>
          <p:nvPr/>
        </p:nvGrpSpPr>
        <p:grpSpPr>
          <a:xfrm>
            <a:off x="3818085" y="222338"/>
            <a:ext cx="8755533" cy="9435593"/>
            <a:chOff x="0" y="0"/>
            <a:chExt cx="8755531" cy="9435591"/>
          </a:xfrm>
        </p:grpSpPr>
        <p:sp>
          <p:nvSpPr>
            <p:cNvPr id="3115" name="Line"/>
            <p:cNvSpPr/>
            <p:nvPr/>
          </p:nvSpPr>
          <p:spPr>
            <a:xfrm>
              <a:off x="0" y="0"/>
              <a:ext cx="291340" cy="909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0" y="0"/>
                  </a:moveTo>
                  <a:cubicBezTo>
                    <a:pt x="189" y="219"/>
                    <a:pt x="379" y="437"/>
                    <a:pt x="663" y="665"/>
                  </a:cubicBezTo>
                  <a:cubicBezTo>
                    <a:pt x="947" y="892"/>
                    <a:pt x="1326" y="1129"/>
                    <a:pt x="1705" y="1351"/>
                  </a:cubicBezTo>
                  <a:cubicBezTo>
                    <a:pt x="2084" y="1572"/>
                    <a:pt x="2463" y="1779"/>
                    <a:pt x="2937" y="1994"/>
                  </a:cubicBezTo>
                  <a:cubicBezTo>
                    <a:pt x="3411" y="2210"/>
                    <a:pt x="3979" y="2434"/>
                    <a:pt x="4547" y="2677"/>
                  </a:cubicBezTo>
                  <a:cubicBezTo>
                    <a:pt x="5116" y="2920"/>
                    <a:pt x="5684" y="3181"/>
                    <a:pt x="6158" y="3412"/>
                  </a:cubicBezTo>
                  <a:cubicBezTo>
                    <a:pt x="6632" y="3642"/>
                    <a:pt x="7011" y="3843"/>
                    <a:pt x="7579" y="4055"/>
                  </a:cubicBezTo>
                  <a:cubicBezTo>
                    <a:pt x="8147" y="4268"/>
                    <a:pt x="8905" y="4492"/>
                    <a:pt x="9663" y="4720"/>
                  </a:cubicBezTo>
                  <a:cubicBezTo>
                    <a:pt x="10421" y="4948"/>
                    <a:pt x="11179" y="5178"/>
                    <a:pt x="11937" y="5427"/>
                  </a:cubicBezTo>
                  <a:cubicBezTo>
                    <a:pt x="12695" y="5676"/>
                    <a:pt x="13453" y="5943"/>
                    <a:pt x="14116" y="6210"/>
                  </a:cubicBezTo>
                  <a:cubicBezTo>
                    <a:pt x="14779" y="6478"/>
                    <a:pt x="15347" y="6745"/>
                    <a:pt x="15726" y="6969"/>
                  </a:cubicBezTo>
                  <a:cubicBezTo>
                    <a:pt x="16105" y="7194"/>
                    <a:pt x="16295" y="7376"/>
                    <a:pt x="16389" y="7561"/>
                  </a:cubicBezTo>
                  <a:cubicBezTo>
                    <a:pt x="16484" y="7746"/>
                    <a:pt x="16484" y="7935"/>
                    <a:pt x="16579" y="8129"/>
                  </a:cubicBezTo>
                  <a:cubicBezTo>
                    <a:pt x="16674" y="8323"/>
                    <a:pt x="16863" y="8523"/>
                    <a:pt x="16958" y="8715"/>
                  </a:cubicBezTo>
                  <a:cubicBezTo>
                    <a:pt x="17053" y="8906"/>
                    <a:pt x="17053" y="9088"/>
                    <a:pt x="17053" y="9273"/>
                  </a:cubicBezTo>
                  <a:cubicBezTo>
                    <a:pt x="17053" y="9458"/>
                    <a:pt x="17053" y="9647"/>
                    <a:pt x="16958" y="9841"/>
                  </a:cubicBezTo>
                  <a:cubicBezTo>
                    <a:pt x="16863" y="10035"/>
                    <a:pt x="16674" y="10235"/>
                    <a:pt x="16484" y="10490"/>
                  </a:cubicBezTo>
                  <a:cubicBezTo>
                    <a:pt x="16295" y="10745"/>
                    <a:pt x="16105" y="11055"/>
                    <a:pt x="15916" y="11301"/>
                  </a:cubicBezTo>
                  <a:cubicBezTo>
                    <a:pt x="15726" y="11547"/>
                    <a:pt x="15537" y="11729"/>
                    <a:pt x="15442" y="11917"/>
                  </a:cubicBezTo>
                  <a:cubicBezTo>
                    <a:pt x="15347" y="12105"/>
                    <a:pt x="15347" y="12299"/>
                    <a:pt x="15253" y="12494"/>
                  </a:cubicBezTo>
                  <a:cubicBezTo>
                    <a:pt x="15158" y="12688"/>
                    <a:pt x="14968" y="12882"/>
                    <a:pt x="14874" y="13077"/>
                  </a:cubicBezTo>
                  <a:cubicBezTo>
                    <a:pt x="14779" y="13271"/>
                    <a:pt x="14779" y="13465"/>
                    <a:pt x="14874" y="13659"/>
                  </a:cubicBezTo>
                  <a:cubicBezTo>
                    <a:pt x="14968" y="13854"/>
                    <a:pt x="15158" y="14048"/>
                    <a:pt x="15253" y="14242"/>
                  </a:cubicBezTo>
                  <a:cubicBezTo>
                    <a:pt x="15347" y="14436"/>
                    <a:pt x="15347" y="14631"/>
                    <a:pt x="15347" y="14819"/>
                  </a:cubicBezTo>
                  <a:cubicBezTo>
                    <a:pt x="15347" y="15007"/>
                    <a:pt x="15347" y="15189"/>
                    <a:pt x="15442" y="15371"/>
                  </a:cubicBezTo>
                  <a:cubicBezTo>
                    <a:pt x="15537" y="15553"/>
                    <a:pt x="15726" y="15736"/>
                    <a:pt x="15821" y="15963"/>
                  </a:cubicBezTo>
                  <a:cubicBezTo>
                    <a:pt x="15916" y="16191"/>
                    <a:pt x="15916" y="16464"/>
                    <a:pt x="15916" y="16701"/>
                  </a:cubicBezTo>
                  <a:cubicBezTo>
                    <a:pt x="15916" y="16938"/>
                    <a:pt x="15916" y="17138"/>
                    <a:pt x="15916" y="17375"/>
                  </a:cubicBezTo>
                  <a:cubicBezTo>
                    <a:pt x="15916" y="17611"/>
                    <a:pt x="15916" y="17885"/>
                    <a:pt x="15916" y="18143"/>
                  </a:cubicBezTo>
                  <a:cubicBezTo>
                    <a:pt x="15916" y="18401"/>
                    <a:pt x="15916" y="18644"/>
                    <a:pt x="15916" y="18883"/>
                  </a:cubicBezTo>
                  <a:cubicBezTo>
                    <a:pt x="15916" y="19123"/>
                    <a:pt x="15916" y="19360"/>
                    <a:pt x="15916" y="19581"/>
                  </a:cubicBezTo>
                  <a:cubicBezTo>
                    <a:pt x="15916" y="19803"/>
                    <a:pt x="15916" y="20009"/>
                    <a:pt x="16011" y="20237"/>
                  </a:cubicBezTo>
                  <a:cubicBezTo>
                    <a:pt x="16105" y="20465"/>
                    <a:pt x="16295" y="20714"/>
                    <a:pt x="16484" y="20917"/>
                  </a:cubicBezTo>
                  <a:cubicBezTo>
                    <a:pt x="16674" y="21120"/>
                    <a:pt x="16863" y="21278"/>
                    <a:pt x="16958" y="21378"/>
                  </a:cubicBezTo>
                  <a:cubicBezTo>
                    <a:pt x="17053" y="21479"/>
                    <a:pt x="17053" y="21521"/>
                    <a:pt x="17432" y="21551"/>
                  </a:cubicBezTo>
                  <a:cubicBezTo>
                    <a:pt x="17811" y="21582"/>
                    <a:pt x="18568" y="21600"/>
                    <a:pt x="19326" y="21591"/>
                  </a:cubicBezTo>
                  <a:cubicBezTo>
                    <a:pt x="20084" y="21582"/>
                    <a:pt x="20842" y="21545"/>
                    <a:pt x="2160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478590" y="470232"/>
              <a:ext cx="248623" cy="44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17396" y="1350"/>
                  </a:moveTo>
                  <a:cubicBezTo>
                    <a:pt x="14996" y="1105"/>
                    <a:pt x="12596" y="859"/>
                    <a:pt x="10087" y="1473"/>
                  </a:cubicBezTo>
                  <a:cubicBezTo>
                    <a:pt x="7578" y="2086"/>
                    <a:pt x="4959" y="3559"/>
                    <a:pt x="2996" y="5891"/>
                  </a:cubicBezTo>
                  <a:cubicBezTo>
                    <a:pt x="1032" y="8223"/>
                    <a:pt x="-277" y="11414"/>
                    <a:pt x="50" y="13684"/>
                  </a:cubicBezTo>
                  <a:cubicBezTo>
                    <a:pt x="378" y="15955"/>
                    <a:pt x="2341" y="17305"/>
                    <a:pt x="5287" y="17611"/>
                  </a:cubicBezTo>
                  <a:cubicBezTo>
                    <a:pt x="8232" y="17918"/>
                    <a:pt x="12159" y="17182"/>
                    <a:pt x="14996" y="15770"/>
                  </a:cubicBezTo>
                  <a:cubicBezTo>
                    <a:pt x="17832" y="14359"/>
                    <a:pt x="19578" y="12273"/>
                    <a:pt x="19578" y="9695"/>
                  </a:cubicBezTo>
                  <a:cubicBezTo>
                    <a:pt x="19578" y="7118"/>
                    <a:pt x="17832" y="4050"/>
                    <a:pt x="15323" y="2270"/>
                  </a:cubicBezTo>
                  <a:cubicBezTo>
                    <a:pt x="12814" y="491"/>
                    <a:pt x="9541" y="0"/>
                    <a:pt x="7359" y="0"/>
                  </a:cubicBezTo>
                  <a:cubicBezTo>
                    <a:pt x="5178" y="0"/>
                    <a:pt x="4087" y="491"/>
                    <a:pt x="3868" y="1534"/>
                  </a:cubicBezTo>
                  <a:cubicBezTo>
                    <a:pt x="3650" y="2577"/>
                    <a:pt x="4305" y="4173"/>
                    <a:pt x="7032" y="6198"/>
                  </a:cubicBezTo>
                  <a:cubicBezTo>
                    <a:pt x="9759" y="8223"/>
                    <a:pt x="14559" y="10677"/>
                    <a:pt x="17396" y="13070"/>
                  </a:cubicBezTo>
                  <a:cubicBezTo>
                    <a:pt x="20232" y="15464"/>
                    <a:pt x="21105" y="17795"/>
                    <a:pt x="21214" y="19207"/>
                  </a:cubicBezTo>
                  <a:cubicBezTo>
                    <a:pt x="21323" y="20618"/>
                    <a:pt x="20668" y="21109"/>
                    <a:pt x="20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705349" y="490677"/>
              <a:ext cx="182278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15090" y="0"/>
                  </a:moveTo>
                  <a:cubicBezTo>
                    <a:pt x="17458" y="1161"/>
                    <a:pt x="19825" y="2323"/>
                    <a:pt x="20712" y="4529"/>
                  </a:cubicBezTo>
                  <a:cubicBezTo>
                    <a:pt x="21600" y="6735"/>
                    <a:pt x="21008" y="9987"/>
                    <a:pt x="18641" y="12890"/>
                  </a:cubicBezTo>
                  <a:cubicBezTo>
                    <a:pt x="16274" y="15794"/>
                    <a:pt x="12131" y="18348"/>
                    <a:pt x="8729" y="19742"/>
                  </a:cubicBezTo>
                  <a:cubicBezTo>
                    <a:pt x="5326" y="21135"/>
                    <a:pt x="2663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253289" y="478800"/>
              <a:ext cx="337058" cy="49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50" fill="norm" stroke="1" extrusionOk="0">
                  <a:moveTo>
                    <a:pt x="9170" y="515"/>
                  </a:moveTo>
                  <a:cubicBezTo>
                    <a:pt x="8526" y="182"/>
                    <a:pt x="7881" y="-150"/>
                    <a:pt x="6833" y="72"/>
                  </a:cubicBezTo>
                  <a:cubicBezTo>
                    <a:pt x="5785" y="293"/>
                    <a:pt x="4335" y="1068"/>
                    <a:pt x="2803" y="2785"/>
                  </a:cubicBezTo>
                  <a:cubicBezTo>
                    <a:pt x="1272" y="4502"/>
                    <a:pt x="-340" y="7161"/>
                    <a:pt x="63" y="10041"/>
                  </a:cubicBezTo>
                  <a:cubicBezTo>
                    <a:pt x="466" y="12921"/>
                    <a:pt x="2884" y="16022"/>
                    <a:pt x="6753" y="17961"/>
                  </a:cubicBezTo>
                  <a:cubicBezTo>
                    <a:pt x="10621" y="19899"/>
                    <a:pt x="15941" y="20675"/>
                    <a:pt x="2126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392325" y="559679"/>
              <a:ext cx="294701" cy="72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25" fill="norm" stroke="1" extrusionOk="0">
                  <a:moveTo>
                    <a:pt x="2988" y="0"/>
                  </a:moveTo>
                  <a:cubicBezTo>
                    <a:pt x="2065" y="150"/>
                    <a:pt x="1142" y="300"/>
                    <a:pt x="588" y="1500"/>
                  </a:cubicBezTo>
                  <a:cubicBezTo>
                    <a:pt x="35" y="2700"/>
                    <a:pt x="-150" y="4950"/>
                    <a:pt x="127" y="6225"/>
                  </a:cubicBezTo>
                  <a:cubicBezTo>
                    <a:pt x="404" y="7500"/>
                    <a:pt x="1142" y="7800"/>
                    <a:pt x="3450" y="7425"/>
                  </a:cubicBezTo>
                  <a:cubicBezTo>
                    <a:pt x="5758" y="7050"/>
                    <a:pt x="9635" y="6000"/>
                    <a:pt x="11850" y="4913"/>
                  </a:cubicBezTo>
                  <a:cubicBezTo>
                    <a:pt x="14065" y="3825"/>
                    <a:pt x="14619" y="2700"/>
                    <a:pt x="15081" y="1913"/>
                  </a:cubicBezTo>
                  <a:cubicBezTo>
                    <a:pt x="15542" y="1125"/>
                    <a:pt x="15912" y="675"/>
                    <a:pt x="16096" y="637"/>
                  </a:cubicBezTo>
                  <a:cubicBezTo>
                    <a:pt x="16281" y="600"/>
                    <a:pt x="16281" y="975"/>
                    <a:pt x="16650" y="2212"/>
                  </a:cubicBezTo>
                  <a:cubicBezTo>
                    <a:pt x="17019" y="3450"/>
                    <a:pt x="17758" y="5550"/>
                    <a:pt x="18773" y="7875"/>
                  </a:cubicBezTo>
                  <a:cubicBezTo>
                    <a:pt x="19788" y="10200"/>
                    <a:pt x="21081" y="12750"/>
                    <a:pt x="21265" y="15000"/>
                  </a:cubicBezTo>
                  <a:cubicBezTo>
                    <a:pt x="21450" y="17250"/>
                    <a:pt x="20527" y="19200"/>
                    <a:pt x="18588" y="20287"/>
                  </a:cubicBezTo>
                  <a:cubicBezTo>
                    <a:pt x="16650" y="21375"/>
                    <a:pt x="13696" y="21600"/>
                    <a:pt x="10835" y="21000"/>
                  </a:cubicBezTo>
                  <a:cubicBezTo>
                    <a:pt x="7973" y="20400"/>
                    <a:pt x="5204" y="18975"/>
                    <a:pt x="3542" y="17550"/>
                  </a:cubicBezTo>
                  <a:cubicBezTo>
                    <a:pt x="1881" y="16125"/>
                    <a:pt x="1327" y="14700"/>
                    <a:pt x="773" y="13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476142" y="294492"/>
              <a:ext cx="172229" cy="15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525" fill="norm" stroke="1" extrusionOk="0">
                  <a:moveTo>
                    <a:pt x="5207" y="7565"/>
                  </a:moveTo>
                  <a:cubicBezTo>
                    <a:pt x="5207" y="5903"/>
                    <a:pt x="5207" y="4242"/>
                    <a:pt x="4731" y="5405"/>
                  </a:cubicBezTo>
                  <a:cubicBezTo>
                    <a:pt x="4254" y="6568"/>
                    <a:pt x="3301" y="10556"/>
                    <a:pt x="2348" y="13380"/>
                  </a:cubicBezTo>
                  <a:cubicBezTo>
                    <a:pt x="1395" y="16205"/>
                    <a:pt x="442" y="17867"/>
                    <a:pt x="125" y="17534"/>
                  </a:cubicBezTo>
                  <a:cubicBezTo>
                    <a:pt x="-193" y="17202"/>
                    <a:pt x="125" y="14876"/>
                    <a:pt x="760" y="11885"/>
                  </a:cubicBezTo>
                  <a:cubicBezTo>
                    <a:pt x="1395" y="8894"/>
                    <a:pt x="2348" y="5239"/>
                    <a:pt x="3301" y="2747"/>
                  </a:cubicBezTo>
                  <a:cubicBezTo>
                    <a:pt x="4254" y="254"/>
                    <a:pt x="5207" y="-1075"/>
                    <a:pt x="7748" y="1085"/>
                  </a:cubicBezTo>
                  <a:cubicBezTo>
                    <a:pt x="10289" y="3245"/>
                    <a:pt x="14419" y="8894"/>
                    <a:pt x="16960" y="12716"/>
                  </a:cubicBezTo>
                  <a:cubicBezTo>
                    <a:pt x="19501" y="16537"/>
                    <a:pt x="20454" y="18531"/>
                    <a:pt x="21407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1824708" y="828018"/>
              <a:ext cx="766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1909043" y="843352"/>
              <a:ext cx="1533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2050539" y="567346"/>
              <a:ext cx="11841" cy="58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84"/>
                    <a:pt x="-1585" y="7768"/>
                    <a:pt x="575" y="11368"/>
                  </a:cubicBezTo>
                  <a:cubicBezTo>
                    <a:pt x="2735" y="14968"/>
                    <a:pt x="11375" y="1828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2162049" y="828018"/>
              <a:ext cx="23001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10"/>
                    <a:pt x="4800" y="11421"/>
                    <a:pt x="8400" y="15021"/>
                  </a:cubicBezTo>
                  <a:cubicBezTo>
                    <a:pt x="12000" y="18621"/>
                    <a:pt x="168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2279607" y="835685"/>
              <a:ext cx="79726" cy="15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55" fill="norm" stroke="1" extrusionOk="0">
                  <a:moveTo>
                    <a:pt x="13500" y="0"/>
                  </a:moveTo>
                  <a:cubicBezTo>
                    <a:pt x="9450" y="3771"/>
                    <a:pt x="5400" y="7543"/>
                    <a:pt x="3037" y="10286"/>
                  </a:cubicBezTo>
                  <a:cubicBezTo>
                    <a:pt x="675" y="13029"/>
                    <a:pt x="0" y="14743"/>
                    <a:pt x="0" y="16457"/>
                  </a:cubicBezTo>
                  <a:cubicBezTo>
                    <a:pt x="0" y="18171"/>
                    <a:pt x="675" y="19886"/>
                    <a:pt x="3037" y="20743"/>
                  </a:cubicBezTo>
                  <a:cubicBezTo>
                    <a:pt x="5400" y="21600"/>
                    <a:pt x="9450" y="21600"/>
                    <a:pt x="13162" y="19029"/>
                  </a:cubicBezTo>
                  <a:cubicBezTo>
                    <a:pt x="16875" y="16457"/>
                    <a:pt x="20250" y="11314"/>
                    <a:pt x="20925" y="8057"/>
                  </a:cubicBezTo>
                  <a:cubicBezTo>
                    <a:pt x="21600" y="4800"/>
                    <a:pt x="19575" y="3429"/>
                    <a:pt x="1755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3791666" y="538760"/>
              <a:ext cx="210425" cy="45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93" fill="norm" stroke="1" extrusionOk="0">
                  <a:moveTo>
                    <a:pt x="11279" y="10762"/>
                  </a:moveTo>
                  <a:cubicBezTo>
                    <a:pt x="8676" y="12693"/>
                    <a:pt x="6074" y="14624"/>
                    <a:pt x="4512" y="16132"/>
                  </a:cubicBezTo>
                  <a:cubicBezTo>
                    <a:pt x="2951" y="17641"/>
                    <a:pt x="2430" y="18727"/>
                    <a:pt x="1780" y="19692"/>
                  </a:cubicBezTo>
                  <a:cubicBezTo>
                    <a:pt x="1129" y="20657"/>
                    <a:pt x="348" y="21502"/>
                    <a:pt x="88" y="21381"/>
                  </a:cubicBezTo>
                  <a:cubicBezTo>
                    <a:pt x="-172" y="21261"/>
                    <a:pt x="88" y="20175"/>
                    <a:pt x="1650" y="17339"/>
                  </a:cubicBezTo>
                  <a:cubicBezTo>
                    <a:pt x="3211" y="14503"/>
                    <a:pt x="6074" y="9918"/>
                    <a:pt x="8416" y="6841"/>
                  </a:cubicBezTo>
                  <a:cubicBezTo>
                    <a:pt x="10758" y="3763"/>
                    <a:pt x="12580" y="2195"/>
                    <a:pt x="14011" y="1229"/>
                  </a:cubicBezTo>
                  <a:cubicBezTo>
                    <a:pt x="15442" y="264"/>
                    <a:pt x="16483" y="-98"/>
                    <a:pt x="17524" y="23"/>
                  </a:cubicBezTo>
                  <a:cubicBezTo>
                    <a:pt x="18565" y="143"/>
                    <a:pt x="19606" y="747"/>
                    <a:pt x="20257" y="3100"/>
                  </a:cubicBezTo>
                  <a:cubicBezTo>
                    <a:pt x="20908" y="5453"/>
                    <a:pt x="21168" y="9556"/>
                    <a:pt x="21298" y="12874"/>
                  </a:cubicBezTo>
                  <a:cubicBezTo>
                    <a:pt x="21428" y="16193"/>
                    <a:pt x="21428" y="18727"/>
                    <a:pt x="21428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3833419" y="766683"/>
              <a:ext cx="222340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4174778" y="549774"/>
              <a:ext cx="210655" cy="43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57" fill="norm" stroke="1" extrusionOk="0">
                  <a:moveTo>
                    <a:pt x="5837" y="6972"/>
                  </a:moveTo>
                  <a:cubicBezTo>
                    <a:pt x="4015" y="10530"/>
                    <a:pt x="2193" y="14088"/>
                    <a:pt x="1282" y="16248"/>
                  </a:cubicBezTo>
                  <a:cubicBezTo>
                    <a:pt x="371" y="18408"/>
                    <a:pt x="371" y="19170"/>
                    <a:pt x="371" y="19932"/>
                  </a:cubicBezTo>
                  <a:cubicBezTo>
                    <a:pt x="371" y="20695"/>
                    <a:pt x="371" y="21457"/>
                    <a:pt x="241" y="21457"/>
                  </a:cubicBezTo>
                  <a:cubicBezTo>
                    <a:pt x="111" y="21457"/>
                    <a:pt x="-149" y="20695"/>
                    <a:pt x="111" y="18026"/>
                  </a:cubicBezTo>
                  <a:cubicBezTo>
                    <a:pt x="371" y="15358"/>
                    <a:pt x="1152" y="10784"/>
                    <a:pt x="2453" y="7481"/>
                  </a:cubicBezTo>
                  <a:cubicBezTo>
                    <a:pt x="3755" y="4177"/>
                    <a:pt x="5576" y="2144"/>
                    <a:pt x="7268" y="1064"/>
                  </a:cubicBezTo>
                  <a:cubicBezTo>
                    <a:pt x="8959" y="-16"/>
                    <a:pt x="10521" y="-143"/>
                    <a:pt x="11692" y="111"/>
                  </a:cubicBezTo>
                  <a:cubicBezTo>
                    <a:pt x="12863" y="365"/>
                    <a:pt x="13644" y="1001"/>
                    <a:pt x="14294" y="2398"/>
                  </a:cubicBezTo>
                  <a:cubicBezTo>
                    <a:pt x="14945" y="3796"/>
                    <a:pt x="15465" y="5956"/>
                    <a:pt x="14555" y="7798"/>
                  </a:cubicBezTo>
                  <a:cubicBezTo>
                    <a:pt x="13644" y="9641"/>
                    <a:pt x="11302" y="11165"/>
                    <a:pt x="9480" y="12118"/>
                  </a:cubicBezTo>
                  <a:cubicBezTo>
                    <a:pt x="7658" y="13071"/>
                    <a:pt x="6357" y="13452"/>
                    <a:pt x="4796" y="13706"/>
                  </a:cubicBezTo>
                  <a:cubicBezTo>
                    <a:pt x="3234" y="13961"/>
                    <a:pt x="1412" y="14088"/>
                    <a:pt x="1022" y="14405"/>
                  </a:cubicBezTo>
                  <a:cubicBezTo>
                    <a:pt x="632" y="14723"/>
                    <a:pt x="1673" y="15231"/>
                    <a:pt x="5316" y="15993"/>
                  </a:cubicBezTo>
                  <a:cubicBezTo>
                    <a:pt x="8959" y="16756"/>
                    <a:pt x="15205" y="17772"/>
                    <a:pt x="21451" y="18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4455838" y="579988"/>
              <a:ext cx="190268" cy="41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06" fill="norm" stroke="1" extrusionOk="0">
                  <a:moveTo>
                    <a:pt x="20043" y="1333"/>
                  </a:moveTo>
                  <a:cubicBezTo>
                    <a:pt x="18360" y="803"/>
                    <a:pt x="16677" y="273"/>
                    <a:pt x="14994" y="74"/>
                  </a:cubicBezTo>
                  <a:cubicBezTo>
                    <a:pt x="13311" y="-125"/>
                    <a:pt x="11628" y="8"/>
                    <a:pt x="9103" y="1399"/>
                  </a:cubicBezTo>
                  <a:cubicBezTo>
                    <a:pt x="6579" y="2790"/>
                    <a:pt x="3212" y="5441"/>
                    <a:pt x="1389" y="8091"/>
                  </a:cubicBezTo>
                  <a:cubicBezTo>
                    <a:pt x="-434" y="10741"/>
                    <a:pt x="-715" y="13392"/>
                    <a:pt x="2090" y="15644"/>
                  </a:cubicBezTo>
                  <a:cubicBezTo>
                    <a:pt x="4895" y="17897"/>
                    <a:pt x="10786" y="19752"/>
                    <a:pt x="14433" y="20614"/>
                  </a:cubicBezTo>
                  <a:cubicBezTo>
                    <a:pt x="18080" y="21475"/>
                    <a:pt x="19482" y="21342"/>
                    <a:pt x="20885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4799441" y="669828"/>
              <a:ext cx="181813" cy="35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29" fill="norm" stroke="1" extrusionOk="0">
                  <a:moveTo>
                    <a:pt x="0" y="746"/>
                  </a:moveTo>
                  <a:cubicBezTo>
                    <a:pt x="1500" y="289"/>
                    <a:pt x="3000" y="-167"/>
                    <a:pt x="5550" y="61"/>
                  </a:cubicBezTo>
                  <a:cubicBezTo>
                    <a:pt x="8100" y="289"/>
                    <a:pt x="11700" y="1202"/>
                    <a:pt x="12600" y="2799"/>
                  </a:cubicBezTo>
                  <a:cubicBezTo>
                    <a:pt x="13500" y="4396"/>
                    <a:pt x="11700" y="6678"/>
                    <a:pt x="10200" y="8047"/>
                  </a:cubicBezTo>
                  <a:cubicBezTo>
                    <a:pt x="8700" y="9416"/>
                    <a:pt x="7500" y="9872"/>
                    <a:pt x="7950" y="10253"/>
                  </a:cubicBezTo>
                  <a:cubicBezTo>
                    <a:pt x="8400" y="10633"/>
                    <a:pt x="10500" y="10937"/>
                    <a:pt x="13050" y="11850"/>
                  </a:cubicBezTo>
                  <a:cubicBezTo>
                    <a:pt x="15600" y="12763"/>
                    <a:pt x="18600" y="14284"/>
                    <a:pt x="20100" y="15501"/>
                  </a:cubicBezTo>
                  <a:cubicBezTo>
                    <a:pt x="21600" y="16718"/>
                    <a:pt x="21600" y="17630"/>
                    <a:pt x="20850" y="18467"/>
                  </a:cubicBezTo>
                  <a:cubicBezTo>
                    <a:pt x="20100" y="19303"/>
                    <a:pt x="18600" y="20064"/>
                    <a:pt x="16050" y="20596"/>
                  </a:cubicBezTo>
                  <a:cubicBezTo>
                    <a:pt x="13500" y="21129"/>
                    <a:pt x="9900" y="21433"/>
                    <a:pt x="7650" y="20672"/>
                  </a:cubicBezTo>
                  <a:cubicBezTo>
                    <a:pt x="5400" y="19912"/>
                    <a:pt x="4500" y="18087"/>
                    <a:pt x="3600" y="1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5029446" y="575012"/>
              <a:ext cx="152134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0" y="0"/>
                  </a:moveTo>
                  <a:cubicBezTo>
                    <a:pt x="5760" y="900"/>
                    <a:pt x="11520" y="1800"/>
                    <a:pt x="15480" y="3450"/>
                  </a:cubicBezTo>
                  <a:cubicBezTo>
                    <a:pt x="19440" y="5100"/>
                    <a:pt x="21600" y="7500"/>
                    <a:pt x="21420" y="10100"/>
                  </a:cubicBezTo>
                  <a:cubicBezTo>
                    <a:pt x="21240" y="12700"/>
                    <a:pt x="18720" y="15500"/>
                    <a:pt x="15120" y="17450"/>
                  </a:cubicBezTo>
                  <a:cubicBezTo>
                    <a:pt x="11520" y="19400"/>
                    <a:pt x="6840" y="20500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389749" y="2077396"/>
              <a:ext cx="271902" cy="65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87" fill="norm" stroke="1" extrusionOk="0">
                  <a:moveTo>
                    <a:pt x="2839" y="1267"/>
                  </a:moveTo>
                  <a:cubicBezTo>
                    <a:pt x="2639" y="680"/>
                    <a:pt x="2439" y="94"/>
                    <a:pt x="2139" y="11"/>
                  </a:cubicBezTo>
                  <a:cubicBezTo>
                    <a:pt x="1839" y="-73"/>
                    <a:pt x="1439" y="346"/>
                    <a:pt x="939" y="1434"/>
                  </a:cubicBezTo>
                  <a:cubicBezTo>
                    <a:pt x="439" y="2522"/>
                    <a:pt x="-161" y="4280"/>
                    <a:pt x="39" y="5536"/>
                  </a:cubicBezTo>
                  <a:cubicBezTo>
                    <a:pt x="239" y="6792"/>
                    <a:pt x="1239" y="7546"/>
                    <a:pt x="2939" y="7755"/>
                  </a:cubicBezTo>
                  <a:cubicBezTo>
                    <a:pt x="4639" y="7964"/>
                    <a:pt x="7039" y="7629"/>
                    <a:pt x="9139" y="6541"/>
                  </a:cubicBezTo>
                  <a:cubicBezTo>
                    <a:pt x="11239" y="5453"/>
                    <a:pt x="13039" y="3611"/>
                    <a:pt x="14039" y="2439"/>
                  </a:cubicBezTo>
                  <a:cubicBezTo>
                    <a:pt x="15039" y="1267"/>
                    <a:pt x="15239" y="764"/>
                    <a:pt x="15339" y="722"/>
                  </a:cubicBezTo>
                  <a:cubicBezTo>
                    <a:pt x="15439" y="680"/>
                    <a:pt x="15439" y="1099"/>
                    <a:pt x="16039" y="2397"/>
                  </a:cubicBezTo>
                  <a:cubicBezTo>
                    <a:pt x="16639" y="3694"/>
                    <a:pt x="17839" y="5871"/>
                    <a:pt x="18939" y="8508"/>
                  </a:cubicBezTo>
                  <a:cubicBezTo>
                    <a:pt x="20039" y="11146"/>
                    <a:pt x="21039" y="14243"/>
                    <a:pt x="21239" y="16294"/>
                  </a:cubicBezTo>
                  <a:cubicBezTo>
                    <a:pt x="21439" y="18346"/>
                    <a:pt x="20839" y="19350"/>
                    <a:pt x="20239" y="20020"/>
                  </a:cubicBezTo>
                  <a:cubicBezTo>
                    <a:pt x="19639" y="20690"/>
                    <a:pt x="19039" y="21025"/>
                    <a:pt x="18239" y="21234"/>
                  </a:cubicBezTo>
                  <a:cubicBezTo>
                    <a:pt x="17439" y="21443"/>
                    <a:pt x="16439" y="21527"/>
                    <a:pt x="14839" y="20899"/>
                  </a:cubicBezTo>
                  <a:cubicBezTo>
                    <a:pt x="13239" y="20271"/>
                    <a:pt x="11039" y="18932"/>
                    <a:pt x="10039" y="18053"/>
                  </a:cubicBezTo>
                  <a:cubicBezTo>
                    <a:pt x="9039" y="17174"/>
                    <a:pt x="9239" y="16755"/>
                    <a:pt x="9439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1442766" y="1799151"/>
              <a:ext cx="113603" cy="19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767" fill="norm" stroke="1" extrusionOk="0">
                  <a:moveTo>
                    <a:pt x="8377" y="6750"/>
                  </a:moveTo>
                  <a:cubicBezTo>
                    <a:pt x="6937" y="8100"/>
                    <a:pt x="5497" y="9450"/>
                    <a:pt x="4057" y="12150"/>
                  </a:cubicBezTo>
                  <a:cubicBezTo>
                    <a:pt x="2617" y="14850"/>
                    <a:pt x="1177" y="18900"/>
                    <a:pt x="457" y="20250"/>
                  </a:cubicBezTo>
                  <a:cubicBezTo>
                    <a:pt x="-263" y="21600"/>
                    <a:pt x="-263" y="20250"/>
                    <a:pt x="1417" y="16875"/>
                  </a:cubicBezTo>
                  <a:cubicBezTo>
                    <a:pt x="3097" y="13500"/>
                    <a:pt x="6457" y="8100"/>
                    <a:pt x="9337" y="4725"/>
                  </a:cubicBezTo>
                  <a:cubicBezTo>
                    <a:pt x="12217" y="1350"/>
                    <a:pt x="14617" y="0"/>
                    <a:pt x="16297" y="0"/>
                  </a:cubicBezTo>
                  <a:cubicBezTo>
                    <a:pt x="17977" y="0"/>
                    <a:pt x="18937" y="1350"/>
                    <a:pt x="19657" y="4860"/>
                  </a:cubicBezTo>
                  <a:cubicBezTo>
                    <a:pt x="20377" y="8370"/>
                    <a:pt x="20857" y="14040"/>
                    <a:pt x="21337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778706" y="2269384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1824708" y="2292385"/>
              <a:ext cx="1533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1985711" y="2008712"/>
              <a:ext cx="46002" cy="60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1098"/>
                  </a:moveTo>
                  <a:cubicBezTo>
                    <a:pt x="2400" y="549"/>
                    <a:pt x="4800" y="0"/>
                    <a:pt x="6000" y="0"/>
                  </a:cubicBezTo>
                  <a:cubicBezTo>
                    <a:pt x="7200" y="0"/>
                    <a:pt x="7200" y="549"/>
                    <a:pt x="7200" y="2700"/>
                  </a:cubicBezTo>
                  <a:cubicBezTo>
                    <a:pt x="7200" y="4851"/>
                    <a:pt x="7200" y="8603"/>
                    <a:pt x="6600" y="11853"/>
                  </a:cubicBezTo>
                  <a:cubicBezTo>
                    <a:pt x="6000" y="15102"/>
                    <a:pt x="4800" y="17847"/>
                    <a:pt x="4200" y="19449"/>
                  </a:cubicBezTo>
                  <a:cubicBezTo>
                    <a:pt x="3600" y="21051"/>
                    <a:pt x="3600" y="21508"/>
                    <a:pt x="5400" y="21554"/>
                  </a:cubicBezTo>
                  <a:cubicBezTo>
                    <a:pt x="7200" y="21600"/>
                    <a:pt x="10800" y="21234"/>
                    <a:pt x="13800" y="20731"/>
                  </a:cubicBezTo>
                  <a:cubicBezTo>
                    <a:pt x="16800" y="20227"/>
                    <a:pt x="19200" y="19586"/>
                    <a:pt x="21600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2116047" y="2231050"/>
              <a:ext cx="15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2208575" y="2215716"/>
              <a:ext cx="84476" cy="19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353" fill="norm" stroke="1" extrusionOk="0">
                  <a:moveTo>
                    <a:pt x="9130" y="0"/>
                  </a:moveTo>
                  <a:cubicBezTo>
                    <a:pt x="5427" y="3927"/>
                    <a:pt x="1725" y="7855"/>
                    <a:pt x="490" y="11361"/>
                  </a:cubicBezTo>
                  <a:cubicBezTo>
                    <a:pt x="-744" y="14868"/>
                    <a:pt x="490" y="17953"/>
                    <a:pt x="2650" y="19636"/>
                  </a:cubicBezTo>
                  <a:cubicBezTo>
                    <a:pt x="4810" y="21319"/>
                    <a:pt x="7896" y="21600"/>
                    <a:pt x="10673" y="21179"/>
                  </a:cubicBezTo>
                  <a:cubicBezTo>
                    <a:pt x="13450" y="20758"/>
                    <a:pt x="15919" y="19636"/>
                    <a:pt x="17770" y="16691"/>
                  </a:cubicBezTo>
                  <a:cubicBezTo>
                    <a:pt x="19622" y="13745"/>
                    <a:pt x="20856" y="8977"/>
                    <a:pt x="20239" y="6171"/>
                  </a:cubicBezTo>
                  <a:cubicBezTo>
                    <a:pt x="19622" y="3366"/>
                    <a:pt x="17153" y="2525"/>
                    <a:pt x="14685" y="2525"/>
                  </a:cubicBezTo>
                  <a:cubicBezTo>
                    <a:pt x="12216" y="2525"/>
                    <a:pt x="9747" y="3366"/>
                    <a:pt x="7279" y="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2622059" y="2131381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2576058" y="2269384"/>
              <a:ext cx="207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3120403" y="1962710"/>
              <a:ext cx="221122" cy="73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0" y="21600"/>
                  </a:moveTo>
                  <a:cubicBezTo>
                    <a:pt x="248" y="18225"/>
                    <a:pt x="497" y="14850"/>
                    <a:pt x="993" y="12000"/>
                  </a:cubicBezTo>
                  <a:cubicBezTo>
                    <a:pt x="1490" y="9150"/>
                    <a:pt x="2235" y="6825"/>
                    <a:pt x="3228" y="4988"/>
                  </a:cubicBezTo>
                  <a:cubicBezTo>
                    <a:pt x="4221" y="3150"/>
                    <a:pt x="5462" y="1800"/>
                    <a:pt x="6579" y="1013"/>
                  </a:cubicBezTo>
                  <a:cubicBezTo>
                    <a:pt x="7697" y="225"/>
                    <a:pt x="8690" y="0"/>
                    <a:pt x="9807" y="0"/>
                  </a:cubicBezTo>
                  <a:cubicBezTo>
                    <a:pt x="10924" y="0"/>
                    <a:pt x="12166" y="225"/>
                    <a:pt x="13159" y="938"/>
                  </a:cubicBezTo>
                  <a:cubicBezTo>
                    <a:pt x="14152" y="1650"/>
                    <a:pt x="14897" y="2850"/>
                    <a:pt x="14648" y="3825"/>
                  </a:cubicBezTo>
                  <a:cubicBezTo>
                    <a:pt x="14400" y="4800"/>
                    <a:pt x="13159" y="5550"/>
                    <a:pt x="12041" y="6038"/>
                  </a:cubicBezTo>
                  <a:cubicBezTo>
                    <a:pt x="10924" y="6525"/>
                    <a:pt x="9931" y="6750"/>
                    <a:pt x="10055" y="6787"/>
                  </a:cubicBezTo>
                  <a:cubicBezTo>
                    <a:pt x="10179" y="6825"/>
                    <a:pt x="11421" y="6675"/>
                    <a:pt x="13159" y="6750"/>
                  </a:cubicBezTo>
                  <a:cubicBezTo>
                    <a:pt x="14897" y="6825"/>
                    <a:pt x="17131" y="7125"/>
                    <a:pt x="18621" y="7463"/>
                  </a:cubicBezTo>
                  <a:cubicBezTo>
                    <a:pt x="20110" y="7800"/>
                    <a:pt x="20855" y="8175"/>
                    <a:pt x="21228" y="8587"/>
                  </a:cubicBezTo>
                  <a:cubicBezTo>
                    <a:pt x="21600" y="9000"/>
                    <a:pt x="21600" y="9450"/>
                    <a:pt x="20979" y="9825"/>
                  </a:cubicBezTo>
                  <a:cubicBezTo>
                    <a:pt x="20359" y="10200"/>
                    <a:pt x="19117" y="10500"/>
                    <a:pt x="17503" y="10462"/>
                  </a:cubicBezTo>
                  <a:cubicBezTo>
                    <a:pt x="15890" y="10425"/>
                    <a:pt x="13903" y="10050"/>
                    <a:pt x="11917" y="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3396410" y="2235484"/>
              <a:ext cx="85808" cy="121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96" fill="norm" stroke="1" extrusionOk="0">
                  <a:moveTo>
                    <a:pt x="7623" y="1880"/>
                  </a:moveTo>
                  <a:cubicBezTo>
                    <a:pt x="6988" y="4084"/>
                    <a:pt x="6353" y="6288"/>
                    <a:pt x="5082" y="9374"/>
                  </a:cubicBezTo>
                  <a:cubicBezTo>
                    <a:pt x="3812" y="12460"/>
                    <a:pt x="1906" y="16427"/>
                    <a:pt x="2541" y="18631"/>
                  </a:cubicBezTo>
                  <a:cubicBezTo>
                    <a:pt x="3176" y="20835"/>
                    <a:pt x="6353" y="21276"/>
                    <a:pt x="9529" y="20615"/>
                  </a:cubicBezTo>
                  <a:cubicBezTo>
                    <a:pt x="12706" y="19954"/>
                    <a:pt x="15882" y="18190"/>
                    <a:pt x="18106" y="15325"/>
                  </a:cubicBezTo>
                  <a:cubicBezTo>
                    <a:pt x="20329" y="12460"/>
                    <a:pt x="21600" y="8492"/>
                    <a:pt x="21282" y="5627"/>
                  </a:cubicBezTo>
                  <a:cubicBezTo>
                    <a:pt x="20965" y="2762"/>
                    <a:pt x="19059" y="998"/>
                    <a:pt x="15247" y="337"/>
                  </a:cubicBezTo>
                  <a:cubicBezTo>
                    <a:pt x="11435" y="-324"/>
                    <a:pt x="5718" y="117"/>
                    <a:pt x="0" y="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3710750" y="2169715"/>
              <a:ext cx="161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3779751" y="2085380"/>
              <a:ext cx="23002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18"/>
                    <a:pt x="9600" y="11435"/>
                    <a:pt x="13200" y="15035"/>
                  </a:cubicBezTo>
                  <a:cubicBezTo>
                    <a:pt x="16800" y="18635"/>
                    <a:pt x="19200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4148198" y="1880476"/>
              <a:ext cx="163122" cy="71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19" fill="norm" stroke="1" extrusionOk="0">
                  <a:moveTo>
                    <a:pt x="1967" y="20774"/>
                  </a:moveTo>
                  <a:cubicBezTo>
                    <a:pt x="1292" y="21155"/>
                    <a:pt x="617" y="21537"/>
                    <a:pt x="280" y="21384"/>
                  </a:cubicBezTo>
                  <a:cubicBezTo>
                    <a:pt x="-58" y="21232"/>
                    <a:pt x="-58" y="20545"/>
                    <a:pt x="111" y="18637"/>
                  </a:cubicBezTo>
                  <a:cubicBezTo>
                    <a:pt x="280" y="16729"/>
                    <a:pt x="617" y="13599"/>
                    <a:pt x="1630" y="11004"/>
                  </a:cubicBezTo>
                  <a:cubicBezTo>
                    <a:pt x="2642" y="8409"/>
                    <a:pt x="4330" y="6348"/>
                    <a:pt x="5679" y="4745"/>
                  </a:cubicBezTo>
                  <a:cubicBezTo>
                    <a:pt x="7029" y="3143"/>
                    <a:pt x="8042" y="1998"/>
                    <a:pt x="9054" y="1235"/>
                  </a:cubicBezTo>
                  <a:cubicBezTo>
                    <a:pt x="10067" y="471"/>
                    <a:pt x="11079" y="90"/>
                    <a:pt x="12261" y="13"/>
                  </a:cubicBezTo>
                  <a:cubicBezTo>
                    <a:pt x="13442" y="-63"/>
                    <a:pt x="14792" y="166"/>
                    <a:pt x="15804" y="1120"/>
                  </a:cubicBezTo>
                  <a:cubicBezTo>
                    <a:pt x="16817" y="2074"/>
                    <a:pt x="17492" y="3753"/>
                    <a:pt x="17661" y="4784"/>
                  </a:cubicBezTo>
                  <a:cubicBezTo>
                    <a:pt x="17830" y="5814"/>
                    <a:pt x="17492" y="6196"/>
                    <a:pt x="16479" y="6654"/>
                  </a:cubicBezTo>
                  <a:cubicBezTo>
                    <a:pt x="15467" y="7112"/>
                    <a:pt x="13780" y="7646"/>
                    <a:pt x="13780" y="7989"/>
                  </a:cubicBezTo>
                  <a:cubicBezTo>
                    <a:pt x="13780" y="8333"/>
                    <a:pt x="15467" y="8485"/>
                    <a:pt x="16817" y="8714"/>
                  </a:cubicBezTo>
                  <a:cubicBezTo>
                    <a:pt x="18167" y="8943"/>
                    <a:pt x="19180" y="9249"/>
                    <a:pt x="20023" y="9592"/>
                  </a:cubicBezTo>
                  <a:cubicBezTo>
                    <a:pt x="20867" y="9936"/>
                    <a:pt x="21542" y="10317"/>
                    <a:pt x="21542" y="10737"/>
                  </a:cubicBezTo>
                  <a:cubicBezTo>
                    <a:pt x="21542" y="11157"/>
                    <a:pt x="20867" y="11615"/>
                    <a:pt x="19011" y="11882"/>
                  </a:cubicBezTo>
                  <a:cubicBezTo>
                    <a:pt x="17155" y="12149"/>
                    <a:pt x="14117" y="12225"/>
                    <a:pt x="11755" y="12187"/>
                  </a:cubicBezTo>
                  <a:cubicBezTo>
                    <a:pt x="9392" y="12149"/>
                    <a:pt x="7704" y="11996"/>
                    <a:pt x="7198" y="11691"/>
                  </a:cubicBezTo>
                  <a:cubicBezTo>
                    <a:pt x="6692" y="11386"/>
                    <a:pt x="7367" y="10928"/>
                    <a:pt x="8042" y="10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4400765" y="2185049"/>
              <a:ext cx="3066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800"/>
                    <a:pt x="14400" y="3600"/>
                    <a:pt x="18000" y="7200"/>
                  </a:cubicBezTo>
                  <a:cubicBezTo>
                    <a:pt x="21600" y="10800"/>
                    <a:pt x="216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4671159" y="2039379"/>
              <a:ext cx="225123" cy="57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75" fill="norm" stroke="1" extrusionOk="0">
                  <a:moveTo>
                    <a:pt x="1247" y="0"/>
                  </a:moveTo>
                  <a:cubicBezTo>
                    <a:pt x="527" y="1332"/>
                    <a:pt x="-193" y="2664"/>
                    <a:pt x="47" y="3996"/>
                  </a:cubicBezTo>
                  <a:cubicBezTo>
                    <a:pt x="287" y="5329"/>
                    <a:pt x="1487" y="6661"/>
                    <a:pt x="3287" y="7184"/>
                  </a:cubicBezTo>
                  <a:cubicBezTo>
                    <a:pt x="5087" y="7707"/>
                    <a:pt x="7487" y="7422"/>
                    <a:pt x="9767" y="6470"/>
                  </a:cubicBezTo>
                  <a:cubicBezTo>
                    <a:pt x="12047" y="5519"/>
                    <a:pt x="14207" y="3901"/>
                    <a:pt x="15527" y="2807"/>
                  </a:cubicBezTo>
                  <a:cubicBezTo>
                    <a:pt x="16847" y="1713"/>
                    <a:pt x="17327" y="1142"/>
                    <a:pt x="17327" y="1332"/>
                  </a:cubicBezTo>
                  <a:cubicBezTo>
                    <a:pt x="17327" y="1522"/>
                    <a:pt x="16847" y="2474"/>
                    <a:pt x="17207" y="3949"/>
                  </a:cubicBezTo>
                  <a:cubicBezTo>
                    <a:pt x="17567" y="5424"/>
                    <a:pt x="18767" y="7422"/>
                    <a:pt x="19727" y="9896"/>
                  </a:cubicBezTo>
                  <a:cubicBezTo>
                    <a:pt x="20687" y="12370"/>
                    <a:pt x="21407" y="15320"/>
                    <a:pt x="21047" y="17318"/>
                  </a:cubicBezTo>
                  <a:cubicBezTo>
                    <a:pt x="20687" y="19316"/>
                    <a:pt x="19247" y="20363"/>
                    <a:pt x="17567" y="20934"/>
                  </a:cubicBezTo>
                  <a:cubicBezTo>
                    <a:pt x="15887" y="21505"/>
                    <a:pt x="13967" y="21600"/>
                    <a:pt x="11927" y="20744"/>
                  </a:cubicBezTo>
                  <a:cubicBezTo>
                    <a:pt x="9887" y="19887"/>
                    <a:pt x="7727" y="18079"/>
                    <a:pt x="7127" y="16890"/>
                  </a:cubicBezTo>
                  <a:cubicBezTo>
                    <a:pt x="6527" y="15700"/>
                    <a:pt x="7487" y="15130"/>
                    <a:pt x="8447" y="14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5021779" y="2246384"/>
              <a:ext cx="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5069698" y="2284718"/>
              <a:ext cx="115357" cy="10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0925" fill="norm" stroke="1" extrusionOk="0">
                  <a:moveTo>
                    <a:pt x="12064" y="0"/>
                  </a:moveTo>
                  <a:cubicBezTo>
                    <a:pt x="9766" y="527"/>
                    <a:pt x="7468" y="1054"/>
                    <a:pt x="5400" y="3161"/>
                  </a:cubicBezTo>
                  <a:cubicBezTo>
                    <a:pt x="3332" y="5268"/>
                    <a:pt x="1493" y="8956"/>
                    <a:pt x="574" y="12117"/>
                  </a:cubicBezTo>
                  <a:cubicBezTo>
                    <a:pt x="-345" y="15278"/>
                    <a:pt x="-345" y="17912"/>
                    <a:pt x="1953" y="19493"/>
                  </a:cubicBezTo>
                  <a:cubicBezTo>
                    <a:pt x="4251" y="21073"/>
                    <a:pt x="8846" y="21600"/>
                    <a:pt x="12523" y="19756"/>
                  </a:cubicBezTo>
                  <a:cubicBezTo>
                    <a:pt x="16200" y="17912"/>
                    <a:pt x="18957" y="13698"/>
                    <a:pt x="20106" y="10273"/>
                  </a:cubicBezTo>
                  <a:cubicBezTo>
                    <a:pt x="21255" y="6849"/>
                    <a:pt x="20795" y="4215"/>
                    <a:pt x="19187" y="2634"/>
                  </a:cubicBezTo>
                  <a:cubicBezTo>
                    <a:pt x="17578" y="1054"/>
                    <a:pt x="14821" y="527"/>
                    <a:pt x="12064" y="263"/>
                  </a:cubicBezTo>
                  <a:cubicBezTo>
                    <a:pt x="9306" y="0"/>
                    <a:pt x="6549" y="0"/>
                    <a:pt x="37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5466456" y="2258485"/>
              <a:ext cx="207006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67" y="12302"/>
                    <a:pt x="2133" y="4448"/>
                    <a:pt x="5733" y="1502"/>
                  </a:cubicBezTo>
                  <a:cubicBezTo>
                    <a:pt x="9333" y="-1443"/>
                    <a:pt x="154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5589125" y="2177382"/>
              <a:ext cx="1533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5704128" y="1891286"/>
              <a:ext cx="240229" cy="85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919" y="19017"/>
                    <a:pt x="1838" y="16503"/>
                    <a:pt x="2643" y="14053"/>
                  </a:cubicBezTo>
                  <a:cubicBezTo>
                    <a:pt x="3447" y="11602"/>
                    <a:pt x="4136" y="9217"/>
                    <a:pt x="5400" y="7025"/>
                  </a:cubicBezTo>
                  <a:cubicBezTo>
                    <a:pt x="6664" y="4832"/>
                    <a:pt x="8502" y="2833"/>
                    <a:pt x="9766" y="1705"/>
                  </a:cubicBezTo>
                  <a:cubicBezTo>
                    <a:pt x="11030" y="577"/>
                    <a:pt x="11719" y="319"/>
                    <a:pt x="12638" y="158"/>
                  </a:cubicBezTo>
                  <a:cubicBezTo>
                    <a:pt x="13557" y="-4"/>
                    <a:pt x="14706" y="-68"/>
                    <a:pt x="15626" y="93"/>
                  </a:cubicBezTo>
                  <a:cubicBezTo>
                    <a:pt x="16545" y="254"/>
                    <a:pt x="17234" y="641"/>
                    <a:pt x="17234" y="1512"/>
                  </a:cubicBezTo>
                  <a:cubicBezTo>
                    <a:pt x="17234" y="2382"/>
                    <a:pt x="16545" y="3736"/>
                    <a:pt x="15855" y="4542"/>
                  </a:cubicBezTo>
                  <a:cubicBezTo>
                    <a:pt x="15166" y="5348"/>
                    <a:pt x="14477" y="5606"/>
                    <a:pt x="13787" y="5896"/>
                  </a:cubicBezTo>
                  <a:cubicBezTo>
                    <a:pt x="13098" y="6186"/>
                    <a:pt x="12409" y="6509"/>
                    <a:pt x="13098" y="6670"/>
                  </a:cubicBezTo>
                  <a:cubicBezTo>
                    <a:pt x="13787" y="6831"/>
                    <a:pt x="15855" y="6831"/>
                    <a:pt x="17349" y="6960"/>
                  </a:cubicBezTo>
                  <a:cubicBezTo>
                    <a:pt x="18843" y="7089"/>
                    <a:pt x="19762" y="7347"/>
                    <a:pt x="20451" y="7798"/>
                  </a:cubicBezTo>
                  <a:cubicBezTo>
                    <a:pt x="21140" y="8250"/>
                    <a:pt x="21600" y="8894"/>
                    <a:pt x="21600" y="9378"/>
                  </a:cubicBezTo>
                  <a:cubicBezTo>
                    <a:pt x="21600" y="9862"/>
                    <a:pt x="21140" y="10184"/>
                    <a:pt x="20451" y="10442"/>
                  </a:cubicBezTo>
                  <a:cubicBezTo>
                    <a:pt x="19762" y="10700"/>
                    <a:pt x="18843" y="10893"/>
                    <a:pt x="17694" y="10990"/>
                  </a:cubicBezTo>
                  <a:cubicBezTo>
                    <a:pt x="16545" y="11087"/>
                    <a:pt x="15166" y="11087"/>
                    <a:pt x="14591" y="10829"/>
                  </a:cubicBezTo>
                  <a:cubicBezTo>
                    <a:pt x="14017" y="10571"/>
                    <a:pt x="14247" y="10055"/>
                    <a:pt x="14477" y="9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6026136" y="2231050"/>
              <a:ext cx="145670" cy="13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2400"/>
                  </a:moveTo>
                  <a:cubicBezTo>
                    <a:pt x="1516" y="1200"/>
                    <a:pt x="3032" y="0"/>
                    <a:pt x="4547" y="0"/>
                  </a:cubicBezTo>
                  <a:cubicBezTo>
                    <a:pt x="6063" y="0"/>
                    <a:pt x="7579" y="1200"/>
                    <a:pt x="8337" y="2800"/>
                  </a:cubicBezTo>
                  <a:cubicBezTo>
                    <a:pt x="9095" y="4400"/>
                    <a:pt x="9095" y="6400"/>
                    <a:pt x="8526" y="8200"/>
                  </a:cubicBezTo>
                  <a:cubicBezTo>
                    <a:pt x="7958" y="10000"/>
                    <a:pt x="6821" y="11600"/>
                    <a:pt x="5495" y="13800"/>
                  </a:cubicBezTo>
                  <a:cubicBezTo>
                    <a:pt x="4168" y="16000"/>
                    <a:pt x="2653" y="18800"/>
                    <a:pt x="3410" y="20200"/>
                  </a:cubicBezTo>
                  <a:cubicBezTo>
                    <a:pt x="4168" y="21600"/>
                    <a:pt x="7200" y="21600"/>
                    <a:pt x="10611" y="21400"/>
                  </a:cubicBezTo>
                  <a:cubicBezTo>
                    <a:pt x="14021" y="21200"/>
                    <a:pt x="17811" y="208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6277665" y="2123714"/>
              <a:ext cx="207605" cy="53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04" fill="norm" stroke="1" extrusionOk="0">
                  <a:moveTo>
                    <a:pt x="943" y="0"/>
                  </a:moveTo>
                  <a:cubicBezTo>
                    <a:pt x="416" y="1528"/>
                    <a:pt x="-111" y="3057"/>
                    <a:pt x="21" y="4025"/>
                  </a:cubicBezTo>
                  <a:cubicBezTo>
                    <a:pt x="152" y="4992"/>
                    <a:pt x="943" y="5400"/>
                    <a:pt x="3577" y="5145"/>
                  </a:cubicBezTo>
                  <a:cubicBezTo>
                    <a:pt x="6211" y="4891"/>
                    <a:pt x="10689" y="3974"/>
                    <a:pt x="13323" y="3260"/>
                  </a:cubicBezTo>
                  <a:cubicBezTo>
                    <a:pt x="15957" y="2547"/>
                    <a:pt x="16748" y="2038"/>
                    <a:pt x="17406" y="1477"/>
                  </a:cubicBezTo>
                  <a:cubicBezTo>
                    <a:pt x="18065" y="917"/>
                    <a:pt x="18591" y="306"/>
                    <a:pt x="18460" y="306"/>
                  </a:cubicBezTo>
                  <a:cubicBezTo>
                    <a:pt x="18328" y="306"/>
                    <a:pt x="17538" y="917"/>
                    <a:pt x="17406" y="2649"/>
                  </a:cubicBezTo>
                  <a:cubicBezTo>
                    <a:pt x="17274" y="4381"/>
                    <a:pt x="17801" y="7234"/>
                    <a:pt x="18591" y="9934"/>
                  </a:cubicBezTo>
                  <a:cubicBezTo>
                    <a:pt x="19382" y="12634"/>
                    <a:pt x="20435" y="15181"/>
                    <a:pt x="20962" y="16760"/>
                  </a:cubicBezTo>
                  <a:cubicBezTo>
                    <a:pt x="21489" y="18340"/>
                    <a:pt x="21489" y="18951"/>
                    <a:pt x="21226" y="19562"/>
                  </a:cubicBezTo>
                  <a:cubicBezTo>
                    <a:pt x="20962" y="20174"/>
                    <a:pt x="20435" y="20785"/>
                    <a:pt x="19382" y="21142"/>
                  </a:cubicBezTo>
                  <a:cubicBezTo>
                    <a:pt x="18328" y="21498"/>
                    <a:pt x="16748" y="21600"/>
                    <a:pt x="13982" y="20734"/>
                  </a:cubicBezTo>
                  <a:cubicBezTo>
                    <a:pt x="11216" y="19868"/>
                    <a:pt x="7265" y="18034"/>
                    <a:pt x="331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6583156" y="2304679"/>
              <a:ext cx="117662" cy="21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96" fill="norm" stroke="1" extrusionOk="0">
                  <a:moveTo>
                    <a:pt x="14265" y="4066"/>
                  </a:moveTo>
                  <a:cubicBezTo>
                    <a:pt x="14265" y="2810"/>
                    <a:pt x="14265" y="1554"/>
                    <a:pt x="13116" y="801"/>
                  </a:cubicBezTo>
                  <a:cubicBezTo>
                    <a:pt x="11968" y="47"/>
                    <a:pt x="9670" y="-204"/>
                    <a:pt x="7372" y="173"/>
                  </a:cubicBezTo>
                  <a:cubicBezTo>
                    <a:pt x="5074" y="549"/>
                    <a:pt x="2776" y="1554"/>
                    <a:pt x="1397" y="2684"/>
                  </a:cubicBezTo>
                  <a:cubicBezTo>
                    <a:pt x="19" y="3815"/>
                    <a:pt x="-441" y="5070"/>
                    <a:pt x="478" y="5698"/>
                  </a:cubicBezTo>
                  <a:cubicBezTo>
                    <a:pt x="1397" y="6326"/>
                    <a:pt x="3695" y="6326"/>
                    <a:pt x="5993" y="6075"/>
                  </a:cubicBezTo>
                  <a:cubicBezTo>
                    <a:pt x="8291" y="5824"/>
                    <a:pt x="10589" y="5322"/>
                    <a:pt x="12887" y="4694"/>
                  </a:cubicBezTo>
                  <a:cubicBezTo>
                    <a:pt x="15185" y="4066"/>
                    <a:pt x="17482" y="3312"/>
                    <a:pt x="18861" y="3563"/>
                  </a:cubicBezTo>
                  <a:cubicBezTo>
                    <a:pt x="20240" y="3815"/>
                    <a:pt x="20699" y="5070"/>
                    <a:pt x="20929" y="8210"/>
                  </a:cubicBezTo>
                  <a:cubicBezTo>
                    <a:pt x="21159" y="11349"/>
                    <a:pt x="21159" y="16373"/>
                    <a:pt x="21159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6915489" y="2300051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7006811" y="2246384"/>
              <a:ext cx="23682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585"/>
                    <a:pt x="2735" y="5169"/>
                    <a:pt x="575" y="8769"/>
                  </a:cubicBezTo>
                  <a:cubicBezTo>
                    <a:pt x="-1585" y="12369"/>
                    <a:pt x="2735" y="1698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7268163" y="2040928"/>
              <a:ext cx="220103" cy="75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56" fill="norm" stroke="1" extrusionOk="0">
                  <a:moveTo>
                    <a:pt x="0" y="21556"/>
                  </a:moveTo>
                  <a:cubicBezTo>
                    <a:pt x="248" y="19011"/>
                    <a:pt x="497" y="16465"/>
                    <a:pt x="1366" y="13883"/>
                  </a:cubicBezTo>
                  <a:cubicBezTo>
                    <a:pt x="2234" y="11301"/>
                    <a:pt x="3724" y="8683"/>
                    <a:pt x="5586" y="6501"/>
                  </a:cubicBezTo>
                  <a:cubicBezTo>
                    <a:pt x="7448" y="4320"/>
                    <a:pt x="9683" y="2574"/>
                    <a:pt x="11297" y="1556"/>
                  </a:cubicBezTo>
                  <a:cubicBezTo>
                    <a:pt x="12910" y="538"/>
                    <a:pt x="13903" y="247"/>
                    <a:pt x="15145" y="101"/>
                  </a:cubicBezTo>
                  <a:cubicBezTo>
                    <a:pt x="16386" y="-44"/>
                    <a:pt x="17876" y="-44"/>
                    <a:pt x="18745" y="174"/>
                  </a:cubicBezTo>
                  <a:cubicBezTo>
                    <a:pt x="19614" y="392"/>
                    <a:pt x="19862" y="829"/>
                    <a:pt x="19490" y="1738"/>
                  </a:cubicBezTo>
                  <a:cubicBezTo>
                    <a:pt x="19117" y="2647"/>
                    <a:pt x="18124" y="4029"/>
                    <a:pt x="17255" y="4865"/>
                  </a:cubicBezTo>
                  <a:cubicBezTo>
                    <a:pt x="16386" y="5701"/>
                    <a:pt x="15641" y="5992"/>
                    <a:pt x="14897" y="6283"/>
                  </a:cubicBezTo>
                  <a:cubicBezTo>
                    <a:pt x="14152" y="6574"/>
                    <a:pt x="13407" y="6865"/>
                    <a:pt x="13655" y="7083"/>
                  </a:cubicBezTo>
                  <a:cubicBezTo>
                    <a:pt x="13904" y="7301"/>
                    <a:pt x="15145" y="7447"/>
                    <a:pt x="16635" y="7811"/>
                  </a:cubicBezTo>
                  <a:cubicBezTo>
                    <a:pt x="18124" y="8174"/>
                    <a:pt x="19862" y="8756"/>
                    <a:pt x="20731" y="9374"/>
                  </a:cubicBezTo>
                  <a:cubicBezTo>
                    <a:pt x="21600" y="9992"/>
                    <a:pt x="21600" y="10647"/>
                    <a:pt x="20731" y="11120"/>
                  </a:cubicBezTo>
                  <a:cubicBezTo>
                    <a:pt x="19862" y="11592"/>
                    <a:pt x="18124" y="11883"/>
                    <a:pt x="16635" y="11847"/>
                  </a:cubicBezTo>
                  <a:cubicBezTo>
                    <a:pt x="15145" y="11811"/>
                    <a:pt x="13904" y="11447"/>
                    <a:pt x="12662" y="1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7605505" y="2373934"/>
              <a:ext cx="90917" cy="20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02" fill="norm" stroke="1" extrusionOk="0">
                  <a:moveTo>
                    <a:pt x="0" y="2658"/>
                  </a:moveTo>
                  <a:cubicBezTo>
                    <a:pt x="2400" y="1867"/>
                    <a:pt x="4800" y="1077"/>
                    <a:pt x="7500" y="550"/>
                  </a:cubicBezTo>
                  <a:cubicBezTo>
                    <a:pt x="10200" y="23"/>
                    <a:pt x="13200" y="-240"/>
                    <a:pt x="15000" y="287"/>
                  </a:cubicBezTo>
                  <a:cubicBezTo>
                    <a:pt x="16800" y="814"/>
                    <a:pt x="17400" y="2131"/>
                    <a:pt x="16200" y="3448"/>
                  </a:cubicBezTo>
                  <a:cubicBezTo>
                    <a:pt x="15000" y="4765"/>
                    <a:pt x="12000" y="6082"/>
                    <a:pt x="12000" y="7004"/>
                  </a:cubicBezTo>
                  <a:cubicBezTo>
                    <a:pt x="12000" y="7926"/>
                    <a:pt x="15000" y="8453"/>
                    <a:pt x="17100" y="9375"/>
                  </a:cubicBezTo>
                  <a:cubicBezTo>
                    <a:pt x="19200" y="10297"/>
                    <a:pt x="20400" y="11614"/>
                    <a:pt x="21000" y="13062"/>
                  </a:cubicBezTo>
                  <a:cubicBezTo>
                    <a:pt x="21600" y="14511"/>
                    <a:pt x="21600" y="16092"/>
                    <a:pt x="19500" y="17540"/>
                  </a:cubicBezTo>
                  <a:cubicBezTo>
                    <a:pt x="17400" y="18989"/>
                    <a:pt x="13200" y="20306"/>
                    <a:pt x="9600" y="20833"/>
                  </a:cubicBezTo>
                  <a:cubicBezTo>
                    <a:pt x="6000" y="21360"/>
                    <a:pt x="3000" y="21097"/>
                    <a:pt x="1500" y="20175"/>
                  </a:cubicBezTo>
                  <a:cubicBezTo>
                    <a:pt x="0" y="19253"/>
                    <a:pt x="0" y="17672"/>
                    <a:pt x="0" y="16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7908759" y="2254050"/>
              <a:ext cx="165903" cy="56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59" fill="norm" stroke="1" extrusionOk="0">
                  <a:moveTo>
                    <a:pt x="2401" y="0"/>
                  </a:moveTo>
                  <a:cubicBezTo>
                    <a:pt x="1419" y="1453"/>
                    <a:pt x="438" y="2906"/>
                    <a:pt x="110" y="3874"/>
                  </a:cubicBezTo>
                  <a:cubicBezTo>
                    <a:pt x="-217" y="4843"/>
                    <a:pt x="110" y="5327"/>
                    <a:pt x="2074" y="5618"/>
                  </a:cubicBezTo>
                  <a:cubicBezTo>
                    <a:pt x="4038" y="5909"/>
                    <a:pt x="7638" y="6005"/>
                    <a:pt x="10910" y="5327"/>
                  </a:cubicBezTo>
                  <a:cubicBezTo>
                    <a:pt x="14183" y="4649"/>
                    <a:pt x="17128" y="3196"/>
                    <a:pt x="18765" y="2179"/>
                  </a:cubicBezTo>
                  <a:cubicBezTo>
                    <a:pt x="20401" y="1162"/>
                    <a:pt x="20728" y="581"/>
                    <a:pt x="20728" y="533"/>
                  </a:cubicBezTo>
                  <a:cubicBezTo>
                    <a:pt x="20728" y="484"/>
                    <a:pt x="20401" y="969"/>
                    <a:pt x="20238" y="2712"/>
                  </a:cubicBezTo>
                  <a:cubicBezTo>
                    <a:pt x="20074" y="4456"/>
                    <a:pt x="20074" y="7458"/>
                    <a:pt x="20401" y="10219"/>
                  </a:cubicBezTo>
                  <a:cubicBezTo>
                    <a:pt x="20728" y="12979"/>
                    <a:pt x="21383" y="15498"/>
                    <a:pt x="21219" y="17290"/>
                  </a:cubicBezTo>
                  <a:cubicBezTo>
                    <a:pt x="21056" y="19082"/>
                    <a:pt x="20074" y="20147"/>
                    <a:pt x="18765" y="20777"/>
                  </a:cubicBezTo>
                  <a:cubicBezTo>
                    <a:pt x="17456" y="21406"/>
                    <a:pt x="15819" y="21600"/>
                    <a:pt x="14347" y="21552"/>
                  </a:cubicBezTo>
                  <a:cubicBezTo>
                    <a:pt x="12874" y="21503"/>
                    <a:pt x="11565" y="21213"/>
                    <a:pt x="9765" y="20486"/>
                  </a:cubicBezTo>
                  <a:cubicBezTo>
                    <a:pt x="7965" y="19760"/>
                    <a:pt x="5674" y="18597"/>
                    <a:pt x="5347" y="17483"/>
                  </a:cubicBezTo>
                  <a:cubicBezTo>
                    <a:pt x="5019" y="16370"/>
                    <a:pt x="6656" y="15304"/>
                    <a:pt x="8292" y="14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8172883" y="2389014"/>
              <a:ext cx="85780" cy="215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181" fill="norm" stroke="1" extrusionOk="0">
                  <a:moveTo>
                    <a:pt x="18506" y="6326"/>
                  </a:moveTo>
                  <a:cubicBezTo>
                    <a:pt x="19741" y="5070"/>
                    <a:pt x="20975" y="3815"/>
                    <a:pt x="20666" y="2684"/>
                  </a:cubicBezTo>
                  <a:cubicBezTo>
                    <a:pt x="20358" y="1554"/>
                    <a:pt x="18506" y="549"/>
                    <a:pt x="15112" y="173"/>
                  </a:cubicBezTo>
                  <a:cubicBezTo>
                    <a:pt x="11718" y="-204"/>
                    <a:pt x="6781" y="47"/>
                    <a:pt x="3695" y="801"/>
                  </a:cubicBezTo>
                  <a:cubicBezTo>
                    <a:pt x="609" y="1554"/>
                    <a:pt x="-625" y="2810"/>
                    <a:pt x="301" y="3940"/>
                  </a:cubicBezTo>
                  <a:cubicBezTo>
                    <a:pt x="1226" y="5070"/>
                    <a:pt x="4312" y="6075"/>
                    <a:pt x="7706" y="7708"/>
                  </a:cubicBezTo>
                  <a:cubicBezTo>
                    <a:pt x="11101" y="9340"/>
                    <a:pt x="14804" y="11601"/>
                    <a:pt x="15729" y="13987"/>
                  </a:cubicBezTo>
                  <a:cubicBezTo>
                    <a:pt x="16655" y="16373"/>
                    <a:pt x="14804" y="18884"/>
                    <a:pt x="12335" y="20140"/>
                  </a:cubicBezTo>
                  <a:cubicBezTo>
                    <a:pt x="9866" y="21396"/>
                    <a:pt x="6781" y="21396"/>
                    <a:pt x="4621" y="20768"/>
                  </a:cubicBezTo>
                  <a:cubicBezTo>
                    <a:pt x="2461" y="20140"/>
                    <a:pt x="1226" y="18884"/>
                    <a:pt x="918" y="16875"/>
                  </a:cubicBezTo>
                  <a:cubicBezTo>
                    <a:pt x="609" y="14866"/>
                    <a:pt x="1226" y="12103"/>
                    <a:pt x="3695" y="9215"/>
                  </a:cubicBezTo>
                  <a:cubicBezTo>
                    <a:pt x="6164" y="6326"/>
                    <a:pt x="10484" y="3312"/>
                    <a:pt x="14804" y="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1104025" y="2806063"/>
              <a:ext cx="6162003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21600"/>
                  </a:moveTo>
                  <a:cubicBezTo>
                    <a:pt x="116" y="20084"/>
                    <a:pt x="233" y="18568"/>
                    <a:pt x="470" y="17716"/>
                  </a:cubicBezTo>
                  <a:cubicBezTo>
                    <a:pt x="707" y="16863"/>
                    <a:pt x="1064" y="16674"/>
                    <a:pt x="1431" y="16389"/>
                  </a:cubicBezTo>
                  <a:cubicBezTo>
                    <a:pt x="1798" y="16105"/>
                    <a:pt x="2173" y="15726"/>
                    <a:pt x="2545" y="15063"/>
                  </a:cubicBezTo>
                  <a:cubicBezTo>
                    <a:pt x="2916" y="14400"/>
                    <a:pt x="3282" y="13453"/>
                    <a:pt x="3631" y="12505"/>
                  </a:cubicBezTo>
                  <a:cubicBezTo>
                    <a:pt x="3980" y="11558"/>
                    <a:pt x="4311" y="10611"/>
                    <a:pt x="4673" y="9663"/>
                  </a:cubicBezTo>
                  <a:cubicBezTo>
                    <a:pt x="5036" y="8716"/>
                    <a:pt x="5429" y="7768"/>
                    <a:pt x="5764" y="7011"/>
                  </a:cubicBezTo>
                  <a:cubicBezTo>
                    <a:pt x="6100" y="6253"/>
                    <a:pt x="6377" y="5684"/>
                    <a:pt x="6645" y="5211"/>
                  </a:cubicBezTo>
                  <a:cubicBezTo>
                    <a:pt x="6914" y="4737"/>
                    <a:pt x="7173" y="4358"/>
                    <a:pt x="7441" y="3884"/>
                  </a:cubicBezTo>
                  <a:cubicBezTo>
                    <a:pt x="7710" y="3411"/>
                    <a:pt x="7987" y="2842"/>
                    <a:pt x="8349" y="2368"/>
                  </a:cubicBezTo>
                  <a:cubicBezTo>
                    <a:pt x="8712" y="1895"/>
                    <a:pt x="9159" y="1516"/>
                    <a:pt x="9539" y="1232"/>
                  </a:cubicBezTo>
                  <a:cubicBezTo>
                    <a:pt x="9919" y="947"/>
                    <a:pt x="10232" y="758"/>
                    <a:pt x="10545" y="568"/>
                  </a:cubicBezTo>
                  <a:cubicBezTo>
                    <a:pt x="10858" y="379"/>
                    <a:pt x="11171" y="189"/>
                    <a:pt x="11493" y="95"/>
                  </a:cubicBezTo>
                  <a:cubicBezTo>
                    <a:pt x="11815" y="0"/>
                    <a:pt x="12146" y="0"/>
                    <a:pt x="12464" y="0"/>
                  </a:cubicBezTo>
                  <a:cubicBezTo>
                    <a:pt x="12781" y="0"/>
                    <a:pt x="13085" y="0"/>
                    <a:pt x="13389" y="0"/>
                  </a:cubicBezTo>
                  <a:cubicBezTo>
                    <a:pt x="13693" y="0"/>
                    <a:pt x="13998" y="0"/>
                    <a:pt x="14306" y="0"/>
                  </a:cubicBezTo>
                  <a:cubicBezTo>
                    <a:pt x="14615" y="0"/>
                    <a:pt x="14928" y="0"/>
                    <a:pt x="15241" y="95"/>
                  </a:cubicBezTo>
                  <a:cubicBezTo>
                    <a:pt x="15554" y="189"/>
                    <a:pt x="15867" y="379"/>
                    <a:pt x="16166" y="663"/>
                  </a:cubicBezTo>
                  <a:cubicBezTo>
                    <a:pt x="16466" y="947"/>
                    <a:pt x="16752" y="1326"/>
                    <a:pt x="17088" y="1611"/>
                  </a:cubicBezTo>
                  <a:cubicBezTo>
                    <a:pt x="17423" y="1895"/>
                    <a:pt x="17808" y="2084"/>
                    <a:pt x="18157" y="2368"/>
                  </a:cubicBezTo>
                  <a:cubicBezTo>
                    <a:pt x="18505" y="2653"/>
                    <a:pt x="18818" y="3032"/>
                    <a:pt x="19136" y="3411"/>
                  </a:cubicBezTo>
                  <a:cubicBezTo>
                    <a:pt x="19453" y="3789"/>
                    <a:pt x="19775" y="4168"/>
                    <a:pt x="20106" y="4547"/>
                  </a:cubicBezTo>
                  <a:cubicBezTo>
                    <a:pt x="20437" y="4926"/>
                    <a:pt x="20777" y="5305"/>
                    <a:pt x="21045" y="5495"/>
                  </a:cubicBezTo>
                  <a:cubicBezTo>
                    <a:pt x="21314" y="5684"/>
                    <a:pt x="21511" y="5684"/>
                    <a:pt x="21555" y="5400"/>
                  </a:cubicBezTo>
                  <a:cubicBezTo>
                    <a:pt x="21600" y="5116"/>
                    <a:pt x="21493" y="4547"/>
                    <a:pt x="21385" y="3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989608" y="2813730"/>
              <a:ext cx="6132887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79" y="21600"/>
                  </a:moveTo>
                  <a:cubicBezTo>
                    <a:pt x="34" y="21443"/>
                    <a:pt x="-11" y="21287"/>
                    <a:pt x="2" y="21209"/>
                  </a:cubicBezTo>
                  <a:cubicBezTo>
                    <a:pt x="16" y="21130"/>
                    <a:pt x="88" y="21130"/>
                    <a:pt x="295" y="20739"/>
                  </a:cubicBezTo>
                  <a:cubicBezTo>
                    <a:pt x="502" y="20348"/>
                    <a:pt x="844" y="19565"/>
                    <a:pt x="1190" y="18626"/>
                  </a:cubicBezTo>
                  <a:cubicBezTo>
                    <a:pt x="1536" y="17687"/>
                    <a:pt x="1887" y="16591"/>
                    <a:pt x="2243" y="15496"/>
                  </a:cubicBezTo>
                  <a:cubicBezTo>
                    <a:pt x="2598" y="14400"/>
                    <a:pt x="2958" y="13304"/>
                    <a:pt x="3277" y="12365"/>
                  </a:cubicBezTo>
                  <a:cubicBezTo>
                    <a:pt x="3596" y="11426"/>
                    <a:pt x="3875" y="10643"/>
                    <a:pt x="4154" y="9939"/>
                  </a:cubicBezTo>
                  <a:cubicBezTo>
                    <a:pt x="4433" y="9235"/>
                    <a:pt x="4712" y="8609"/>
                    <a:pt x="5022" y="7904"/>
                  </a:cubicBezTo>
                  <a:cubicBezTo>
                    <a:pt x="5333" y="7200"/>
                    <a:pt x="5675" y="6417"/>
                    <a:pt x="6021" y="5791"/>
                  </a:cubicBezTo>
                  <a:cubicBezTo>
                    <a:pt x="6367" y="5165"/>
                    <a:pt x="6718" y="4696"/>
                    <a:pt x="7069" y="4226"/>
                  </a:cubicBezTo>
                  <a:cubicBezTo>
                    <a:pt x="7420" y="3757"/>
                    <a:pt x="7771" y="3287"/>
                    <a:pt x="8126" y="2817"/>
                  </a:cubicBezTo>
                  <a:cubicBezTo>
                    <a:pt x="8481" y="2348"/>
                    <a:pt x="8841" y="1878"/>
                    <a:pt x="9201" y="1565"/>
                  </a:cubicBezTo>
                  <a:cubicBezTo>
                    <a:pt x="9561" y="1252"/>
                    <a:pt x="9921" y="1096"/>
                    <a:pt x="10290" y="939"/>
                  </a:cubicBezTo>
                  <a:cubicBezTo>
                    <a:pt x="10659" y="783"/>
                    <a:pt x="11036" y="626"/>
                    <a:pt x="11410" y="470"/>
                  </a:cubicBezTo>
                  <a:cubicBezTo>
                    <a:pt x="11783" y="313"/>
                    <a:pt x="12152" y="157"/>
                    <a:pt x="12530" y="78"/>
                  </a:cubicBezTo>
                  <a:cubicBezTo>
                    <a:pt x="12908" y="0"/>
                    <a:pt x="13294" y="0"/>
                    <a:pt x="13672" y="0"/>
                  </a:cubicBezTo>
                  <a:cubicBezTo>
                    <a:pt x="14050" y="0"/>
                    <a:pt x="14419" y="0"/>
                    <a:pt x="14783" y="0"/>
                  </a:cubicBezTo>
                  <a:cubicBezTo>
                    <a:pt x="15148" y="0"/>
                    <a:pt x="15508" y="0"/>
                    <a:pt x="15854" y="157"/>
                  </a:cubicBezTo>
                  <a:cubicBezTo>
                    <a:pt x="16200" y="313"/>
                    <a:pt x="16533" y="626"/>
                    <a:pt x="16848" y="939"/>
                  </a:cubicBezTo>
                  <a:cubicBezTo>
                    <a:pt x="17163" y="1252"/>
                    <a:pt x="17460" y="1565"/>
                    <a:pt x="17797" y="1957"/>
                  </a:cubicBezTo>
                  <a:cubicBezTo>
                    <a:pt x="18134" y="2348"/>
                    <a:pt x="18512" y="2817"/>
                    <a:pt x="18890" y="3287"/>
                  </a:cubicBezTo>
                  <a:cubicBezTo>
                    <a:pt x="19268" y="3757"/>
                    <a:pt x="19646" y="4226"/>
                    <a:pt x="20028" y="4852"/>
                  </a:cubicBezTo>
                  <a:cubicBezTo>
                    <a:pt x="20410" y="5478"/>
                    <a:pt x="20797" y="6261"/>
                    <a:pt x="21058" y="6809"/>
                  </a:cubicBezTo>
                  <a:cubicBezTo>
                    <a:pt x="21319" y="7357"/>
                    <a:pt x="21454" y="7670"/>
                    <a:pt x="21589" y="7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1351919" y="3779751"/>
              <a:ext cx="232281" cy="55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56" fill="norm" stroke="1" extrusionOk="0">
                  <a:moveTo>
                    <a:pt x="1878" y="0"/>
                  </a:moveTo>
                  <a:cubicBezTo>
                    <a:pt x="939" y="1677"/>
                    <a:pt x="0" y="3353"/>
                    <a:pt x="0" y="4685"/>
                  </a:cubicBezTo>
                  <a:cubicBezTo>
                    <a:pt x="0" y="6016"/>
                    <a:pt x="939" y="7003"/>
                    <a:pt x="2583" y="7496"/>
                  </a:cubicBezTo>
                  <a:cubicBezTo>
                    <a:pt x="4226" y="7989"/>
                    <a:pt x="6574" y="7989"/>
                    <a:pt x="8922" y="7151"/>
                  </a:cubicBezTo>
                  <a:cubicBezTo>
                    <a:pt x="11270" y="6312"/>
                    <a:pt x="13617" y="4636"/>
                    <a:pt x="14791" y="3501"/>
                  </a:cubicBezTo>
                  <a:cubicBezTo>
                    <a:pt x="15965" y="2367"/>
                    <a:pt x="15965" y="1775"/>
                    <a:pt x="15965" y="1775"/>
                  </a:cubicBezTo>
                  <a:cubicBezTo>
                    <a:pt x="15965" y="1775"/>
                    <a:pt x="15965" y="2367"/>
                    <a:pt x="16670" y="4044"/>
                  </a:cubicBezTo>
                  <a:cubicBezTo>
                    <a:pt x="17374" y="5721"/>
                    <a:pt x="18783" y="8482"/>
                    <a:pt x="19839" y="10997"/>
                  </a:cubicBezTo>
                  <a:cubicBezTo>
                    <a:pt x="20896" y="13512"/>
                    <a:pt x="21600" y="15781"/>
                    <a:pt x="21248" y="17359"/>
                  </a:cubicBezTo>
                  <a:cubicBezTo>
                    <a:pt x="20896" y="18937"/>
                    <a:pt x="19487" y="19825"/>
                    <a:pt x="17139" y="20466"/>
                  </a:cubicBezTo>
                  <a:cubicBezTo>
                    <a:pt x="14791" y="21107"/>
                    <a:pt x="11504" y="21501"/>
                    <a:pt x="9274" y="21551"/>
                  </a:cubicBezTo>
                  <a:cubicBezTo>
                    <a:pt x="7043" y="21600"/>
                    <a:pt x="5870" y="21304"/>
                    <a:pt x="5400" y="20910"/>
                  </a:cubicBezTo>
                  <a:cubicBezTo>
                    <a:pt x="4930" y="20515"/>
                    <a:pt x="5165" y="20022"/>
                    <a:pt x="5987" y="19430"/>
                  </a:cubicBezTo>
                  <a:cubicBezTo>
                    <a:pt x="6809" y="18838"/>
                    <a:pt x="8217" y="18148"/>
                    <a:pt x="9626" y="17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1656037" y="4040424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724367" y="4032757"/>
              <a:ext cx="64666" cy="8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0936" fill="norm" stroke="1" extrusionOk="0">
                  <a:moveTo>
                    <a:pt x="9810" y="0"/>
                  </a:moveTo>
                  <a:cubicBezTo>
                    <a:pt x="7410" y="3000"/>
                    <a:pt x="5010" y="6000"/>
                    <a:pt x="3010" y="9000"/>
                  </a:cubicBezTo>
                  <a:cubicBezTo>
                    <a:pt x="1010" y="12000"/>
                    <a:pt x="-590" y="15000"/>
                    <a:pt x="210" y="17400"/>
                  </a:cubicBezTo>
                  <a:cubicBezTo>
                    <a:pt x="1010" y="19800"/>
                    <a:pt x="4210" y="21600"/>
                    <a:pt x="7810" y="20700"/>
                  </a:cubicBezTo>
                  <a:cubicBezTo>
                    <a:pt x="11410" y="19800"/>
                    <a:pt x="15410" y="16200"/>
                    <a:pt x="17810" y="12300"/>
                  </a:cubicBezTo>
                  <a:cubicBezTo>
                    <a:pt x="20210" y="8400"/>
                    <a:pt x="21010" y="4200"/>
                    <a:pt x="19410" y="2100"/>
                  </a:cubicBezTo>
                  <a:cubicBezTo>
                    <a:pt x="17810" y="0"/>
                    <a:pt x="13810" y="0"/>
                    <a:pt x="10610" y="600"/>
                  </a:cubicBezTo>
                  <a:cubicBezTo>
                    <a:pt x="7410" y="1200"/>
                    <a:pt x="5010" y="2400"/>
                    <a:pt x="261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1393895" y="3570324"/>
              <a:ext cx="170141" cy="16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50" fill="norm" stroke="1" extrusionOk="0">
                  <a:moveTo>
                    <a:pt x="5021" y="8290"/>
                  </a:moveTo>
                  <a:cubicBezTo>
                    <a:pt x="4054" y="9619"/>
                    <a:pt x="3087" y="10948"/>
                    <a:pt x="2120" y="12942"/>
                  </a:cubicBezTo>
                  <a:cubicBezTo>
                    <a:pt x="1153" y="14936"/>
                    <a:pt x="185" y="17595"/>
                    <a:pt x="24" y="18093"/>
                  </a:cubicBezTo>
                  <a:cubicBezTo>
                    <a:pt x="-137" y="18592"/>
                    <a:pt x="508" y="16930"/>
                    <a:pt x="1959" y="14272"/>
                  </a:cubicBezTo>
                  <a:cubicBezTo>
                    <a:pt x="3409" y="11613"/>
                    <a:pt x="5666" y="7958"/>
                    <a:pt x="7278" y="5465"/>
                  </a:cubicBezTo>
                  <a:cubicBezTo>
                    <a:pt x="8890" y="2973"/>
                    <a:pt x="9857" y="1644"/>
                    <a:pt x="11147" y="813"/>
                  </a:cubicBezTo>
                  <a:cubicBezTo>
                    <a:pt x="12436" y="-18"/>
                    <a:pt x="14048" y="-350"/>
                    <a:pt x="14854" y="481"/>
                  </a:cubicBezTo>
                  <a:cubicBezTo>
                    <a:pt x="15660" y="1312"/>
                    <a:pt x="15660" y="3305"/>
                    <a:pt x="16627" y="6961"/>
                  </a:cubicBezTo>
                  <a:cubicBezTo>
                    <a:pt x="17594" y="10616"/>
                    <a:pt x="19529" y="15933"/>
                    <a:pt x="21463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1916710" y="3879420"/>
              <a:ext cx="15334" cy="31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0"/>
                  </a:moveTo>
                  <a:cubicBezTo>
                    <a:pt x="7200" y="4320"/>
                    <a:pt x="14400" y="8640"/>
                    <a:pt x="18000" y="11318"/>
                  </a:cubicBezTo>
                  <a:cubicBezTo>
                    <a:pt x="21600" y="13997"/>
                    <a:pt x="21600" y="15034"/>
                    <a:pt x="16200" y="16589"/>
                  </a:cubicBezTo>
                  <a:cubicBezTo>
                    <a:pt x="10800" y="18144"/>
                    <a:pt x="0" y="20218"/>
                    <a:pt x="0" y="20909"/>
                  </a:cubicBezTo>
                  <a:cubicBezTo>
                    <a:pt x="0" y="21600"/>
                    <a:pt x="10800" y="20909"/>
                    <a:pt x="21600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2036823" y="4019472"/>
              <a:ext cx="79225" cy="14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787" y="8791"/>
                  </a:moveTo>
                  <a:cubicBezTo>
                    <a:pt x="4181" y="6896"/>
                    <a:pt x="5574" y="5001"/>
                    <a:pt x="4529" y="4054"/>
                  </a:cubicBezTo>
                  <a:cubicBezTo>
                    <a:pt x="3484" y="3106"/>
                    <a:pt x="0" y="3106"/>
                    <a:pt x="0" y="2917"/>
                  </a:cubicBezTo>
                  <a:cubicBezTo>
                    <a:pt x="0" y="2728"/>
                    <a:pt x="3484" y="2349"/>
                    <a:pt x="6968" y="1591"/>
                  </a:cubicBezTo>
                  <a:cubicBezTo>
                    <a:pt x="10452" y="833"/>
                    <a:pt x="13935" y="-304"/>
                    <a:pt x="15677" y="75"/>
                  </a:cubicBezTo>
                  <a:cubicBezTo>
                    <a:pt x="17419" y="454"/>
                    <a:pt x="17419" y="2349"/>
                    <a:pt x="18116" y="6138"/>
                  </a:cubicBezTo>
                  <a:cubicBezTo>
                    <a:pt x="18813" y="9928"/>
                    <a:pt x="20206" y="15612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2384387" y="4017423"/>
              <a:ext cx="115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2384387" y="4132426"/>
              <a:ext cx="107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2902558" y="3773633"/>
              <a:ext cx="193745" cy="75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56" fill="norm" stroke="1" extrusionOk="0">
                  <a:moveTo>
                    <a:pt x="2031" y="21556"/>
                  </a:moveTo>
                  <a:cubicBezTo>
                    <a:pt x="1470" y="19374"/>
                    <a:pt x="909" y="17192"/>
                    <a:pt x="488" y="14574"/>
                  </a:cubicBezTo>
                  <a:cubicBezTo>
                    <a:pt x="68" y="11956"/>
                    <a:pt x="-213" y="8901"/>
                    <a:pt x="208" y="6611"/>
                  </a:cubicBezTo>
                  <a:cubicBezTo>
                    <a:pt x="629" y="4320"/>
                    <a:pt x="1751" y="2792"/>
                    <a:pt x="3013" y="1811"/>
                  </a:cubicBezTo>
                  <a:cubicBezTo>
                    <a:pt x="4275" y="829"/>
                    <a:pt x="5678" y="392"/>
                    <a:pt x="7081" y="174"/>
                  </a:cubicBezTo>
                  <a:cubicBezTo>
                    <a:pt x="8483" y="-44"/>
                    <a:pt x="9886" y="-44"/>
                    <a:pt x="11148" y="101"/>
                  </a:cubicBezTo>
                  <a:cubicBezTo>
                    <a:pt x="12410" y="247"/>
                    <a:pt x="13532" y="538"/>
                    <a:pt x="14234" y="1192"/>
                  </a:cubicBezTo>
                  <a:cubicBezTo>
                    <a:pt x="14935" y="1847"/>
                    <a:pt x="15216" y="2865"/>
                    <a:pt x="14795" y="3774"/>
                  </a:cubicBezTo>
                  <a:cubicBezTo>
                    <a:pt x="14374" y="4683"/>
                    <a:pt x="13252" y="5483"/>
                    <a:pt x="13813" y="6029"/>
                  </a:cubicBezTo>
                  <a:cubicBezTo>
                    <a:pt x="14374" y="6574"/>
                    <a:pt x="16618" y="6865"/>
                    <a:pt x="18161" y="7156"/>
                  </a:cubicBezTo>
                  <a:cubicBezTo>
                    <a:pt x="19704" y="7447"/>
                    <a:pt x="20545" y="7738"/>
                    <a:pt x="20966" y="8138"/>
                  </a:cubicBezTo>
                  <a:cubicBezTo>
                    <a:pt x="21387" y="8538"/>
                    <a:pt x="21387" y="9047"/>
                    <a:pt x="20826" y="9411"/>
                  </a:cubicBezTo>
                  <a:cubicBezTo>
                    <a:pt x="20265" y="9774"/>
                    <a:pt x="19143" y="9992"/>
                    <a:pt x="17880" y="10174"/>
                  </a:cubicBezTo>
                  <a:cubicBezTo>
                    <a:pt x="16618" y="10356"/>
                    <a:pt x="15216" y="10501"/>
                    <a:pt x="14514" y="10356"/>
                  </a:cubicBezTo>
                  <a:cubicBezTo>
                    <a:pt x="13813" y="10211"/>
                    <a:pt x="13813" y="9774"/>
                    <a:pt x="13813" y="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3181738" y="4025090"/>
              <a:ext cx="78814" cy="11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2025" y="1473"/>
                  </a:moveTo>
                  <a:cubicBezTo>
                    <a:pt x="2700" y="3927"/>
                    <a:pt x="3375" y="6382"/>
                    <a:pt x="2700" y="9082"/>
                  </a:cubicBezTo>
                  <a:cubicBezTo>
                    <a:pt x="2025" y="11782"/>
                    <a:pt x="0" y="14727"/>
                    <a:pt x="0" y="17182"/>
                  </a:cubicBezTo>
                  <a:cubicBezTo>
                    <a:pt x="0" y="19636"/>
                    <a:pt x="2025" y="21600"/>
                    <a:pt x="5737" y="21600"/>
                  </a:cubicBezTo>
                  <a:cubicBezTo>
                    <a:pt x="9450" y="21600"/>
                    <a:pt x="14850" y="19636"/>
                    <a:pt x="17887" y="17427"/>
                  </a:cubicBezTo>
                  <a:cubicBezTo>
                    <a:pt x="20925" y="15218"/>
                    <a:pt x="21600" y="12764"/>
                    <a:pt x="19913" y="9818"/>
                  </a:cubicBezTo>
                  <a:cubicBezTo>
                    <a:pt x="18225" y="6873"/>
                    <a:pt x="14175" y="3436"/>
                    <a:pt x="101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3427077" y="3963756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3557413" y="3902421"/>
              <a:ext cx="1533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27"/>
                    <a:pt x="0" y="12454"/>
                    <a:pt x="3600" y="16054"/>
                  </a:cubicBezTo>
                  <a:cubicBezTo>
                    <a:pt x="7200" y="19654"/>
                    <a:pt x="144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3878756" y="3743015"/>
              <a:ext cx="190937" cy="65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48" fill="norm" stroke="1" extrusionOk="0">
                  <a:moveTo>
                    <a:pt x="2632" y="21548"/>
                  </a:moveTo>
                  <a:cubicBezTo>
                    <a:pt x="1495" y="21297"/>
                    <a:pt x="358" y="21046"/>
                    <a:pt x="74" y="20334"/>
                  </a:cubicBezTo>
                  <a:cubicBezTo>
                    <a:pt x="-210" y="19622"/>
                    <a:pt x="358" y="18450"/>
                    <a:pt x="1211" y="16441"/>
                  </a:cubicBezTo>
                  <a:cubicBezTo>
                    <a:pt x="2064" y="14432"/>
                    <a:pt x="3201" y="11585"/>
                    <a:pt x="4622" y="8906"/>
                  </a:cubicBezTo>
                  <a:cubicBezTo>
                    <a:pt x="6043" y="6227"/>
                    <a:pt x="7748" y="3715"/>
                    <a:pt x="9169" y="2250"/>
                  </a:cubicBezTo>
                  <a:cubicBezTo>
                    <a:pt x="10590" y="785"/>
                    <a:pt x="11727" y="367"/>
                    <a:pt x="13006" y="157"/>
                  </a:cubicBezTo>
                  <a:cubicBezTo>
                    <a:pt x="14285" y="-52"/>
                    <a:pt x="15706" y="-52"/>
                    <a:pt x="16701" y="157"/>
                  </a:cubicBezTo>
                  <a:cubicBezTo>
                    <a:pt x="17695" y="367"/>
                    <a:pt x="18264" y="785"/>
                    <a:pt x="17695" y="1664"/>
                  </a:cubicBezTo>
                  <a:cubicBezTo>
                    <a:pt x="17127" y="2543"/>
                    <a:pt x="15422" y="3883"/>
                    <a:pt x="13858" y="4762"/>
                  </a:cubicBezTo>
                  <a:cubicBezTo>
                    <a:pt x="12295" y="5641"/>
                    <a:pt x="10874" y="6060"/>
                    <a:pt x="10874" y="6269"/>
                  </a:cubicBezTo>
                  <a:cubicBezTo>
                    <a:pt x="10874" y="6478"/>
                    <a:pt x="12295" y="6478"/>
                    <a:pt x="13858" y="6520"/>
                  </a:cubicBezTo>
                  <a:cubicBezTo>
                    <a:pt x="15422" y="6562"/>
                    <a:pt x="17127" y="6646"/>
                    <a:pt x="18406" y="6855"/>
                  </a:cubicBezTo>
                  <a:cubicBezTo>
                    <a:pt x="19685" y="7064"/>
                    <a:pt x="20537" y="7399"/>
                    <a:pt x="20964" y="7776"/>
                  </a:cubicBezTo>
                  <a:cubicBezTo>
                    <a:pt x="21390" y="8153"/>
                    <a:pt x="21390" y="8571"/>
                    <a:pt x="20395" y="9032"/>
                  </a:cubicBezTo>
                  <a:cubicBezTo>
                    <a:pt x="19401" y="9492"/>
                    <a:pt x="17411" y="9995"/>
                    <a:pt x="14995" y="10246"/>
                  </a:cubicBezTo>
                  <a:cubicBezTo>
                    <a:pt x="12579" y="10497"/>
                    <a:pt x="9737" y="10497"/>
                    <a:pt x="6895" y="1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4124760" y="3986756"/>
              <a:ext cx="1681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800"/>
                    <a:pt x="18514" y="3600"/>
                    <a:pt x="20057" y="7200"/>
                  </a:cubicBezTo>
                  <a:cubicBezTo>
                    <a:pt x="21600" y="10800"/>
                    <a:pt x="15428" y="162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4317568" y="3833419"/>
              <a:ext cx="217688" cy="54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89" fill="norm" stroke="1" extrusionOk="0">
                  <a:moveTo>
                    <a:pt x="1395" y="0"/>
                  </a:moveTo>
                  <a:cubicBezTo>
                    <a:pt x="642" y="1500"/>
                    <a:pt x="-112" y="3000"/>
                    <a:pt x="14" y="3950"/>
                  </a:cubicBezTo>
                  <a:cubicBezTo>
                    <a:pt x="139" y="4900"/>
                    <a:pt x="1144" y="5300"/>
                    <a:pt x="3404" y="5100"/>
                  </a:cubicBezTo>
                  <a:cubicBezTo>
                    <a:pt x="5665" y="4900"/>
                    <a:pt x="9181" y="4100"/>
                    <a:pt x="11693" y="3300"/>
                  </a:cubicBezTo>
                  <a:cubicBezTo>
                    <a:pt x="14204" y="2500"/>
                    <a:pt x="15711" y="1700"/>
                    <a:pt x="16088" y="1500"/>
                  </a:cubicBezTo>
                  <a:cubicBezTo>
                    <a:pt x="16465" y="1300"/>
                    <a:pt x="15711" y="1700"/>
                    <a:pt x="15209" y="2750"/>
                  </a:cubicBezTo>
                  <a:cubicBezTo>
                    <a:pt x="14707" y="3800"/>
                    <a:pt x="14455" y="5500"/>
                    <a:pt x="15335" y="7550"/>
                  </a:cubicBezTo>
                  <a:cubicBezTo>
                    <a:pt x="16214" y="9600"/>
                    <a:pt x="18223" y="12000"/>
                    <a:pt x="19479" y="14050"/>
                  </a:cubicBezTo>
                  <a:cubicBezTo>
                    <a:pt x="20735" y="16100"/>
                    <a:pt x="21237" y="17800"/>
                    <a:pt x="21362" y="18900"/>
                  </a:cubicBezTo>
                  <a:cubicBezTo>
                    <a:pt x="21488" y="20000"/>
                    <a:pt x="21237" y="20500"/>
                    <a:pt x="20609" y="20900"/>
                  </a:cubicBezTo>
                  <a:cubicBezTo>
                    <a:pt x="19981" y="21300"/>
                    <a:pt x="18976" y="21600"/>
                    <a:pt x="17344" y="21450"/>
                  </a:cubicBezTo>
                  <a:cubicBezTo>
                    <a:pt x="15711" y="21300"/>
                    <a:pt x="13451" y="20700"/>
                    <a:pt x="11818" y="19700"/>
                  </a:cubicBezTo>
                  <a:cubicBezTo>
                    <a:pt x="10186" y="18700"/>
                    <a:pt x="9181" y="17300"/>
                    <a:pt x="8176" y="15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4684429" y="4024439"/>
              <a:ext cx="99680" cy="19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96" fill="norm" stroke="1" extrusionOk="0">
                  <a:moveTo>
                    <a:pt x="16202" y="6631"/>
                  </a:moveTo>
                  <a:cubicBezTo>
                    <a:pt x="16202" y="5264"/>
                    <a:pt x="16202" y="3897"/>
                    <a:pt x="15122" y="2667"/>
                  </a:cubicBezTo>
                  <a:cubicBezTo>
                    <a:pt x="14042" y="1437"/>
                    <a:pt x="11882" y="343"/>
                    <a:pt x="9452" y="69"/>
                  </a:cubicBezTo>
                  <a:cubicBezTo>
                    <a:pt x="7022" y="-204"/>
                    <a:pt x="4322" y="343"/>
                    <a:pt x="2432" y="1437"/>
                  </a:cubicBezTo>
                  <a:cubicBezTo>
                    <a:pt x="542" y="2530"/>
                    <a:pt x="-538" y="4171"/>
                    <a:pt x="272" y="4854"/>
                  </a:cubicBezTo>
                  <a:cubicBezTo>
                    <a:pt x="1082" y="5538"/>
                    <a:pt x="3782" y="5264"/>
                    <a:pt x="7022" y="4854"/>
                  </a:cubicBezTo>
                  <a:cubicBezTo>
                    <a:pt x="10262" y="4444"/>
                    <a:pt x="14042" y="3897"/>
                    <a:pt x="16202" y="4444"/>
                  </a:cubicBezTo>
                  <a:cubicBezTo>
                    <a:pt x="18362" y="4991"/>
                    <a:pt x="18902" y="6631"/>
                    <a:pt x="19442" y="9639"/>
                  </a:cubicBezTo>
                  <a:cubicBezTo>
                    <a:pt x="19982" y="12647"/>
                    <a:pt x="20522" y="17021"/>
                    <a:pt x="21062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5075447" y="4002090"/>
              <a:ext cx="230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280"/>
                    <a:pt x="5760" y="12960"/>
                    <a:pt x="9360" y="9360"/>
                  </a:cubicBezTo>
                  <a:cubicBezTo>
                    <a:pt x="12960" y="5760"/>
                    <a:pt x="172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5199254" y="3986756"/>
              <a:ext cx="2186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629"/>
                    <a:pt x="-1068" y="9257"/>
                    <a:pt x="132" y="12857"/>
                  </a:cubicBezTo>
                  <a:cubicBezTo>
                    <a:pt x="1332" y="16457"/>
                    <a:pt x="10932" y="1902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5320786" y="3682638"/>
              <a:ext cx="258138" cy="75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0" y="21600"/>
                  </a:moveTo>
                  <a:cubicBezTo>
                    <a:pt x="635" y="19265"/>
                    <a:pt x="1271" y="16930"/>
                    <a:pt x="2329" y="14266"/>
                  </a:cubicBezTo>
                  <a:cubicBezTo>
                    <a:pt x="3388" y="11603"/>
                    <a:pt x="4871" y="8611"/>
                    <a:pt x="6247" y="6276"/>
                  </a:cubicBezTo>
                  <a:cubicBezTo>
                    <a:pt x="7624" y="3941"/>
                    <a:pt x="8894" y="2262"/>
                    <a:pt x="10059" y="1277"/>
                  </a:cubicBezTo>
                  <a:cubicBezTo>
                    <a:pt x="11224" y="292"/>
                    <a:pt x="12282" y="0"/>
                    <a:pt x="13129" y="0"/>
                  </a:cubicBezTo>
                  <a:cubicBezTo>
                    <a:pt x="13976" y="0"/>
                    <a:pt x="14612" y="292"/>
                    <a:pt x="15035" y="1204"/>
                  </a:cubicBezTo>
                  <a:cubicBezTo>
                    <a:pt x="15459" y="2116"/>
                    <a:pt x="15671" y="3649"/>
                    <a:pt x="15671" y="4597"/>
                  </a:cubicBezTo>
                  <a:cubicBezTo>
                    <a:pt x="15671" y="5546"/>
                    <a:pt x="15459" y="5911"/>
                    <a:pt x="15776" y="6239"/>
                  </a:cubicBezTo>
                  <a:cubicBezTo>
                    <a:pt x="16094" y="6568"/>
                    <a:pt x="16941" y="6859"/>
                    <a:pt x="18000" y="7334"/>
                  </a:cubicBezTo>
                  <a:cubicBezTo>
                    <a:pt x="19059" y="7808"/>
                    <a:pt x="20329" y="8465"/>
                    <a:pt x="20965" y="9012"/>
                  </a:cubicBezTo>
                  <a:cubicBezTo>
                    <a:pt x="21600" y="9559"/>
                    <a:pt x="21600" y="9997"/>
                    <a:pt x="20435" y="10326"/>
                  </a:cubicBezTo>
                  <a:cubicBezTo>
                    <a:pt x="19271" y="10654"/>
                    <a:pt x="16941" y="10873"/>
                    <a:pt x="15459" y="10800"/>
                  </a:cubicBezTo>
                  <a:cubicBezTo>
                    <a:pt x="13976" y="10727"/>
                    <a:pt x="13341" y="10362"/>
                    <a:pt x="12706" y="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5656761" y="3986695"/>
              <a:ext cx="101036" cy="13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799" fill="norm" stroke="1" extrusionOk="0">
                  <a:moveTo>
                    <a:pt x="289" y="1232"/>
                  </a:moveTo>
                  <a:cubicBezTo>
                    <a:pt x="2989" y="417"/>
                    <a:pt x="5689" y="-398"/>
                    <a:pt x="7309" y="213"/>
                  </a:cubicBezTo>
                  <a:cubicBezTo>
                    <a:pt x="8929" y="825"/>
                    <a:pt x="9469" y="2862"/>
                    <a:pt x="9739" y="4900"/>
                  </a:cubicBezTo>
                  <a:cubicBezTo>
                    <a:pt x="10009" y="6938"/>
                    <a:pt x="10009" y="8976"/>
                    <a:pt x="9199" y="10810"/>
                  </a:cubicBezTo>
                  <a:cubicBezTo>
                    <a:pt x="8389" y="12644"/>
                    <a:pt x="6769" y="14274"/>
                    <a:pt x="4609" y="16108"/>
                  </a:cubicBezTo>
                  <a:cubicBezTo>
                    <a:pt x="2449" y="17942"/>
                    <a:pt x="-251" y="19979"/>
                    <a:pt x="19" y="20591"/>
                  </a:cubicBezTo>
                  <a:cubicBezTo>
                    <a:pt x="289" y="21202"/>
                    <a:pt x="3529" y="20387"/>
                    <a:pt x="7579" y="19164"/>
                  </a:cubicBezTo>
                  <a:cubicBezTo>
                    <a:pt x="11629" y="17942"/>
                    <a:pt x="16489" y="16311"/>
                    <a:pt x="21349" y="1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5925787" y="3841086"/>
              <a:ext cx="184685" cy="53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83" fill="norm" stroke="1" extrusionOk="0">
                  <a:moveTo>
                    <a:pt x="967" y="0"/>
                  </a:moveTo>
                  <a:cubicBezTo>
                    <a:pt x="375" y="1528"/>
                    <a:pt x="-217" y="3057"/>
                    <a:pt x="79" y="4330"/>
                  </a:cubicBezTo>
                  <a:cubicBezTo>
                    <a:pt x="375" y="5604"/>
                    <a:pt x="1558" y="6623"/>
                    <a:pt x="3630" y="6979"/>
                  </a:cubicBezTo>
                  <a:cubicBezTo>
                    <a:pt x="5701" y="7336"/>
                    <a:pt x="8660" y="7030"/>
                    <a:pt x="11027" y="6419"/>
                  </a:cubicBezTo>
                  <a:cubicBezTo>
                    <a:pt x="13394" y="5808"/>
                    <a:pt x="15169" y="4891"/>
                    <a:pt x="16501" y="3974"/>
                  </a:cubicBezTo>
                  <a:cubicBezTo>
                    <a:pt x="17832" y="3057"/>
                    <a:pt x="18720" y="2140"/>
                    <a:pt x="18868" y="2089"/>
                  </a:cubicBezTo>
                  <a:cubicBezTo>
                    <a:pt x="19016" y="2038"/>
                    <a:pt x="18424" y="2853"/>
                    <a:pt x="18424" y="4279"/>
                  </a:cubicBezTo>
                  <a:cubicBezTo>
                    <a:pt x="18424" y="5706"/>
                    <a:pt x="19016" y="7743"/>
                    <a:pt x="19756" y="10189"/>
                  </a:cubicBezTo>
                  <a:cubicBezTo>
                    <a:pt x="20495" y="12634"/>
                    <a:pt x="21383" y="15487"/>
                    <a:pt x="21383" y="17219"/>
                  </a:cubicBezTo>
                  <a:cubicBezTo>
                    <a:pt x="21383" y="18951"/>
                    <a:pt x="20495" y="19562"/>
                    <a:pt x="19460" y="20123"/>
                  </a:cubicBezTo>
                  <a:cubicBezTo>
                    <a:pt x="18424" y="20683"/>
                    <a:pt x="17241" y="21192"/>
                    <a:pt x="15613" y="21396"/>
                  </a:cubicBezTo>
                  <a:cubicBezTo>
                    <a:pt x="13986" y="21600"/>
                    <a:pt x="11915" y="21498"/>
                    <a:pt x="10583" y="20530"/>
                  </a:cubicBezTo>
                  <a:cubicBezTo>
                    <a:pt x="9251" y="19562"/>
                    <a:pt x="8660" y="17728"/>
                    <a:pt x="8068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6165278" y="4009757"/>
              <a:ext cx="85753" cy="22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272" fill="norm" stroke="1" extrusionOk="0">
                  <a:moveTo>
                    <a:pt x="12685" y="7121"/>
                  </a:moveTo>
                  <a:cubicBezTo>
                    <a:pt x="14536" y="5934"/>
                    <a:pt x="16388" y="4747"/>
                    <a:pt x="17005" y="3560"/>
                  </a:cubicBezTo>
                  <a:cubicBezTo>
                    <a:pt x="17622" y="2374"/>
                    <a:pt x="17005" y="1187"/>
                    <a:pt x="14536" y="712"/>
                  </a:cubicBezTo>
                  <a:cubicBezTo>
                    <a:pt x="12068" y="237"/>
                    <a:pt x="7748" y="475"/>
                    <a:pt x="4662" y="1068"/>
                  </a:cubicBezTo>
                  <a:cubicBezTo>
                    <a:pt x="1576" y="1662"/>
                    <a:pt x="-275" y="2611"/>
                    <a:pt x="34" y="4154"/>
                  </a:cubicBezTo>
                  <a:cubicBezTo>
                    <a:pt x="342" y="5697"/>
                    <a:pt x="2811" y="7833"/>
                    <a:pt x="5896" y="10088"/>
                  </a:cubicBezTo>
                  <a:cubicBezTo>
                    <a:pt x="8982" y="12343"/>
                    <a:pt x="12685" y="14716"/>
                    <a:pt x="14228" y="16734"/>
                  </a:cubicBezTo>
                  <a:cubicBezTo>
                    <a:pt x="15771" y="18752"/>
                    <a:pt x="15154" y="20413"/>
                    <a:pt x="13302" y="21007"/>
                  </a:cubicBezTo>
                  <a:cubicBezTo>
                    <a:pt x="11451" y="21600"/>
                    <a:pt x="8365" y="21125"/>
                    <a:pt x="6514" y="20295"/>
                  </a:cubicBezTo>
                  <a:cubicBezTo>
                    <a:pt x="4662" y="19464"/>
                    <a:pt x="4045" y="18277"/>
                    <a:pt x="4662" y="16615"/>
                  </a:cubicBezTo>
                  <a:cubicBezTo>
                    <a:pt x="5279" y="14954"/>
                    <a:pt x="7131" y="12818"/>
                    <a:pt x="10216" y="10563"/>
                  </a:cubicBezTo>
                  <a:cubicBezTo>
                    <a:pt x="13302" y="8308"/>
                    <a:pt x="17622" y="5934"/>
                    <a:pt x="19474" y="4154"/>
                  </a:cubicBezTo>
                  <a:cubicBezTo>
                    <a:pt x="21325" y="2374"/>
                    <a:pt x="20708" y="1187"/>
                    <a:pt x="200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6578148" y="4032757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6682928" y="3963756"/>
              <a:ext cx="40891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0"/>
                    <a:pt x="10800" y="1080"/>
                    <a:pt x="6750" y="4140"/>
                  </a:cubicBezTo>
                  <a:cubicBezTo>
                    <a:pt x="2700" y="7200"/>
                    <a:pt x="0" y="12780"/>
                    <a:pt x="0" y="16110"/>
                  </a:cubicBezTo>
                  <a:cubicBezTo>
                    <a:pt x="0" y="19440"/>
                    <a:pt x="2700" y="2052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6785152" y="3677044"/>
              <a:ext cx="261884" cy="71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38" fill="norm" stroke="1" extrusionOk="0">
                  <a:moveTo>
                    <a:pt x="0" y="21538"/>
                  </a:moveTo>
                  <a:cubicBezTo>
                    <a:pt x="1869" y="18233"/>
                    <a:pt x="3738" y="14927"/>
                    <a:pt x="5400" y="12006"/>
                  </a:cubicBezTo>
                  <a:cubicBezTo>
                    <a:pt x="7062" y="9085"/>
                    <a:pt x="8515" y="6549"/>
                    <a:pt x="9969" y="4742"/>
                  </a:cubicBezTo>
                  <a:cubicBezTo>
                    <a:pt x="11423" y="2936"/>
                    <a:pt x="12877" y="1860"/>
                    <a:pt x="13915" y="1168"/>
                  </a:cubicBezTo>
                  <a:cubicBezTo>
                    <a:pt x="14954" y="476"/>
                    <a:pt x="15577" y="169"/>
                    <a:pt x="16408" y="53"/>
                  </a:cubicBezTo>
                  <a:cubicBezTo>
                    <a:pt x="17238" y="-62"/>
                    <a:pt x="18277" y="15"/>
                    <a:pt x="18900" y="245"/>
                  </a:cubicBezTo>
                  <a:cubicBezTo>
                    <a:pt x="19523" y="476"/>
                    <a:pt x="19731" y="860"/>
                    <a:pt x="19212" y="1898"/>
                  </a:cubicBezTo>
                  <a:cubicBezTo>
                    <a:pt x="18692" y="2936"/>
                    <a:pt x="17446" y="4627"/>
                    <a:pt x="16408" y="5626"/>
                  </a:cubicBezTo>
                  <a:cubicBezTo>
                    <a:pt x="15369" y="6626"/>
                    <a:pt x="14538" y="6933"/>
                    <a:pt x="14642" y="7048"/>
                  </a:cubicBezTo>
                  <a:cubicBezTo>
                    <a:pt x="14746" y="7164"/>
                    <a:pt x="15785" y="7087"/>
                    <a:pt x="16719" y="7202"/>
                  </a:cubicBezTo>
                  <a:cubicBezTo>
                    <a:pt x="17654" y="7317"/>
                    <a:pt x="18485" y="7625"/>
                    <a:pt x="19212" y="7932"/>
                  </a:cubicBezTo>
                  <a:cubicBezTo>
                    <a:pt x="19938" y="8240"/>
                    <a:pt x="20562" y="8547"/>
                    <a:pt x="20977" y="8893"/>
                  </a:cubicBezTo>
                  <a:cubicBezTo>
                    <a:pt x="21392" y="9239"/>
                    <a:pt x="21600" y="9623"/>
                    <a:pt x="20146" y="9892"/>
                  </a:cubicBezTo>
                  <a:cubicBezTo>
                    <a:pt x="18692" y="10161"/>
                    <a:pt x="15577" y="10315"/>
                    <a:pt x="12462" y="1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7068826" y="3977613"/>
              <a:ext cx="115029" cy="18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72" fill="norm" stroke="1" extrusionOk="0">
                  <a:moveTo>
                    <a:pt x="0" y="1030"/>
                  </a:moveTo>
                  <a:cubicBezTo>
                    <a:pt x="2348" y="454"/>
                    <a:pt x="4696" y="-122"/>
                    <a:pt x="7983" y="22"/>
                  </a:cubicBezTo>
                  <a:cubicBezTo>
                    <a:pt x="11270" y="166"/>
                    <a:pt x="15496" y="1030"/>
                    <a:pt x="17609" y="2182"/>
                  </a:cubicBezTo>
                  <a:cubicBezTo>
                    <a:pt x="19722" y="3334"/>
                    <a:pt x="19722" y="4774"/>
                    <a:pt x="18783" y="5926"/>
                  </a:cubicBezTo>
                  <a:cubicBezTo>
                    <a:pt x="17844" y="7078"/>
                    <a:pt x="15965" y="7942"/>
                    <a:pt x="13852" y="8518"/>
                  </a:cubicBezTo>
                  <a:cubicBezTo>
                    <a:pt x="11739" y="9094"/>
                    <a:pt x="9391" y="9382"/>
                    <a:pt x="9391" y="9382"/>
                  </a:cubicBezTo>
                  <a:cubicBezTo>
                    <a:pt x="9391" y="9382"/>
                    <a:pt x="11739" y="9094"/>
                    <a:pt x="13852" y="9382"/>
                  </a:cubicBezTo>
                  <a:cubicBezTo>
                    <a:pt x="15965" y="9670"/>
                    <a:pt x="17844" y="10534"/>
                    <a:pt x="19252" y="12262"/>
                  </a:cubicBezTo>
                  <a:cubicBezTo>
                    <a:pt x="20661" y="13990"/>
                    <a:pt x="21600" y="16582"/>
                    <a:pt x="20896" y="18166"/>
                  </a:cubicBezTo>
                  <a:cubicBezTo>
                    <a:pt x="20191" y="19750"/>
                    <a:pt x="17843" y="20326"/>
                    <a:pt x="15496" y="20758"/>
                  </a:cubicBezTo>
                  <a:cubicBezTo>
                    <a:pt x="13148" y="21190"/>
                    <a:pt x="10800" y="21478"/>
                    <a:pt x="8452" y="21334"/>
                  </a:cubicBezTo>
                  <a:cubicBezTo>
                    <a:pt x="6104" y="21190"/>
                    <a:pt x="3757" y="20614"/>
                    <a:pt x="3052" y="19462"/>
                  </a:cubicBezTo>
                  <a:cubicBezTo>
                    <a:pt x="2348" y="18310"/>
                    <a:pt x="3287" y="16582"/>
                    <a:pt x="4226" y="14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7361714" y="3910088"/>
              <a:ext cx="185012" cy="47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21" fill="norm" stroke="1" extrusionOk="0">
                  <a:moveTo>
                    <a:pt x="5147" y="0"/>
                  </a:moveTo>
                  <a:cubicBezTo>
                    <a:pt x="3372" y="929"/>
                    <a:pt x="1596" y="1858"/>
                    <a:pt x="709" y="2671"/>
                  </a:cubicBezTo>
                  <a:cubicBezTo>
                    <a:pt x="-179" y="3484"/>
                    <a:pt x="-179" y="4181"/>
                    <a:pt x="413" y="4703"/>
                  </a:cubicBezTo>
                  <a:cubicBezTo>
                    <a:pt x="1005" y="5226"/>
                    <a:pt x="2188" y="5574"/>
                    <a:pt x="5591" y="5168"/>
                  </a:cubicBezTo>
                  <a:cubicBezTo>
                    <a:pt x="8994" y="4761"/>
                    <a:pt x="14616" y="3600"/>
                    <a:pt x="17722" y="2729"/>
                  </a:cubicBezTo>
                  <a:cubicBezTo>
                    <a:pt x="20829" y="1858"/>
                    <a:pt x="21421" y="1277"/>
                    <a:pt x="21421" y="1277"/>
                  </a:cubicBezTo>
                  <a:cubicBezTo>
                    <a:pt x="21421" y="1277"/>
                    <a:pt x="20829" y="1858"/>
                    <a:pt x="20681" y="3774"/>
                  </a:cubicBezTo>
                  <a:cubicBezTo>
                    <a:pt x="20533" y="5690"/>
                    <a:pt x="20829" y="8942"/>
                    <a:pt x="20385" y="11787"/>
                  </a:cubicBezTo>
                  <a:cubicBezTo>
                    <a:pt x="19942" y="14632"/>
                    <a:pt x="18758" y="17071"/>
                    <a:pt x="16983" y="18639"/>
                  </a:cubicBezTo>
                  <a:cubicBezTo>
                    <a:pt x="15207" y="20206"/>
                    <a:pt x="12840" y="20903"/>
                    <a:pt x="10917" y="21252"/>
                  </a:cubicBezTo>
                  <a:cubicBezTo>
                    <a:pt x="8994" y="21600"/>
                    <a:pt x="7514" y="21600"/>
                    <a:pt x="6479" y="21310"/>
                  </a:cubicBezTo>
                  <a:cubicBezTo>
                    <a:pt x="5443" y="21019"/>
                    <a:pt x="4851" y="20439"/>
                    <a:pt x="4999" y="19219"/>
                  </a:cubicBezTo>
                  <a:cubicBezTo>
                    <a:pt x="5147" y="18000"/>
                    <a:pt x="6035" y="16142"/>
                    <a:pt x="6922" y="14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7620839" y="4088492"/>
              <a:ext cx="155374" cy="22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06" fill="norm" stroke="1" extrusionOk="0">
                  <a:moveTo>
                    <a:pt x="0" y="4846"/>
                  </a:moveTo>
                  <a:cubicBezTo>
                    <a:pt x="5226" y="3166"/>
                    <a:pt x="10452" y="1486"/>
                    <a:pt x="14110" y="646"/>
                  </a:cubicBezTo>
                  <a:cubicBezTo>
                    <a:pt x="17768" y="-194"/>
                    <a:pt x="19858" y="-194"/>
                    <a:pt x="20729" y="526"/>
                  </a:cubicBezTo>
                  <a:cubicBezTo>
                    <a:pt x="21600" y="1246"/>
                    <a:pt x="21252" y="2686"/>
                    <a:pt x="19335" y="5326"/>
                  </a:cubicBezTo>
                  <a:cubicBezTo>
                    <a:pt x="17419" y="7966"/>
                    <a:pt x="13935" y="11806"/>
                    <a:pt x="11845" y="14686"/>
                  </a:cubicBezTo>
                  <a:cubicBezTo>
                    <a:pt x="9755" y="17566"/>
                    <a:pt x="9058" y="19486"/>
                    <a:pt x="8361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7620839" y="4232095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1253680" y="5008500"/>
              <a:ext cx="225618" cy="61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529" fill="norm" stroke="1" extrusionOk="0">
                  <a:moveTo>
                    <a:pt x="6678" y="462"/>
                  </a:moveTo>
                  <a:cubicBezTo>
                    <a:pt x="5269" y="196"/>
                    <a:pt x="3860" y="-71"/>
                    <a:pt x="2921" y="18"/>
                  </a:cubicBezTo>
                  <a:cubicBezTo>
                    <a:pt x="1982" y="107"/>
                    <a:pt x="1512" y="551"/>
                    <a:pt x="925" y="1573"/>
                  </a:cubicBezTo>
                  <a:cubicBezTo>
                    <a:pt x="338" y="2596"/>
                    <a:pt x="-366" y="4196"/>
                    <a:pt x="221" y="5218"/>
                  </a:cubicBezTo>
                  <a:cubicBezTo>
                    <a:pt x="808" y="6240"/>
                    <a:pt x="2686" y="6685"/>
                    <a:pt x="5504" y="6373"/>
                  </a:cubicBezTo>
                  <a:cubicBezTo>
                    <a:pt x="8321" y="6062"/>
                    <a:pt x="12077" y="4996"/>
                    <a:pt x="14191" y="4240"/>
                  </a:cubicBezTo>
                  <a:cubicBezTo>
                    <a:pt x="16304" y="3485"/>
                    <a:pt x="16773" y="3040"/>
                    <a:pt x="17008" y="2507"/>
                  </a:cubicBezTo>
                  <a:cubicBezTo>
                    <a:pt x="17243" y="1973"/>
                    <a:pt x="17243" y="1351"/>
                    <a:pt x="17125" y="1262"/>
                  </a:cubicBezTo>
                  <a:cubicBezTo>
                    <a:pt x="17008" y="1173"/>
                    <a:pt x="16773" y="1618"/>
                    <a:pt x="17125" y="2951"/>
                  </a:cubicBezTo>
                  <a:cubicBezTo>
                    <a:pt x="17477" y="4285"/>
                    <a:pt x="18417" y="6507"/>
                    <a:pt x="19356" y="8907"/>
                  </a:cubicBezTo>
                  <a:cubicBezTo>
                    <a:pt x="20295" y="11307"/>
                    <a:pt x="21234" y="13885"/>
                    <a:pt x="20412" y="15929"/>
                  </a:cubicBezTo>
                  <a:cubicBezTo>
                    <a:pt x="19591" y="17973"/>
                    <a:pt x="17008" y="19485"/>
                    <a:pt x="15130" y="20373"/>
                  </a:cubicBezTo>
                  <a:cubicBezTo>
                    <a:pt x="13251" y="21262"/>
                    <a:pt x="12077" y="21529"/>
                    <a:pt x="10434" y="21529"/>
                  </a:cubicBezTo>
                  <a:cubicBezTo>
                    <a:pt x="8791" y="21529"/>
                    <a:pt x="6677" y="21262"/>
                    <a:pt x="5269" y="20285"/>
                  </a:cubicBezTo>
                  <a:cubicBezTo>
                    <a:pt x="3860" y="19307"/>
                    <a:pt x="3156" y="17618"/>
                    <a:pt x="2451" y="15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1296836" y="4807108"/>
              <a:ext cx="175198" cy="16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36" fill="norm" stroke="1" extrusionOk="0">
                  <a:moveTo>
                    <a:pt x="10190" y="3812"/>
                  </a:moveTo>
                  <a:cubicBezTo>
                    <a:pt x="7373" y="8894"/>
                    <a:pt x="4556" y="13976"/>
                    <a:pt x="2677" y="17153"/>
                  </a:cubicBezTo>
                  <a:cubicBezTo>
                    <a:pt x="799" y="20329"/>
                    <a:pt x="-140" y="21600"/>
                    <a:pt x="17" y="20806"/>
                  </a:cubicBezTo>
                  <a:cubicBezTo>
                    <a:pt x="173" y="20012"/>
                    <a:pt x="1425" y="17153"/>
                    <a:pt x="2834" y="13976"/>
                  </a:cubicBezTo>
                  <a:cubicBezTo>
                    <a:pt x="4243" y="10800"/>
                    <a:pt x="5808" y="7306"/>
                    <a:pt x="7373" y="4606"/>
                  </a:cubicBezTo>
                  <a:cubicBezTo>
                    <a:pt x="8938" y="1906"/>
                    <a:pt x="10503" y="0"/>
                    <a:pt x="11756" y="0"/>
                  </a:cubicBezTo>
                  <a:cubicBezTo>
                    <a:pt x="13008" y="0"/>
                    <a:pt x="13947" y="1906"/>
                    <a:pt x="15512" y="5241"/>
                  </a:cubicBezTo>
                  <a:cubicBezTo>
                    <a:pt x="17077" y="8576"/>
                    <a:pt x="19269" y="13341"/>
                    <a:pt x="21460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1553329" y="5195458"/>
              <a:ext cx="72042" cy="1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66" fill="norm" stroke="1" extrusionOk="0">
                  <a:moveTo>
                    <a:pt x="9824" y="5589"/>
                  </a:moveTo>
                  <a:cubicBezTo>
                    <a:pt x="10568" y="3847"/>
                    <a:pt x="11313" y="2105"/>
                    <a:pt x="9824" y="1060"/>
                  </a:cubicBezTo>
                  <a:cubicBezTo>
                    <a:pt x="8334" y="14"/>
                    <a:pt x="4610" y="-334"/>
                    <a:pt x="2375" y="363"/>
                  </a:cubicBezTo>
                  <a:cubicBezTo>
                    <a:pt x="141" y="1060"/>
                    <a:pt x="-604" y="2802"/>
                    <a:pt x="513" y="4195"/>
                  </a:cubicBezTo>
                  <a:cubicBezTo>
                    <a:pt x="1630" y="5589"/>
                    <a:pt x="4610" y="6634"/>
                    <a:pt x="7589" y="6460"/>
                  </a:cubicBezTo>
                  <a:cubicBezTo>
                    <a:pt x="10568" y="6285"/>
                    <a:pt x="13548" y="4892"/>
                    <a:pt x="15037" y="5066"/>
                  </a:cubicBezTo>
                  <a:cubicBezTo>
                    <a:pt x="16527" y="5240"/>
                    <a:pt x="16527" y="6982"/>
                    <a:pt x="17272" y="9943"/>
                  </a:cubicBezTo>
                  <a:cubicBezTo>
                    <a:pt x="18017" y="12905"/>
                    <a:pt x="19506" y="17085"/>
                    <a:pt x="20996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736758" y="5037113"/>
              <a:ext cx="18949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289"/>
                    <a:pt x="3818" y="8579"/>
                    <a:pt x="1118" y="12179"/>
                  </a:cubicBezTo>
                  <a:cubicBezTo>
                    <a:pt x="-1582" y="15779"/>
                    <a:pt x="1118" y="1868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808735" y="5163835"/>
              <a:ext cx="102448" cy="21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7" h="21207" fill="norm" stroke="1" extrusionOk="0">
                  <a:moveTo>
                    <a:pt x="12181" y="359"/>
                  </a:moveTo>
                  <a:cubicBezTo>
                    <a:pt x="9670" y="105"/>
                    <a:pt x="7158" y="-149"/>
                    <a:pt x="4897" y="105"/>
                  </a:cubicBezTo>
                  <a:cubicBezTo>
                    <a:pt x="2637" y="359"/>
                    <a:pt x="628" y="1122"/>
                    <a:pt x="125" y="2138"/>
                  </a:cubicBezTo>
                  <a:cubicBezTo>
                    <a:pt x="-377" y="3155"/>
                    <a:pt x="628" y="4425"/>
                    <a:pt x="3139" y="6331"/>
                  </a:cubicBezTo>
                  <a:cubicBezTo>
                    <a:pt x="5651" y="8237"/>
                    <a:pt x="9670" y="10778"/>
                    <a:pt x="11930" y="12811"/>
                  </a:cubicBezTo>
                  <a:cubicBezTo>
                    <a:pt x="14190" y="14844"/>
                    <a:pt x="14693" y="16369"/>
                    <a:pt x="14693" y="17766"/>
                  </a:cubicBezTo>
                  <a:cubicBezTo>
                    <a:pt x="14693" y="19164"/>
                    <a:pt x="14190" y="20435"/>
                    <a:pt x="12683" y="20943"/>
                  </a:cubicBezTo>
                  <a:cubicBezTo>
                    <a:pt x="11177" y="21451"/>
                    <a:pt x="8665" y="21197"/>
                    <a:pt x="7409" y="20435"/>
                  </a:cubicBezTo>
                  <a:cubicBezTo>
                    <a:pt x="6153" y="19672"/>
                    <a:pt x="6153" y="18402"/>
                    <a:pt x="8163" y="16496"/>
                  </a:cubicBezTo>
                  <a:cubicBezTo>
                    <a:pt x="10172" y="14590"/>
                    <a:pt x="14190" y="12049"/>
                    <a:pt x="16953" y="10016"/>
                  </a:cubicBezTo>
                  <a:cubicBezTo>
                    <a:pt x="19716" y="7983"/>
                    <a:pt x="21223" y="6458"/>
                    <a:pt x="19214" y="4933"/>
                  </a:cubicBezTo>
                  <a:cubicBezTo>
                    <a:pt x="17204" y="3409"/>
                    <a:pt x="11679" y="1884"/>
                    <a:pt x="6153" y="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2307718" y="5152116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2376720" y="5228784"/>
              <a:ext cx="176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2729395" y="4912100"/>
              <a:ext cx="216144" cy="62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04" fill="norm" stroke="1" extrusionOk="0">
                  <a:moveTo>
                    <a:pt x="0" y="18937"/>
                  </a:moveTo>
                  <a:cubicBezTo>
                    <a:pt x="0" y="19379"/>
                    <a:pt x="0" y="19822"/>
                    <a:pt x="0" y="20353"/>
                  </a:cubicBezTo>
                  <a:cubicBezTo>
                    <a:pt x="0" y="20884"/>
                    <a:pt x="0" y="21504"/>
                    <a:pt x="381" y="21504"/>
                  </a:cubicBezTo>
                  <a:cubicBezTo>
                    <a:pt x="762" y="21504"/>
                    <a:pt x="1525" y="20884"/>
                    <a:pt x="2414" y="19202"/>
                  </a:cubicBezTo>
                  <a:cubicBezTo>
                    <a:pt x="3304" y="17520"/>
                    <a:pt x="4320" y="14776"/>
                    <a:pt x="5464" y="11855"/>
                  </a:cubicBezTo>
                  <a:cubicBezTo>
                    <a:pt x="6607" y="8934"/>
                    <a:pt x="7878" y="5835"/>
                    <a:pt x="8640" y="4065"/>
                  </a:cubicBezTo>
                  <a:cubicBezTo>
                    <a:pt x="9402" y="2294"/>
                    <a:pt x="9656" y="1852"/>
                    <a:pt x="10165" y="1365"/>
                  </a:cubicBezTo>
                  <a:cubicBezTo>
                    <a:pt x="10673" y="878"/>
                    <a:pt x="11435" y="347"/>
                    <a:pt x="12452" y="125"/>
                  </a:cubicBezTo>
                  <a:cubicBezTo>
                    <a:pt x="13468" y="-96"/>
                    <a:pt x="14739" y="-7"/>
                    <a:pt x="15501" y="258"/>
                  </a:cubicBezTo>
                  <a:cubicBezTo>
                    <a:pt x="16264" y="524"/>
                    <a:pt x="16518" y="966"/>
                    <a:pt x="16899" y="2073"/>
                  </a:cubicBezTo>
                  <a:cubicBezTo>
                    <a:pt x="17280" y="3179"/>
                    <a:pt x="17788" y="4950"/>
                    <a:pt x="17788" y="6056"/>
                  </a:cubicBezTo>
                  <a:cubicBezTo>
                    <a:pt x="17788" y="7163"/>
                    <a:pt x="17280" y="7606"/>
                    <a:pt x="17661" y="7915"/>
                  </a:cubicBezTo>
                  <a:cubicBezTo>
                    <a:pt x="18042" y="8225"/>
                    <a:pt x="19313" y="8402"/>
                    <a:pt x="20202" y="8712"/>
                  </a:cubicBezTo>
                  <a:cubicBezTo>
                    <a:pt x="21092" y="9022"/>
                    <a:pt x="21600" y="9465"/>
                    <a:pt x="21473" y="10084"/>
                  </a:cubicBezTo>
                  <a:cubicBezTo>
                    <a:pt x="21346" y="10704"/>
                    <a:pt x="20584" y="11501"/>
                    <a:pt x="19440" y="11899"/>
                  </a:cubicBezTo>
                  <a:cubicBezTo>
                    <a:pt x="18297" y="12297"/>
                    <a:pt x="16772" y="12297"/>
                    <a:pt x="15247" y="12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3038128" y="5121449"/>
              <a:ext cx="68416" cy="12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321" fill="norm" stroke="1" extrusionOk="0">
                  <a:moveTo>
                    <a:pt x="15578" y="7776"/>
                  </a:moveTo>
                  <a:cubicBezTo>
                    <a:pt x="11721" y="8640"/>
                    <a:pt x="7864" y="9504"/>
                    <a:pt x="4778" y="11664"/>
                  </a:cubicBezTo>
                  <a:cubicBezTo>
                    <a:pt x="1692" y="13824"/>
                    <a:pt x="-622" y="17280"/>
                    <a:pt x="149" y="19224"/>
                  </a:cubicBezTo>
                  <a:cubicBezTo>
                    <a:pt x="921" y="21168"/>
                    <a:pt x="4778" y="21600"/>
                    <a:pt x="8249" y="21168"/>
                  </a:cubicBezTo>
                  <a:cubicBezTo>
                    <a:pt x="11721" y="20736"/>
                    <a:pt x="14807" y="19440"/>
                    <a:pt x="17121" y="16632"/>
                  </a:cubicBezTo>
                  <a:cubicBezTo>
                    <a:pt x="19435" y="13824"/>
                    <a:pt x="20978" y="9504"/>
                    <a:pt x="20592" y="6480"/>
                  </a:cubicBezTo>
                  <a:cubicBezTo>
                    <a:pt x="20207" y="3456"/>
                    <a:pt x="17892" y="1728"/>
                    <a:pt x="15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3465411" y="5152116"/>
              <a:ext cx="184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3586604" y="5075447"/>
              <a:ext cx="16811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447"/>
                    <a:pt x="-1303" y="8894"/>
                    <a:pt x="240" y="12494"/>
                  </a:cubicBezTo>
                  <a:cubicBezTo>
                    <a:pt x="1783" y="16094"/>
                    <a:pt x="11040" y="1884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3783476" y="4942555"/>
              <a:ext cx="248385" cy="66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38" fill="norm" stroke="1" extrusionOk="0">
                  <a:moveTo>
                    <a:pt x="1645" y="20938"/>
                  </a:moveTo>
                  <a:cubicBezTo>
                    <a:pt x="773" y="21269"/>
                    <a:pt x="-100" y="21600"/>
                    <a:pt x="9" y="21352"/>
                  </a:cubicBezTo>
                  <a:cubicBezTo>
                    <a:pt x="118" y="21103"/>
                    <a:pt x="1209" y="20276"/>
                    <a:pt x="2627" y="18455"/>
                  </a:cubicBezTo>
                  <a:cubicBezTo>
                    <a:pt x="4045" y="16634"/>
                    <a:pt x="5791" y="13821"/>
                    <a:pt x="7209" y="11007"/>
                  </a:cubicBezTo>
                  <a:cubicBezTo>
                    <a:pt x="8627" y="8193"/>
                    <a:pt x="9718" y="5379"/>
                    <a:pt x="10482" y="3683"/>
                  </a:cubicBezTo>
                  <a:cubicBezTo>
                    <a:pt x="11245" y="1986"/>
                    <a:pt x="11682" y="1407"/>
                    <a:pt x="12227" y="910"/>
                  </a:cubicBezTo>
                  <a:cubicBezTo>
                    <a:pt x="12773" y="414"/>
                    <a:pt x="13427" y="0"/>
                    <a:pt x="13973" y="0"/>
                  </a:cubicBezTo>
                  <a:cubicBezTo>
                    <a:pt x="14518" y="0"/>
                    <a:pt x="14955" y="414"/>
                    <a:pt x="15500" y="1117"/>
                  </a:cubicBezTo>
                  <a:cubicBezTo>
                    <a:pt x="16045" y="1821"/>
                    <a:pt x="16700" y="2814"/>
                    <a:pt x="17136" y="3559"/>
                  </a:cubicBezTo>
                  <a:cubicBezTo>
                    <a:pt x="17573" y="4303"/>
                    <a:pt x="17791" y="4800"/>
                    <a:pt x="17355" y="5172"/>
                  </a:cubicBezTo>
                  <a:cubicBezTo>
                    <a:pt x="16918" y="5545"/>
                    <a:pt x="15827" y="5793"/>
                    <a:pt x="15936" y="5959"/>
                  </a:cubicBezTo>
                  <a:cubicBezTo>
                    <a:pt x="16045" y="6124"/>
                    <a:pt x="17355" y="6207"/>
                    <a:pt x="18336" y="6414"/>
                  </a:cubicBezTo>
                  <a:cubicBezTo>
                    <a:pt x="19318" y="6621"/>
                    <a:pt x="19973" y="6952"/>
                    <a:pt x="20518" y="7324"/>
                  </a:cubicBezTo>
                  <a:cubicBezTo>
                    <a:pt x="21064" y="7697"/>
                    <a:pt x="21500" y="8110"/>
                    <a:pt x="20955" y="8690"/>
                  </a:cubicBezTo>
                  <a:cubicBezTo>
                    <a:pt x="20409" y="9269"/>
                    <a:pt x="18882" y="10014"/>
                    <a:pt x="17355" y="10386"/>
                  </a:cubicBezTo>
                  <a:cubicBezTo>
                    <a:pt x="15827" y="10759"/>
                    <a:pt x="14300" y="10759"/>
                    <a:pt x="13100" y="10552"/>
                  </a:cubicBezTo>
                  <a:cubicBezTo>
                    <a:pt x="11900" y="10345"/>
                    <a:pt x="11027" y="9931"/>
                    <a:pt x="10155" y="9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4124760" y="5190450"/>
              <a:ext cx="2300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4283779" y="5029446"/>
              <a:ext cx="158836" cy="49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51" fill="norm" stroke="1" extrusionOk="0">
                  <a:moveTo>
                    <a:pt x="6337" y="0"/>
                  </a:moveTo>
                  <a:cubicBezTo>
                    <a:pt x="4312" y="886"/>
                    <a:pt x="2287" y="1772"/>
                    <a:pt x="1106" y="2825"/>
                  </a:cubicBezTo>
                  <a:cubicBezTo>
                    <a:pt x="-75" y="3877"/>
                    <a:pt x="-413" y="5095"/>
                    <a:pt x="600" y="6148"/>
                  </a:cubicBezTo>
                  <a:cubicBezTo>
                    <a:pt x="1612" y="7200"/>
                    <a:pt x="3975" y="8086"/>
                    <a:pt x="6506" y="8142"/>
                  </a:cubicBezTo>
                  <a:cubicBezTo>
                    <a:pt x="9037" y="8197"/>
                    <a:pt x="11737" y="7422"/>
                    <a:pt x="13931" y="6535"/>
                  </a:cubicBezTo>
                  <a:cubicBezTo>
                    <a:pt x="16125" y="5649"/>
                    <a:pt x="17812" y="4652"/>
                    <a:pt x="18825" y="3822"/>
                  </a:cubicBezTo>
                  <a:cubicBezTo>
                    <a:pt x="19837" y="2991"/>
                    <a:pt x="20175" y="2326"/>
                    <a:pt x="19837" y="2271"/>
                  </a:cubicBezTo>
                  <a:cubicBezTo>
                    <a:pt x="19500" y="2215"/>
                    <a:pt x="18487" y="2769"/>
                    <a:pt x="18150" y="4375"/>
                  </a:cubicBezTo>
                  <a:cubicBezTo>
                    <a:pt x="17812" y="5982"/>
                    <a:pt x="18150" y="8640"/>
                    <a:pt x="18825" y="11298"/>
                  </a:cubicBezTo>
                  <a:cubicBezTo>
                    <a:pt x="19500" y="13957"/>
                    <a:pt x="20512" y="16615"/>
                    <a:pt x="20850" y="18222"/>
                  </a:cubicBezTo>
                  <a:cubicBezTo>
                    <a:pt x="21187" y="19828"/>
                    <a:pt x="20849" y="20382"/>
                    <a:pt x="19837" y="20825"/>
                  </a:cubicBezTo>
                  <a:cubicBezTo>
                    <a:pt x="18824" y="21268"/>
                    <a:pt x="17137" y="21600"/>
                    <a:pt x="15112" y="21102"/>
                  </a:cubicBezTo>
                  <a:cubicBezTo>
                    <a:pt x="13087" y="20603"/>
                    <a:pt x="10724" y="19274"/>
                    <a:pt x="8362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4535821" y="5113782"/>
              <a:ext cx="108005" cy="25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24" fill="norm" stroke="1" extrusionOk="0">
                  <a:moveTo>
                    <a:pt x="12349" y="12190"/>
                  </a:moveTo>
                  <a:cubicBezTo>
                    <a:pt x="13330" y="10907"/>
                    <a:pt x="14312" y="9624"/>
                    <a:pt x="14558" y="8234"/>
                  </a:cubicBezTo>
                  <a:cubicBezTo>
                    <a:pt x="14803" y="6844"/>
                    <a:pt x="14312" y="5347"/>
                    <a:pt x="12349" y="4598"/>
                  </a:cubicBezTo>
                  <a:cubicBezTo>
                    <a:pt x="10385" y="3850"/>
                    <a:pt x="6949" y="3850"/>
                    <a:pt x="4249" y="4812"/>
                  </a:cubicBezTo>
                  <a:cubicBezTo>
                    <a:pt x="1549" y="5774"/>
                    <a:pt x="-415" y="7699"/>
                    <a:pt x="76" y="9517"/>
                  </a:cubicBezTo>
                  <a:cubicBezTo>
                    <a:pt x="567" y="11335"/>
                    <a:pt x="3512" y="13046"/>
                    <a:pt x="6212" y="14329"/>
                  </a:cubicBezTo>
                  <a:cubicBezTo>
                    <a:pt x="8912" y="15612"/>
                    <a:pt x="11367" y="16467"/>
                    <a:pt x="13085" y="17537"/>
                  </a:cubicBezTo>
                  <a:cubicBezTo>
                    <a:pt x="14803" y="18606"/>
                    <a:pt x="15785" y="19889"/>
                    <a:pt x="15049" y="20638"/>
                  </a:cubicBezTo>
                  <a:cubicBezTo>
                    <a:pt x="14312" y="21386"/>
                    <a:pt x="11858" y="21600"/>
                    <a:pt x="9894" y="21279"/>
                  </a:cubicBezTo>
                  <a:cubicBezTo>
                    <a:pt x="7930" y="20958"/>
                    <a:pt x="6458" y="20103"/>
                    <a:pt x="5721" y="19141"/>
                  </a:cubicBezTo>
                  <a:cubicBezTo>
                    <a:pt x="4985" y="18178"/>
                    <a:pt x="4985" y="17109"/>
                    <a:pt x="7685" y="14756"/>
                  </a:cubicBezTo>
                  <a:cubicBezTo>
                    <a:pt x="10385" y="12404"/>
                    <a:pt x="15785" y="8768"/>
                    <a:pt x="18485" y="6416"/>
                  </a:cubicBezTo>
                  <a:cubicBezTo>
                    <a:pt x="21185" y="4063"/>
                    <a:pt x="21185" y="2994"/>
                    <a:pt x="19958" y="2139"/>
                  </a:cubicBezTo>
                  <a:cubicBezTo>
                    <a:pt x="18730" y="1283"/>
                    <a:pt x="16276" y="642"/>
                    <a:pt x="138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5021779" y="5129115"/>
              <a:ext cx="222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6800"/>
                    <a:pt x="4966" y="12000"/>
                    <a:pt x="8566" y="8400"/>
                  </a:cubicBezTo>
                  <a:cubicBezTo>
                    <a:pt x="12166" y="4800"/>
                    <a:pt x="1688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5140507" y="5098448"/>
              <a:ext cx="26944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6" y="5059"/>
                    <a:pt x="-898" y="10119"/>
                    <a:pt x="84" y="13719"/>
                  </a:cubicBezTo>
                  <a:cubicBezTo>
                    <a:pt x="1066" y="17319"/>
                    <a:pt x="10884" y="19459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5313120" y="4853838"/>
              <a:ext cx="226481" cy="70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00" fill="norm" stroke="1" extrusionOk="0">
                  <a:moveTo>
                    <a:pt x="0" y="21500"/>
                  </a:moveTo>
                  <a:cubicBezTo>
                    <a:pt x="971" y="18693"/>
                    <a:pt x="1942" y="15886"/>
                    <a:pt x="3276" y="13039"/>
                  </a:cubicBezTo>
                  <a:cubicBezTo>
                    <a:pt x="4611" y="10193"/>
                    <a:pt x="6310" y="7308"/>
                    <a:pt x="7524" y="5319"/>
                  </a:cubicBezTo>
                  <a:cubicBezTo>
                    <a:pt x="8737" y="3331"/>
                    <a:pt x="9465" y="2239"/>
                    <a:pt x="10072" y="1460"/>
                  </a:cubicBezTo>
                  <a:cubicBezTo>
                    <a:pt x="10679" y="680"/>
                    <a:pt x="11164" y="212"/>
                    <a:pt x="12013" y="56"/>
                  </a:cubicBezTo>
                  <a:cubicBezTo>
                    <a:pt x="12863" y="-100"/>
                    <a:pt x="14076" y="56"/>
                    <a:pt x="14804" y="719"/>
                  </a:cubicBezTo>
                  <a:cubicBezTo>
                    <a:pt x="15533" y="1382"/>
                    <a:pt x="15775" y="2551"/>
                    <a:pt x="15654" y="3604"/>
                  </a:cubicBezTo>
                  <a:cubicBezTo>
                    <a:pt x="15533" y="4657"/>
                    <a:pt x="15047" y="5592"/>
                    <a:pt x="14562" y="6255"/>
                  </a:cubicBezTo>
                  <a:cubicBezTo>
                    <a:pt x="14076" y="6918"/>
                    <a:pt x="13591" y="7308"/>
                    <a:pt x="13955" y="7503"/>
                  </a:cubicBezTo>
                  <a:cubicBezTo>
                    <a:pt x="14319" y="7698"/>
                    <a:pt x="15533" y="7698"/>
                    <a:pt x="16746" y="7815"/>
                  </a:cubicBezTo>
                  <a:cubicBezTo>
                    <a:pt x="17960" y="7932"/>
                    <a:pt x="19173" y="8166"/>
                    <a:pt x="20022" y="8517"/>
                  </a:cubicBezTo>
                  <a:cubicBezTo>
                    <a:pt x="20872" y="8868"/>
                    <a:pt x="21357" y="9335"/>
                    <a:pt x="21479" y="9764"/>
                  </a:cubicBezTo>
                  <a:cubicBezTo>
                    <a:pt x="21600" y="10193"/>
                    <a:pt x="21357" y="10583"/>
                    <a:pt x="20508" y="10934"/>
                  </a:cubicBezTo>
                  <a:cubicBezTo>
                    <a:pt x="19658" y="11285"/>
                    <a:pt x="18202" y="11597"/>
                    <a:pt x="16867" y="11831"/>
                  </a:cubicBezTo>
                  <a:cubicBezTo>
                    <a:pt x="15533" y="12065"/>
                    <a:pt x="14319" y="12221"/>
                    <a:pt x="13106" y="12260"/>
                  </a:cubicBezTo>
                  <a:cubicBezTo>
                    <a:pt x="11892" y="12299"/>
                    <a:pt x="10679" y="12221"/>
                    <a:pt x="10436" y="12026"/>
                  </a:cubicBezTo>
                  <a:cubicBezTo>
                    <a:pt x="10193" y="11831"/>
                    <a:pt x="10921" y="11519"/>
                    <a:pt x="11649" y="1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5604459" y="5118936"/>
              <a:ext cx="168672" cy="12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4313"/>
                  </a:moveTo>
                  <a:cubicBezTo>
                    <a:pt x="1309" y="3017"/>
                    <a:pt x="2618" y="1721"/>
                    <a:pt x="4091" y="857"/>
                  </a:cubicBezTo>
                  <a:cubicBezTo>
                    <a:pt x="5564" y="-7"/>
                    <a:pt x="7200" y="-439"/>
                    <a:pt x="8182" y="641"/>
                  </a:cubicBezTo>
                  <a:cubicBezTo>
                    <a:pt x="9164" y="1721"/>
                    <a:pt x="9491" y="4313"/>
                    <a:pt x="9327" y="6689"/>
                  </a:cubicBezTo>
                  <a:cubicBezTo>
                    <a:pt x="9164" y="9065"/>
                    <a:pt x="8509" y="11225"/>
                    <a:pt x="7527" y="13601"/>
                  </a:cubicBezTo>
                  <a:cubicBezTo>
                    <a:pt x="6545" y="15977"/>
                    <a:pt x="5236" y="18569"/>
                    <a:pt x="5400" y="19865"/>
                  </a:cubicBezTo>
                  <a:cubicBezTo>
                    <a:pt x="5564" y="21161"/>
                    <a:pt x="7200" y="21161"/>
                    <a:pt x="10145" y="20945"/>
                  </a:cubicBezTo>
                  <a:cubicBezTo>
                    <a:pt x="13091" y="20729"/>
                    <a:pt x="17345" y="20297"/>
                    <a:pt x="21600" y="1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5909656" y="5029446"/>
              <a:ext cx="166066" cy="49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53" fill="norm" stroke="1" extrusionOk="0">
                  <a:moveTo>
                    <a:pt x="1171" y="0"/>
                  </a:moveTo>
                  <a:cubicBezTo>
                    <a:pt x="517" y="2204"/>
                    <a:pt x="-138" y="4408"/>
                    <a:pt x="26" y="5731"/>
                  </a:cubicBezTo>
                  <a:cubicBezTo>
                    <a:pt x="189" y="7053"/>
                    <a:pt x="1171" y="7494"/>
                    <a:pt x="3462" y="7549"/>
                  </a:cubicBezTo>
                  <a:cubicBezTo>
                    <a:pt x="5753" y="7604"/>
                    <a:pt x="9353" y="7273"/>
                    <a:pt x="12135" y="6612"/>
                  </a:cubicBezTo>
                  <a:cubicBezTo>
                    <a:pt x="14917" y="5951"/>
                    <a:pt x="16880" y="4959"/>
                    <a:pt x="18189" y="3967"/>
                  </a:cubicBezTo>
                  <a:cubicBezTo>
                    <a:pt x="19498" y="2976"/>
                    <a:pt x="20153" y="1984"/>
                    <a:pt x="20153" y="1763"/>
                  </a:cubicBezTo>
                  <a:cubicBezTo>
                    <a:pt x="20153" y="1543"/>
                    <a:pt x="19498" y="2094"/>
                    <a:pt x="19498" y="3582"/>
                  </a:cubicBezTo>
                  <a:cubicBezTo>
                    <a:pt x="19498" y="5069"/>
                    <a:pt x="20153" y="7494"/>
                    <a:pt x="20644" y="10139"/>
                  </a:cubicBezTo>
                  <a:cubicBezTo>
                    <a:pt x="21135" y="12784"/>
                    <a:pt x="21462" y="15649"/>
                    <a:pt x="21135" y="17467"/>
                  </a:cubicBezTo>
                  <a:cubicBezTo>
                    <a:pt x="20807" y="19286"/>
                    <a:pt x="19826" y="20057"/>
                    <a:pt x="18517" y="20608"/>
                  </a:cubicBezTo>
                  <a:cubicBezTo>
                    <a:pt x="17207" y="21159"/>
                    <a:pt x="15571" y="21490"/>
                    <a:pt x="13935" y="21545"/>
                  </a:cubicBezTo>
                  <a:cubicBezTo>
                    <a:pt x="12298" y="21600"/>
                    <a:pt x="10662" y="21380"/>
                    <a:pt x="10007" y="20498"/>
                  </a:cubicBezTo>
                  <a:cubicBezTo>
                    <a:pt x="9353" y="19616"/>
                    <a:pt x="9680" y="18073"/>
                    <a:pt x="10007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6171805" y="5226800"/>
              <a:ext cx="116466" cy="2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70" fill="norm" stroke="1" extrusionOk="0">
                  <a:moveTo>
                    <a:pt x="0" y="5070"/>
                  </a:moveTo>
                  <a:cubicBezTo>
                    <a:pt x="3677" y="3450"/>
                    <a:pt x="7353" y="1830"/>
                    <a:pt x="11030" y="885"/>
                  </a:cubicBezTo>
                  <a:cubicBezTo>
                    <a:pt x="14706" y="-60"/>
                    <a:pt x="18383" y="-330"/>
                    <a:pt x="19991" y="480"/>
                  </a:cubicBezTo>
                  <a:cubicBezTo>
                    <a:pt x="21600" y="1290"/>
                    <a:pt x="21140" y="3180"/>
                    <a:pt x="18843" y="6825"/>
                  </a:cubicBezTo>
                  <a:cubicBezTo>
                    <a:pt x="16545" y="10470"/>
                    <a:pt x="12409" y="15870"/>
                    <a:pt x="8272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6179472" y="5343787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6524480" y="5167449"/>
              <a:ext cx="27600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18000"/>
                    <a:pt x="12800" y="14400"/>
                    <a:pt x="16400" y="10800"/>
                  </a:cubicBezTo>
                  <a:cubicBezTo>
                    <a:pt x="20000" y="7200"/>
                    <a:pt x="20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6682928" y="5152116"/>
              <a:ext cx="2555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25"/>
                    <a:pt x="0" y="7650"/>
                    <a:pt x="0" y="11250"/>
                  </a:cubicBezTo>
                  <a:cubicBezTo>
                    <a:pt x="0" y="14850"/>
                    <a:pt x="10800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6781539" y="4891443"/>
              <a:ext cx="224529" cy="72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343" y="21600"/>
                  </a:moveTo>
                  <a:cubicBezTo>
                    <a:pt x="101" y="20681"/>
                    <a:pt x="-142" y="19762"/>
                    <a:pt x="101" y="17923"/>
                  </a:cubicBezTo>
                  <a:cubicBezTo>
                    <a:pt x="343" y="16085"/>
                    <a:pt x="1071" y="13328"/>
                    <a:pt x="1921" y="10762"/>
                  </a:cubicBezTo>
                  <a:cubicBezTo>
                    <a:pt x="2770" y="8196"/>
                    <a:pt x="3741" y="5821"/>
                    <a:pt x="4591" y="4136"/>
                  </a:cubicBezTo>
                  <a:cubicBezTo>
                    <a:pt x="5440" y="2451"/>
                    <a:pt x="6168" y="1455"/>
                    <a:pt x="7018" y="843"/>
                  </a:cubicBezTo>
                  <a:cubicBezTo>
                    <a:pt x="7867" y="230"/>
                    <a:pt x="8838" y="0"/>
                    <a:pt x="9809" y="0"/>
                  </a:cubicBezTo>
                  <a:cubicBezTo>
                    <a:pt x="10779" y="0"/>
                    <a:pt x="11750" y="230"/>
                    <a:pt x="12600" y="1149"/>
                  </a:cubicBezTo>
                  <a:cubicBezTo>
                    <a:pt x="13449" y="2068"/>
                    <a:pt x="14177" y="3677"/>
                    <a:pt x="14298" y="4672"/>
                  </a:cubicBezTo>
                  <a:cubicBezTo>
                    <a:pt x="14420" y="5668"/>
                    <a:pt x="13934" y="6051"/>
                    <a:pt x="13206" y="6357"/>
                  </a:cubicBezTo>
                  <a:cubicBezTo>
                    <a:pt x="12478" y="6664"/>
                    <a:pt x="11507" y="6894"/>
                    <a:pt x="11629" y="6970"/>
                  </a:cubicBezTo>
                  <a:cubicBezTo>
                    <a:pt x="11750" y="7047"/>
                    <a:pt x="12964" y="6970"/>
                    <a:pt x="14177" y="6970"/>
                  </a:cubicBezTo>
                  <a:cubicBezTo>
                    <a:pt x="15391" y="6970"/>
                    <a:pt x="16604" y="7047"/>
                    <a:pt x="17818" y="7315"/>
                  </a:cubicBezTo>
                  <a:cubicBezTo>
                    <a:pt x="19031" y="7583"/>
                    <a:pt x="20245" y="8043"/>
                    <a:pt x="20851" y="8540"/>
                  </a:cubicBezTo>
                  <a:cubicBezTo>
                    <a:pt x="21458" y="9038"/>
                    <a:pt x="21458" y="9574"/>
                    <a:pt x="20973" y="9996"/>
                  </a:cubicBezTo>
                  <a:cubicBezTo>
                    <a:pt x="20487" y="10417"/>
                    <a:pt x="19516" y="10723"/>
                    <a:pt x="18182" y="10953"/>
                  </a:cubicBezTo>
                  <a:cubicBezTo>
                    <a:pt x="16847" y="11183"/>
                    <a:pt x="15148" y="11336"/>
                    <a:pt x="13692" y="11374"/>
                  </a:cubicBezTo>
                  <a:cubicBezTo>
                    <a:pt x="12236" y="11413"/>
                    <a:pt x="11022" y="11336"/>
                    <a:pt x="10901" y="11298"/>
                  </a:cubicBezTo>
                  <a:cubicBezTo>
                    <a:pt x="10779" y="11260"/>
                    <a:pt x="11750" y="11260"/>
                    <a:pt x="12721" y="1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7061159" y="5186915"/>
              <a:ext cx="121121" cy="17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85" fill="norm" stroke="1" extrusionOk="0">
                  <a:moveTo>
                    <a:pt x="0" y="4251"/>
                  </a:moveTo>
                  <a:cubicBezTo>
                    <a:pt x="1350" y="2980"/>
                    <a:pt x="2700" y="1710"/>
                    <a:pt x="4500" y="916"/>
                  </a:cubicBezTo>
                  <a:cubicBezTo>
                    <a:pt x="6300" y="122"/>
                    <a:pt x="8550" y="-196"/>
                    <a:pt x="10575" y="122"/>
                  </a:cubicBezTo>
                  <a:cubicBezTo>
                    <a:pt x="12600" y="439"/>
                    <a:pt x="14400" y="1392"/>
                    <a:pt x="14850" y="2663"/>
                  </a:cubicBezTo>
                  <a:cubicBezTo>
                    <a:pt x="15300" y="3933"/>
                    <a:pt x="14400" y="5522"/>
                    <a:pt x="13275" y="6951"/>
                  </a:cubicBezTo>
                  <a:cubicBezTo>
                    <a:pt x="12150" y="8380"/>
                    <a:pt x="10800" y="9651"/>
                    <a:pt x="11250" y="10445"/>
                  </a:cubicBezTo>
                  <a:cubicBezTo>
                    <a:pt x="11700" y="11239"/>
                    <a:pt x="13950" y="11557"/>
                    <a:pt x="15975" y="12192"/>
                  </a:cubicBezTo>
                  <a:cubicBezTo>
                    <a:pt x="18000" y="12828"/>
                    <a:pt x="19800" y="13780"/>
                    <a:pt x="20700" y="15051"/>
                  </a:cubicBezTo>
                  <a:cubicBezTo>
                    <a:pt x="21600" y="16322"/>
                    <a:pt x="21600" y="17910"/>
                    <a:pt x="20250" y="19022"/>
                  </a:cubicBezTo>
                  <a:cubicBezTo>
                    <a:pt x="18900" y="20133"/>
                    <a:pt x="16200" y="20769"/>
                    <a:pt x="13275" y="21086"/>
                  </a:cubicBezTo>
                  <a:cubicBezTo>
                    <a:pt x="10350" y="21404"/>
                    <a:pt x="7200" y="21404"/>
                    <a:pt x="5625" y="20610"/>
                  </a:cubicBezTo>
                  <a:cubicBezTo>
                    <a:pt x="4050" y="19816"/>
                    <a:pt x="4050" y="18228"/>
                    <a:pt x="4050" y="16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7385264" y="5067781"/>
              <a:ext cx="193088" cy="46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532" fill="norm" stroke="1" extrusionOk="0">
                  <a:moveTo>
                    <a:pt x="3978" y="0"/>
                  </a:moveTo>
                  <a:cubicBezTo>
                    <a:pt x="2575" y="1416"/>
                    <a:pt x="1173" y="2833"/>
                    <a:pt x="471" y="3954"/>
                  </a:cubicBezTo>
                  <a:cubicBezTo>
                    <a:pt x="-230" y="5075"/>
                    <a:pt x="-230" y="5902"/>
                    <a:pt x="1032" y="6492"/>
                  </a:cubicBezTo>
                  <a:cubicBezTo>
                    <a:pt x="2295" y="7082"/>
                    <a:pt x="4819" y="7436"/>
                    <a:pt x="7765" y="6610"/>
                  </a:cubicBezTo>
                  <a:cubicBezTo>
                    <a:pt x="10710" y="5784"/>
                    <a:pt x="14076" y="3777"/>
                    <a:pt x="15900" y="2420"/>
                  </a:cubicBezTo>
                  <a:cubicBezTo>
                    <a:pt x="17723" y="1062"/>
                    <a:pt x="18004" y="354"/>
                    <a:pt x="17723" y="472"/>
                  </a:cubicBezTo>
                  <a:cubicBezTo>
                    <a:pt x="17443" y="590"/>
                    <a:pt x="16601" y="1534"/>
                    <a:pt x="16741" y="3541"/>
                  </a:cubicBezTo>
                  <a:cubicBezTo>
                    <a:pt x="16882" y="5548"/>
                    <a:pt x="18004" y="8616"/>
                    <a:pt x="18986" y="11272"/>
                  </a:cubicBezTo>
                  <a:cubicBezTo>
                    <a:pt x="19967" y="13928"/>
                    <a:pt x="20809" y="16170"/>
                    <a:pt x="21089" y="17646"/>
                  </a:cubicBezTo>
                  <a:cubicBezTo>
                    <a:pt x="21370" y="19121"/>
                    <a:pt x="21090" y="19830"/>
                    <a:pt x="20248" y="20361"/>
                  </a:cubicBezTo>
                  <a:cubicBezTo>
                    <a:pt x="19406" y="20892"/>
                    <a:pt x="18004" y="21246"/>
                    <a:pt x="16601" y="21423"/>
                  </a:cubicBezTo>
                  <a:cubicBezTo>
                    <a:pt x="15199" y="21600"/>
                    <a:pt x="13796" y="21600"/>
                    <a:pt x="12113" y="21128"/>
                  </a:cubicBezTo>
                  <a:cubicBezTo>
                    <a:pt x="10430" y="20656"/>
                    <a:pt x="8466" y="19711"/>
                    <a:pt x="7905" y="18649"/>
                  </a:cubicBezTo>
                  <a:cubicBezTo>
                    <a:pt x="7344" y="17587"/>
                    <a:pt x="8186" y="16407"/>
                    <a:pt x="9027" y="1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7613172" y="5192543"/>
              <a:ext cx="125903" cy="20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22" fill="norm" stroke="1" extrusionOk="0">
                  <a:moveTo>
                    <a:pt x="20736" y="2910"/>
                  </a:moveTo>
                  <a:cubicBezTo>
                    <a:pt x="21168" y="1609"/>
                    <a:pt x="21600" y="307"/>
                    <a:pt x="20952" y="47"/>
                  </a:cubicBezTo>
                  <a:cubicBezTo>
                    <a:pt x="20304" y="-213"/>
                    <a:pt x="18576" y="568"/>
                    <a:pt x="15552" y="3300"/>
                  </a:cubicBezTo>
                  <a:cubicBezTo>
                    <a:pt x="12528" y="6033"/>
                    <a:pt x="8208" y="10717"/>
                    <a:pt x="6048" y="13710"/>
                  </a:cubicBezTo>
                  <a:cubicBezTo>
                    <a:pt x="3888" y="16703"/>
                    <a:pt x="3888" y="18004"/>
                    <a:pt x="4752" y="19045"/>
                  </a:cubicBezTo>
                  <a:cubicBezTo>
                    <a:pt x="5616" y="20086"/>
                    <a:pt x="7344" y="20867"/>
                    <a:pt x="9288" y="21127"/>
                  </a:cubicBezTo>
                  <a:cubicBezTo>
                    <a:pt x="11232" y="21387"/>
                    <a:pt x="13392" y="21127"/>
                    <a:pt x="15552" y="20216"/>
                  </a:cubicBezTo>
                  <a:cubicBezTo>
                    <a:pt x="17712" y="19305"/>
                    <a:pt x="19872" y="17744"/>
                    <a:pt x="19872" y="16833"/>
                  </a:cubicBezTo>
                  <a:cubicBezTo>
                    <a:pt x="19872" y="15922"/>
                    <a:pt x="17712" y="15662"/>
                    <a:pt x="14040" y="15532"/>
                  </a:cubicBezTo>
                  <a:cubicBezTo>
                    <a:pt x="10368" y="15401"/>
                    <a:pt x="5184" y="15401"/>
                    <a:pt x="0" y="15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1035023" y="7391430"/>
              <a:ext cx="249531" cy="36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86" fill="norm" stroke="1" extrusionOk="0">
                  <a:moveTo>
                    <a:pt x="4629" y="2611"/>
                  </a:moveTo>
                  <a:cubicBezTo>
                    <a:pt x="4629" y="1435"/>
                    <a:pt x="4629" y="260"/>
                    <a:pt x="4629" y="39"/>
                  </a:cubicBezTo>
                  <a:cubicBezTo>
                    <a:pt x="4629" y="-181"/>
                    <a:pt x="4629" y="554"/>
                    <a:pt x="4849" y="1656"/>
                  </a:cubicBezTo>
                  <a:cubicBezTo>
                    <a:pt x="5069" y="2758"/>
                    <a:pt x="5510" y="4227"/>
                    <a:pt x="6612" y="5329"/>
                  </a:cubicBezTo>
                  <a:cubicBezTo>
                    <a:pt x="7714" y="6431"/>
                    <a:pt x="9478" y="7166"/>
                    <a:pt x="11902" y="6799"/>
                  </a:cubicBezTo>
                  <a:cubicBezTo>
                    <a:pt x="14327" y="6431"/>
                    <a:pt x="17412" y="4962"/>
                    <a:pt x="19176" y="3786"/>
                  </a:cubicBezTo>
                  <a:cubicBezTo>
                    <a:pt x="20939" y="2611"/>
                    <a:pt x="21380" y="1729"/>
                    <a:pt x="21490" y="1729"/>
                  </a:cubicBezTo>
                  <a:cubicBezTo>
                    <a:pt x="21600" y="1729"/>
                    <a:pt x="21380" y="2611"/>
                    <a:pt x="21380" y="5035"/>
                  </a:cubicBezTo>
                  <a:cubicBezTo>
                    <a:pt x="21380" y="7460"/>
                    <a:pt x="21600" y="11427"/>
                    <a:pt x="21380" y="14219"/>
                  </a:cubicBezTo>
                  <a:cubicBezTo>
                    <a:pt x="21159" y="17011"/>
                    <a:pt x="20498" y="18627"/>
                    <a:pt x="19176" y="19729"/>
                  </a:cubicBezTo>
                  <a:cubicBezTo>
                    <a:pt x="17853" y="20831"/>
                    <a:pt x="15869" y="21419"/>
                    <a:pt x="12894" y="20611"/>
                  </a:cubicBezTo>
                  <a:cubicBezTo>
                    <a:pt x="9918" y="19803"/>
                    <a:pt x="5951" y="17599"/>
                    <a:pt x="3637" y="15909"/>
                  </a:cubicBezTo>
                  <a:cubicBezTo>
                    <a:pt x="1322" y="14219"/>
                    <a:pt x="661" y="13043"/>
                    <a:pt x="0" y="11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1127635" y="7183201"/>
              <a:ext cx="160395" cy="13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04" fill="norm" stroke="1" extrusionOk="0">
                  <a:moveTo>
                    <a:pt x="5061" y="97"/>
                  </a:moveTo>
                  <a:cubicBezTo>
                    <a:pt x="3689" y="4417"/>
                    <a:pt x="2318" y="8737"/>
                    <a:pt x="1461" y="12075"/>
                  </a:cubicBezTo>
                  <a:cubicBezTo>
                    <a:pt x="604" y="15413"/>
                    <a:pt x="261" y="17769"/>
                    <a:pt x="89" y="17769"/>
                  </a:cubicBezTo>
                  <a:cubicBezTo>
                    <a:pt x="-82" y="17769"/>
                    <a:pt x="-82" y="15413"/>
                    <a:pt x="775" y="12271"/>
                  </a:cubicBezTo>
                  <a:cubicBezTo>
                    <a:pt x="1632" y="9129"/>
                    <a:pt x="3347" y="5202"/>
                    <a:pt x="5061" y="2846"/>
                  </a:cubicBezTo>
                  <a:cubicBezTo>
                    <a:pt x="6775" y="489"/>
                    <a:pt x="8489" y="-296"/>
                    <a:pt x="9861" y="97"/>
                  </a:cubicBezTo>
                  <a:cubicBezTo>
                    <a:pt x="11232" y="489"/>
                    <a:pt x="12261" y="2060"/>
                    <a:pt x="14147" y="5791"/>
                  </a:cubicBezTo>
                  <a:cubicBezTo>
                    <a:pt x="16032" y="9522"/>
                    <a:pt x="18775" y="15413"/>
                    <a:pt x="21518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1380641" y="7475168"/>
              <a:ext cx="8269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1808" y="0"/>
                  </a:moveTo>
                  <a:cubicBezTo>
                    <a:pt x="1153" y="1440"/>
                    <a:pt x="499" y="2880"/>
                    <a:pt x="171" y="4320"/>
                  </a:cubicBezTo>
                  <a:cubicBezTo>
                    <a:pt x="-156" y="5760"/>
                    <a:pt x="-156" y="7200"/>
                    <a:pt x="1480" y="8064"/>
                  </a:cubicBezTo>
                  <a:cubicBezTo>
                    <a:pt x="3117" y="8928"/>
                    <a:pt x="6389" y="9216"/>
                    <a:pt x="9989" y="8496"/>
                  </a:cubicBezTo>
                  <a:cubicBezTo>
                    <a:pt x="13589" y="7776"/>
                    <a:pt x="17517" y="6048"/>
                    <a:pt x="19480" y="5904"/>
                  </a:cubicBezTo>
                  <a:cubicBezTo>
                    <a:pt x="21444" y="5760"/>
                    <a:pt x="21444" y="7200"/>
                    <a:pt x="20789" y="10080"/>
                  </a:cubicBezTo>
                  <a:cubicBezTo>
                    <a:pt x="20135" y="12960"/>
                    <a:pt x="18826" y="17280"/>
                    <a:pt x="175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1556368" y="7352499"/>
              <a:ext cx="38335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877"/>
                    <a:pt x="15840" y="7754"/>
                    <a:pt x="12240" y="11354"/>
                  </a:cubicBezTo>
                  <a:cubicBezTo>
                    <a:pt x="8640" y="14954"/>
                    <a:pt x="432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617703" y="7505810"/>
              <a:ext cx="136258" cy="18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46" fill="norm" stroke="1" extrusionOk="0">
                  <a:moveTo>
                    <a:pt x="2400" y="4323"/>
                  </a:moveTo>
                  <a:cubicBezTo>
                    <a:pt x="4000" y="3171"/>
                    <a:pt x="5600" y="2019"/>
                    <a:pt x="7400" y="1155"/>
                  </a:cubicBezTo>
                  <a:cubicBezTo>
                    <a:pt x="9200" y="291"/>
                    <a:pt x="11200" y="-285"/>
                    <a:pt x="12600" y="147"/>
                  </a:cubicBezTo>
                  <a:cubicBezTo>
                    <a:pt x="14000" y="579"/>
                    <a:pt x="14800" y="2019"/>
                    <a:pt x="15200" y="3459"/>
                  </a:cubicBezTo>
                  <a:cubicBezTo>
                    <a:pt x="15600" y="4899"/>
                    <a:pt x="15600" y="6339"/>
                    <a:pt x="14600" y="7491"/>
                  </a:cubicBezTo>
                  <a:cubicBezTo>
                    <a:pt x="13600" y="8643"/>
                    <a:pt x="11600" y="9507"/>
                    <a:pt x="11600" y="10227"/>
                  </a:cubicBezTo>
                  <a:cubicBezTo>
                    <a:pt x="11600" y="10947"/>
                    <a:pt x="13600" y="11523"/>
                    <a:pt x="15600" y="12243"/>
                  </a:cubicBezTo>
                  <a:cubicBezTo>
                    <a:pt x="17600" y="12963"/>
                    <a:pt x="19600" y="13827"/>
                    <a:pt x="20600" y="14979"/>
                  </a:cubicBezTo>
                  <a:cubicBezTo>
                    <a:pt x="21600" y="16131"/>
                    <a:pt x="21600" y="17571"/>
                    <a:pt x="20400" y="18723"/>
                  </a:cubicBezTo>
                  <a:cubicBezTo>
                    <a:pt x="19200" y="19875"/>
                    <a:pt x="16800" y="20739"/>
                    <a:pt x="13200" y="21027"/>
                  </a:cubicBezTo>
                  <a:cubicBezTo>
                    <a:pt x="9600" y="21315"/>
                    <a:pt x="4800" y="21027"/>
                    <a:pt x="0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932043" y="7475168"/>
              <a:ext cx="199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200"/>
                    <a:pt x="11631" y="10800"/>
                    <a:pt x="15231" y="7200"/>
                  </a:cubicBezTo>
                  <a:cubicBezTo>
                    <a:pt x="18831" y="3600"/>
                    <a:pt x="202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2008712" y="7620838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2353719" y="7141554"/>
              <a:ext cx="308961" cy="82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69" fill="norm" stroke="1" extrusionOk="0">
                  <a:moveTo>
                    <a:pt x="0" y="21569"/>
                  </a:moveTo>
                  <a:cubicBezTo>
                    <a:pt x="1416" y="19830"/>
                    <a:pt x="2833" y="18092"/>
                    <a:pt x="4426" y="16119"/>
                  </a:cubicBezTo>
                  <a:cubicBezTo>
                    <a:pt x="6020" y="14146"/>
                    <a:pt x="7790" y="11939"/>
                    <a:pt x="9649" y="9699"/>
                  </a:cubicBezTo>
                  <a:cubicBezTo>
                    <a:pt x="11508" y="7459"/>
                    <a:pt x="13456" y="5185"/>
                    <a:pt x="14961" y="3647"/>
                  </a:cubicBezTo>
                  <a:cubicBezTo>
                    <a:pt x="16466" y="2109"/>
                    <a:pt x="17528" y="1306"/>
                    <a:pt x="18413" y="771"/>
                  </a:cubicBezTo>
                  <a:cubicBezTo>
                    <a:pt x="19298" y="236"/>
                    <a:pt x="20007" y="-31"/>
                    <a:pt x="20449" y="2"/>
                  </a:cubicBezTo>
                  <a:cubicBezTo>
                    <a:pt x="20892" y="36"/>
                    <a:pt x="21069" y="370"/>
                    <a:pt x="21246" y="1407"/>
                  </a:cubicBezTo>
                  <a:cubicBezTo>
                    <a:pt x="21423" y="2443"/>
                    <a:pt x="21600" y="4182"/>
                    <a:pt x="20892" y="5653"/>
                  </a:cubicBezTo>
                  <a:cubicBezTo>
                    <a:pt x="20184" y="7124"/>
                    <a:pt x="18590" y="8328"/>
                    <a:pt x="17351" y="8997"/>
                  </a:cubicBezTo>
                  <a:cubicBezTo>
                    <a:pt x="16111" y="9666"/>
                    <a:pt x="15226" y="9799"/>
                    <a:pt x="15226" y="9833"/>
                  </a:cubicBezTo>
                  <a:cubicBezTo>
                    <a:pt x="15226" y="9866"/>
                    <a:pt x="16111" y="9799"/>
                    <a:pt x="16908" y="9900"/>
                  </a:cubicBezTo>
                  <a:cubicBezTo>
                    <a:pt x="17705" y="10000"/>
                    <a:pt x="18413" y="10267"/>
                    <a:pt x="19033" y="10568"/>
                  </a:cubicBezTo>
                  <a:cubicBezTo>
                    <a:pt x="19652" y="10869"/>
                    <a:pt x="20184" y="11204"/>
                    <a:pt x="19918" y="11672"/>
                  </a:cubicBezTo>
                  <a:cubicBezTo>
                    <a:pt x="19652" y="12140"/>
                    <a:pt x="18590" y="12742"/>
                    <a:pt x="17085" y="12976"/>
                  </a:cubicBezTo>
                  <a:cubicBezTo>
                    <a:pt x="15580" y="13210"/>
                    <a:pt x="13633" y="13076"/>
                    <a:pt x="11685" y="12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2703926" y="7490502"/>
              <a:ext cx="92969" cy="17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342" fill="norm" stroke="1" extrusionOk="0">
                  <a:moveTo>
                    <a:pt x="15489" y="9529"/>
                  </a:moveTo>
                  <a:cubicBezTo>
                    <a:pt x="10504" y="11753"/>
                    <a:pt x="5519" y="13976"/>
                    <a:pt x="2750" y="15882"/>
                  </a:cubicBezTo>
                  <a:cubicBezTo>
                    <a:pt x="-19" y="17788"/>
                    <a:pt x="-573" y="19376"/>
                    <a:pt x="535" y="20329"/>
                  </a:cubicBezTo>
                  <a:cubicBezTo>
                    <a:pt x="1642" y="21282"/>
                    <a:pt x="4412" y="21600"/>
                    <a:pt x="8289" y="21124"/>
                  </a:cubicBezTo>
                  <a:cubicBezTo>
                    <a:pt x="12165" y="20647"/>
                    <a:pt x="17150" y="19376"/>
                    <a:pt x="19089" y="15723"/>
                  </a:cubicBezTo>
                  <a:cubicBezTo>
                    <a:pt x="21027" y="12071"/>
                    <a:pt x="19919" y="6035"/>
                    <a:pt x="188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3258406" y="7475168"/>
              <a:ext cx="19934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3371933" y="7398500"/>
              <a:ext cx="16811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160"/>
                    <a:pt x="-1303" y="8320"/>
                    <a:pt x="240" y="11920"/>
                  </a:cubicBezTo>
                  <a:cubicBezTo>
                    <a:pt x="1783" y="15520"/>
                    <a:pt x="11040" y="185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3434744" y="7137515"/>
              <a:ext cx="283920" cy="85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44" fill="norm" stroke="1" extrusionOk="0">
                  <a:moveTo>
                    <a:pt x="0" y="21544"/>
                  </a:moveTo>
                  <a:cubicBezTo>
                    <a:pt x="382" y="20518"/>
                    <a:pt x="765" y="19493"/>
                    <a:pt x="1816" y="17698"/>
                  </a:cubicBezTo>
                  <a:cubicBezTo>
                    <a:pt x="2867" y="15904"/>
                    <a:pt x="4588" y="13340"/>
                    <a:pt x="6308" y="11000"/>
                  </a:cubicBezTo>
                  <a:cubicBezTo>
                    <a:pt x="8028" y="8661"/>
                    <a:pt x="9749" y="6546"/>
                    <a:pt x="11087" y="4911"/>
                  </a:cubicBezTo>
                  <a:cubicBezTo>
                    <a:pt x="12425" y="3277"/>
                    <a:pt x="13381" y="2123"/>
                    <a:pt x="14145" y="1322"/>
                  </a:cubicBezTo>
                  <a:cubicBezTo>
                    <a:pt x="14910" y="521"/>
                    <a:pt x="15483" y="72"/>
                    <a:pt x="15865" y="8"/>
                  </a:cubicBezTo>
                  <a:cubicBezTo>
                    <a:pt x="16248" y="-56"/>
                    <a:pt x="16439" y="264"/>
                    <a:pt x="16630" y="1290"/>
                  </a:cubicBezTo>
                  <a:cubicBezTo>
                    <a:pt x="16821" y="2316"/>
                    <a:pt x="17012" y="4046"/>
                    <a:pt x="17299" y="5264"/>
                  </a:cubicBezTo>
                  <a:cubicBezTo>
                    <a:pt x="17586" y="6482"/>
                    <a:pt x="17968" y="7187"/>
                    <a:pt x="18637" y="7892"/>
                  </a:cubicBezTo>
                  <a:cubicBezTo>
                    <a:pt x="19306" y="8597"/>
                    <a:pt x="20262" y="9302"/>
                    <a:pt x="20835" y="9943"/>
                  </a:cubicBezTo>
                  <a:cubicBezTo>
                    <a:pt x="21409" y="10584"/>
                    <a:pt x="21600" y="11161"/>
                    <a:pt x="19784" y="11577"/>
                  </a:cubicBezTo>
                  <a:cubicBezTo>
                    <a:pt x="17968" y="11994"/>
                    <a:pt x="14145" y="12250"/>
                    <a:pt x="11756" y="12282"/>
                  </a:cubicBezTo>
                  <a:cubicBezTo>
                    <a:pt x="9366" y="12314"/>
                    <a:pt x="8411" y="12122"/>
                    <a:pt x="7455" y="11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3787418" y="7582504"/>
              <a:ext cx="6900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659"/>
                    <a:pt x="16800" y="9318"/>
                    <a:pt x="13200" y="12918"/>
                  </a:cubicBezTo>
                  <a:cubicBezTo>
                    <a:pt x="9600" y="16518"/>
                    <a:pt x="48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3991004" y="7406167"/>
              <a:ext cx="213287" cy="45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00" fill="norm" stroke="1" extrusionOk="0">
                  <a:moveTo>
                    <a:pt x="1865" y="0"/>
                  </a:moveTo>
                  <a:cubicBezTo>
                    <a:pt x="1103" y="610"/>
                    <a:pt x="340" y="1220"/>
                    <a:pt x="86" y="1953"/>
                  </a:cubicBezTo>
                  <a:cubicBezTo>
                    <a:pt x="-168" y="2685"/>
                    <a:pt x="86" y="3539"/>
                    <a:pt x="1611" y="4027"/>
                  </a:cubicBezTo>
                  <a:cubicBezTo>
                    <a:pt x="3136" y="4515"/>
                    <a:pt x="5931" y="4637"/>
                    <a:pt x="8853" y="4271"/>
                  </a:cubicBezTo>
                  <a:cubicBezTo>
                    <a:pt x="11776" y="3905"/>
                    <a:pt x="14825" y="3051"/>
                    <a:pt x="16985" y="2258"/>
                  </a:cubicBezTo>
                  <a:cubicBezTo>
                    <a:pt x="19145" y="1464"/>
                    <a:pt x="20416" y="732"/>
                    <a:pt x="20924" y="793"/>
                  </a:cubicBezTo>
                  <a:cubicBezTo>
                    <a:pt x="21432" y="854"/>
                    <a:pt x="21178" y="1708"/>
                    <a:pt x="20797" y="3844"/>
                  </a:cubicBezTo>
                  <a:cubicBezTo>
                    <a:pt x="20416" y="5980"/>
                    <a:pt x="19907" y="9397"/>
                    <a:pt x="19526" y="12447"/>
                  </a:cubicBezTo>
                  <a:cubicBezTo>
                    <a:pt x="19145" y="15498"/>
                    <a:pt x="18891" y="18183"/>
                    <a:pt x="18128" y="19708"/>
                  </a:cubicBezTo>
                  <a:cubicBezTo>
                    <a:pt x="17366" y="21234"/>
                    <a:pt x="16095" y="21600"/>
                    <a:pt x="14444" y="21478"/>
                  </a:cubicBezTo>
                  <a:cubicBezTo>
                    <a:pt x="12792" y="21356"/>
                    <a:pt x="10759" y="20746"/>
                    <a:pt x="9870" y="19586"/>
                  </a:cubicBezTo>
                  <a:cubicBezTo>
                    <a:pt x="8980" y="18427"/>
                    <a:pt x="9234" y="16719"/>
                    <a:pt x="9488" y="15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4262762" y="7548302"/>
              <a:ext cx="147304" cy="19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02" fill="norm" stroke="1" extrusionOk="0">
                  <a:moveTo>
                    <a:pt x="2197" y="3754"/>
                  </a:moveTo>
                  <a:cubicBezTo>
                    <a:pt x="3295" y="2632"/>
                    <a:pt x="4393" y="1510"/>
                    <a:pt x="5858" y="809"/>
                  </a:cubicBezTo>
                  <a:cubicBezTo>
                    <a:pt x="7322" y="107"/>
                    <a:pt x="9153" y="-173"/>
                    <a:pt x="10983" y="108"/>
                  </a:cubicBezTo>
                  <a:cubicBezTo>
                    <a:pt x="12814" y="388"/>
                    <a:pt x="14644" y="1230"/>
                    <a:pt x="14644" y="3053"/>
                  </a:cubicBezTo>
                  <a:cubicBezTo>
                    <a:pt x="14644" y="4876"/>
                    <a:pt x="12814" y="7682"/>
                    <a:pt x="10983" y="9365"/>
                  </a:cubicBezTo>
                  <a:cubicBezTo>
                    <a:pt x="9153" y="11048"/>
                    <a:pt x="7322" y="11609"/>
                    <a:pt x="7139" y="11469"/>
                  </a:cubicBezTo>
                  <a:cubicBezTo>
                    <a:pt x="6956" y="11328"/>
                    <a:pt x="8420" y="10487"/>
                    <a:pt x="10434" y="10346"/>
                  </a:cubicBezTo>
                  <a:cubicBezTo>
                    <a:pt x="12448" y="10206"/>
                    <a:pt x="15010" y="10767"/>
                    <a:pt x="16841" y="11749"/>
                  </a:cubicBezTo>
                  <a:cubicBezTo>
                    <a:pt x="18671" y="12731"/>
                    <a:pt x="19769" y="14133"/>
                    <a:pt x="20502" y="15536"/>
                  </a:cubicBezTo>
                  <a:cubicBezTo>
                    <a:pt x="21234" y="16939"/>
                    <a:pt x="21600" y="18341"/>
                    <a:pt x="19769" y="19463"/>
                  </a:cubicBezTo>
                  <a:cubicBezTo>
                    <a:pt x="17939" y="20585"/>
                    <a:pt x="13912" y="21427"/>
                    <a:pt x="10251" y="21287"/>
                  </a:cubicBezTo>
                  <a:cubicBezTo>
                    <a:pt x="6590" y="21147"/>
                    <a:pt x="3295" y="20024"/>
                    <a:pt x="0" y="18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4669105" y="7574837"/>
              <a:ext cx="207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4781029" y="7505835"/>
              <a:ext cx="33747" cy="29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554"/>
                    <a:pt x="8030" y="1108"/>
                    <a:pt x="4173" y="3600"/>
                  </a:cubicBezTo>
                  <a:cubicBezTo>
                    <a:pt x="316" y="6092"/>
                    <a:pt x="-1227" y="10523"/>
                    <a:pt x="1087" y="13846"/>
                  </a:cubicBezTo>
                  <a:cubicBezTo>
                    <a:pt x="3402" y="17169"/>
                    <a:pt x="9573" y="19385"/>
                    <a:pt x="15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4945111" y="7201263"/>
              <a:ext cx="264080" cy="71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36" fill="norm" stroke="1" extrusionOk="0">
                  <a:moveTo>
                    <a:pt x="0" y="21536"/>
                  </a:moveTo>
                  <a:cubicBezTo>
                    <a:pt x="0" y="20684"/>
                    <a:pt x="0" y="19833"/>
                    <a:pt x="1038" y="17975"/>
                  </a:cubicBezTo>
                  <a:cubicBezTo>
                    <a:pt x="2077" y="16117"/>
                    <a:pt x="4154" y="13252"/>
                    <a:pt x="6231" y="10426"/>
                  </a:cubicBezTo>
                  <a:cubicBezTo>
                    <a:pt x="8308" y="7601"/>
                    <a:pt x="10385" y="4813"/>
                    <a:pt x="11631" y="3226"/>
                  </a:cubicBezTo>
                  <a:cubicBezTo>
                    <a:pt x="12877" y="1639"/>
                    <a:pt x="13292" y="1252"/>
                    <a:pt x="13708" y="865"/>
                  </a:cubicBezTo>
                  <a:cubicBezTo>
                    <a:pt x="14123" y="478"/>
                    <a:pt x="14538" y="91"/>
                    <a:pt x="15162" y="13"/>
                  </a:cubicBezTo>
                  <a:cubicBezTo>
                    <a:pt x="15785" y="-64"/>
                    <a:pt x="16615" y="168"/>
                    <a:pt x="17031" y="1136"/>
                  </a:cubicBezTo>
                  <a:cubicBezTo>
                    <a:pt x="17446" y="2104"/>
                    <a:pt x="17446" y="3807"/>
                    <a:pt x="17342" y="4852"/>
                  </a:cubicBezTo>
                  <a:cubicBezTo>
                    <a:pt x="17238" y="5897"/>
                    <a:pt x="17031" y="6284"/>
                    <a:pt x="16927" y="6671"/>
                  </a:cubicBezTo>
                  <a:cubicBezTo>
                    <a:pt x="16823" y="7059"/>
                    <a:pt x="16823" y="7446"/>
                    <a:pt x="17342" y="7601"/>
                  </a:cubicBezTo>
                  <a:cubicBezTo>
                    <a:pt x="17862" y="7755"/>
                    <a:pt x="18900" y="7678"/>
                    <a:pt x="19731" y="7794"/>
                  </a:cubicBezTo>
                  <a:cubicBezTo>
                    <a:pt x="20562" y="7910"/>
                    <a:pt x="21185" y="8220"/>
                    <a:pt x="21392" y="8955"/>
                  </a:cubicBezTo>
                  <a:cubicBezTo>
                    <a:pt x="21600" y="9691"/>
                    <a:pt x="21392" y="10852"/>
                    <a:pt x="20042" y="11626"/>
                  </a:cubicBezTo>
                  <a:cubicBezTo>
                    <a:pt x="18692" y="12401"/>
                    <a:pt x="16200" y="12788"/>
                    <a:pt x="14019" y="12904"/>
                  </a:cubicBezTo>
                  <a:cubicBezTo>
                    <a:pt x="11838" y="13020"/>
                    <a:pt x="9969" y="12865"/>
                    <a:pt x="8100" y="12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5259452" y="7514926"/>
              <a:ext cx="191672" cy="14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336"/>
                  </a:moveTo>
                  <a:cubicBezTo>
                    <a:pt x="1152" y="2821"/>
                    <a:pt x="2304" y="1305"/>
                    <a:pt x="3600" y="547"/>
                  </a:cubicBezTo>
                  <a:cubicBezTo>
                    <a:pt x="4896" y="-211"/>
                    <a:pt x="6336" y="-211"/>
                    <a:pt x="7344" y="736"/>
                  </a:cubicBezTo>
                  <a:cubicBezTo>
                    <a:pt x="8352" y="1684"/>
                    <a:pt x="8928" y="3578"/>
                    <a:pt x="8784" y="6421"/>
                  </a:cubicBezTo>
                  <a:cubicBezTo>
                    <a:pt x="8640" y="9263"/>
                    <a:pt x="7776" y="13052"/>
                    <a:pt x="6768" y="15515"/>
                  </a:cubicBezTo>
                  <a:cubicBezTo>
                    <a:pt x="5760" y="17978"/>
                    <a:pt x="4608" y="19115"/>
                    <a:pt x="4752" y="19873"/>
                  </a:cubicBezTo>
                  <a:cubicBezTo>
                    <a:pt x="4896" y="20631"/>
                    <a:pt x="6336" y="21010"/>
                    <a:pt x="9360" y="21200"/>
                  </a:cubicBezTo>
                  <a:cubicBezTo>
                    <a:pt x="12384" y="21389"/>
                    <a:pt x="16992" y="2138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5590267" y="7360166"/>
              <a:ext cx="189921" cy="55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33" fill="norm" stroke="1" extrusionOk="0">
                  <a:moveTo>
                    <a:pt x="2463" y="0"/>
                  </a:moveTo>
                  <a:cubicBezTo>
                    <a:pt x="1311" y="1578"/>
                    <a:pt x="159" y="3156"/>
                    <a:pt x="15" y="4438"/>
                  </a:cubicBezTo>
                  <a:cubicBezTo>
                    <a:pt x="-129" y="5721"/>
                    <a:pt x="735" y="6707"/>
                    <a:pt x="2607" y="7299"/>
                  </a:cubicBezTo>
                  <a:cubicBezTo>
                    <a:pt x="4479" y="7890"/>
                    <a:pt x="7359" y="8088"/>
                    <a:pt x="9951" y="7890"/>
                  </a:cubicBezTo>
                  <a:cubicBezTo>
                    <a:pt x="12543" y="7693"/>
                    <a:pt x="14847" y="7101"/>
                    <a:pt x="16719" y="6263"/>
                  </a:cubicBezTo>
                  <a:cubicBezTo>
                    <a:pt x="18591" y="5425"/>
                    <a:pt x="20031" y="4340"/>
                    <a:pt x="20751" y="3551"/>
                  </a:cubicBezTo>
                  <a:cubicBezTo>
                    <a:pt x="21471" y="2762"/>
                    <a:pt x="21471" y="2268"/>
                    <a:pt x="21327" y="2318"/>
                  </a:cubicBezTo>
                  <a:cubicBezTo>
                    <a:pt x="21183" y="2367"/>
                    <a:pt x="20895" y="2959"/>
                    <a:pt x="20319" y="4685"/>
                  </a:cubicBezTo>
                  <a:cubicBezTo>
                    <a:pt x="19743" y="6411"/>
                    <a:pt x="18879" y="9271"/>
                    <a:pt x="18015" y="11984"/>
                  </a:cubicBezTo>
                  <a:cubicBezTo>
                    <a:pt x="17151" y="14696"/>
                    <a:pt x="16287" y="17260"/>
                    <a:pt x="14415" y="18838"/>
                  </a:cubicBezTo>
                  <a:cubicBezTo>
                    <a:pt x="12543" y="20416"/>
                    <a:pt x="9663" y="21008"/>
                    <a:pt x="7359" y="21304"/>
                  </a:cubicBezTo>
                  <a:cubicBezTo>
                    <a:pt x="5055" y="21600"/>
                    <a:pt x="3327" y="21600"/>
                    <a:pt x="2175" y="21353"/>
                  </a:cubicBezTo>
                  <a:cubicBezTo>
                    <a:pt x="1023" y="21107"/>
                    <a:pt x="447" y="20614"/>
                    <a:pt x="591" y="19973"/>
                  </a:cubicBezTo>
                  <a:cubicBezTo>
                    <a:pt x="735" y="19332"/>
                    <a:pt x="1599" y="18542"/>
                    <a:pt x="2463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5849799" y="7614389"/>
              <a:ext cx="161004" cy="15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5229"/>
                  </a:moveTo>
                  <a:cubicBezTo>
                    <a:pt x="343" y="3429"/>
                    <a:pt x="686" y="1629"/>
                    <a:pt x="1714" y="729"/>
                  </a:cubicBezTo>
                  <a:cubicBezTo>
                    <a:pt x="2743" y="-171"/>
                    <a:pt x="4457" y="-171"/>
                    <a:pt x="6171" y="369"/>
                  </a:cubicBezTo>
                  <a:cubicBezTo>
                    <a:pt x="7886" y="909"/>
                    <a:pt x="9600" y="1989"/>
                    <a:pt x="10286" y="3429"/>
                  </a:cubicBezTo>
                  <a:cubicBezTo>
                    <a:pt x="10971" y="4869"/>
                    <a:pt x="10629" y="6669"/>
                    <a:pt x="9771" y="8289"/>
                  </a:cubicBezTo>
                  <a:cubicBezTo>
                    <a:pt x="8914" y="9909"/>
                    <a:pt x="7543" y="11349"/>
                    <a:pt x="6686" y="13149"/>
                  </a:cubicBezTo>
                  <a:cubicBezTo>
                    <a:pt x="5829" y="14949"/>
                    <a:pt x="5486" y="17109"/>
                    <a:pt x="6514" y="18369"/>
                  </a:cubicBezTo>
                  <a:cubicBezTo>
                    <a:pt x="7543" y="19629"/>
                    <a:pt x="9943" y="19989"/>
                    <a:pt x="12686" y="20349"/>
                  </a:cubicBezTo>
                  <a:cubicBezTo>
                    <a:pt x="15429" y="20709"/>
                    <a:pt x="18514" y="21069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6194806" y="7643838"/>
              <a:ext cx="20700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6325142" y="7582504"/>
              <a:ext cx="766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6493813" y="7259132"/>
              <a:ext cx="289791" cy="76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66" fill="norm" stroke="1" extrusionOk="0">
                  <a:moveTo>
                    <a:pt x="0" y="21566"/>
                  </a:moveTo>
                  <a:cubicBezTo>
                    <a:pt x="758" y="20044"/>
                    <a:pt x="1516" y="18522"/>
                    <a:pt x="3032" y="16492"/>
                  </a:cubicBezTo>
                  <a:cubicBezTo>
                    <a:pt x="4547" y="14463"/>
                    <a:pt x="6821" y="11926"/>
                    <a:pt x="9474" y="9461"/>
                  </a:cubicBezTo>
                  <a:cubicBezTo>
                    <a:pt x="12126" y="6997"/>
                    <a:pt x="15158" y="4605"/>
                    <a:pt x="16958" y="3192"/>
                  </a:cubicBezTo>
                  <a:cubicBezTo>
                    <a:pt x="18758" y="1778"/>
                    <a:pt x="19326" y="1343"/>
                    <a:pt x="19800" y="908"/>
                  </a:cubicBezTo>
                  <a:cubicBezTo>
                    <a:pt x="20274" y="473"/>
                    <a:pt x="20653" y="38"/>
                    <a:pt x="20937" y="2"/>
                  </a:cubicBezTo>
                  <a:cubicBezTo>
                    <a:pt x="21221" y="-34"/>
                    <a:pt x="21411" y="328"/>
                    <a:pt x="21411" y="1234"/>
                  </a:cubicBezTo>
                  <a:cubicBezTo>
                    <a:pt x="21411" y="2140"/>
                    <a:pt x="21221" y="3590"/>
                    <a:pt x="20558" y="4677"/>
                  </a:cubicBezTo>
                  <a:cubicBezTo>
                    <a:pt x="19895" y="5765"/>
                    <a:pt x="18758" y="6489"/>
                    <a:pt x="18284" y="7033"/>
                  </a:cubicBezTo>
                  <a:cubicBezTo>
                    <a:pt x="17811" y="7577"/>
                    <a:pt x="18000" y="7939"/>
                    <a:pt x="18663" y="8628"/>
                  </a:cubicBezTo>
                  <a:cubicBezTo>
                    <a:pt x="19326" y="9316"/>
                    <a:pt x="20463" y="10331"/>
                    <a:pt x="21032" y="11056"/>
                  </a:cubicBezTo>
                  <a:cubicBezTo>
                    <a:pt x="21600" y="11781"/>
                    <a:pt x="21600" y="12216"/>
                    <a:pt x="21221" y="12542"/>
                  </a:cubicBezTo>
                  <a:cubicBezTo>
                    <a:pt x="20842" y="12868"/>
                    <a:pt x="20084" y="13085"/>
                    <a:pt x="18568" y="13230"/>
                  </a:cubicBezTo>
                  <a:cubicBezTo>
                    <a:pt x="17053" y="13375"/>
                    <a:pt x="14779" y="13448"/>
                    <a:pt x="13358" y="13339"/>
                  </a:cubicBezTo>
                  <a:cubicBezTo>
                    <a:pt x="11937" y="13230"/>
                    <a:pt x="11368" y="12940"/>
                    <a:pt x="10800" y="12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6808153" y="7591129"/>
              <a:ext cx="140664" cy="17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83" fill="norm" stroke="1" extrusionOk="0">
                  <a:moveTo>
                    <a:pt x="8100" y="6457"/>
                  </a:moveTo>
                  <a:cubicBezTo>
                    <a:pt x="8486" y="4892"/>
                    <a:pt x="8871" y="3327"/>
                    <a:pt x="10029" y="2231"/>
                  </a:cubicBezTo>
                  <a:cubicBezTo>
                    <a:pt x="11186" y="1135"/>
                    <a:pt x="13114" y="509"/>
                    <a:pt x="15043" y="196"/>
                  </a:cubicBezTo>
                  <a:cubicBezTo>
                    <a:pt x="16971" y="-117"/>
                    <a:pt x="18900" y="-117"/>
                    <a:pt x="20057" y="666"/>
                  </a:cubicBezTo>
                  <a:cubicBezTo>
                    <a:pt x="21214" y="1448"/>
                    <a:pt x="21600" y="3013"/>
                    <a:pt x="20829" y="4266"/>
                  </a:cubicBezTo>
                  <a:cubicBezTo>
                    <a:pt x="20057" y="5518"/>
                    <a:pt x="18129" y="6457"/>
                    <a:pt x="16200" y="7083"/>
                  </a:cubicBezTo>
                  <a:cubicBezTo>
                    <a:pt x="14271" y="7709"/>
                    <a:pt x="12343" y="8022"/>
                    <a:pt x="12343" y="8335"/>
                  </a:cubicBezTo>
                  <a:cubicBezTo>
                    <a:pt x="12343" y="8648"/>
                    <a:pt x="14271" y="8961"/>
                    <a:pt x="15814" y="9900"/>
                  </a:cubicBezTo>
                  <a:cubicBezTo>
                    <a:pt x="17357" y="10840"/>
                    <a:pt x="18514" y="12405"/>
                    <a:pt x="19093" y="14283"/>
                  </a:cubicBezTo>
                  <a:cubicBezTo>
                    <a:pt x="19671" y="16161"/>
                    <a:pt x="19671" y="18353"/>
                    <a:pt x="16393" y="19605"/>
                  </a:cubicBezTo>
                  <a:cubicBezTo>
                    <a:pt x="13114" y="20857"/>
                    <a:pt x="6557" y="21170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7165939" y="7490502"/>
              <a:ext cx="257026" cy="58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41" fill="norm" stroke="1" extrusionOk="0">
                  <a:moveTo>
                    <a:pt x="212" y="0"/>
                  </a:moveTo>
                  <a:cubicBezTo>
                    <a:pt x="0" y="1611"/>
                    <a:pt x="-212" y="3221"/>
                    <a:pt x="423" y="4642"/>
                  </a:cubicBezTo>
                  <a:cubicBezTo>
                    <a:pt x="1059" y="6063"/>
                    <a:pt x="2541" y="7295"/>
                    <a:pt x="4341" y="7958"/>
                  </a:cubicBezTo>
                  <a:cubicBezTo>
                    <a:pt x="6141" y="8621"/>
                    <a:pt x="8259" y="8716"/>
                    <a:pt x="10694" y="7863"/>
                  </a:cubicBezTo>
                  <a:cubicBezTo>
                    <a:pt x="13129" y="7011"/>
                    <a:pt x="15882" y="5211"/>
                    <a:pt x="17364" y="4074"/>
                  </a:cubicBezTo>
                  <a:cubicBezTo>
                    <a:pt x="18847" y="2937"/>
                    <a:pt x="19059" y="2463"/>
                    <a:pt x="19270" y="2511"/>
                  </a:cubicBezTo>
                  <a:cubicBezTo>
                    <a:pt x="19482" y="2558"/>
                    <a:pt x="19694" y="3126"/>
                    <a:pt x="20117" y="4642"/>
                  </a:cubicBezTo>
                  <a:cubicBezTo>
                    <a:pt x="20541" y="6158"/>
                    <a:pt x="21176" y="8621"/>
                    <a:pt x="21282" y="11132"/>
                  </a:cubicBezTo>
                  <a:cubicBezTo>
                    <a:pt x="21388" y="13642"/>
                    <a:pt x="20964" y="16200"/>
                    <a:pt x="19482" y="17953"/>
                  </a:cubicBezTo>
                  <a:cubicBezTo>
                    <a:pt x="18000" y="19705"/>
                    <a:pt x="15459" y="20653"/>
                    <a:pt x="13553" y="21126"/>
                  </a:cubicBezTo>
                  <a:cubicBezTo>
                    <a:pt x="11647" y="21600"/>
                    <a:pt x="10376" y="21600"/>
                    <a:pt x="9317" y="21458"/>
                  </a:cubicBezTo>
                  <a:cubicBezTo>
                    <a:pt x="8259" y="21316"/>
                    <a:pt x="7412" y="21032"/>
                    <a:pt x="7412" y="19895"/>
                  </a:cubicBezTo>
                  <a:cubicBezTo>
                    <a:pt x="7412" y="18758"/>
                    <a:pt x="8259" y="16768"/>
                    <a:pt x="9106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7505836" y="7774175"/>
              <a:ext cx="38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757"/>
                    <a:pt x="18720" y="7513"/>
                    <a:pt x="15120" y="11113"/>
                  </a:cubicBezTo>
                  <a:cubicBezTo>
                    <a:pt x="11520" y="14713"/>
                    <a:pt x="576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905125" y="3293091"/>
              <a:ext cx="7850407" cy="520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85" fill="norm" stroke="1" extrusionOk="0">
                  <a:moveTo>
                    <a:pt x="4513" y="301"/>
                  </a:moveTo>
                  <a:cubicBezTo>
                    <a:pt x="4520" y="217"/>
                    <a:pt x="4527" y="132"/>
                    <a:pt x="4510" y="89"/>
                  </a:cubicBezTo>
                  <a:cubicBezTo>
                    <a:pt x="4492" y="47"/>
                    <a:pt x="4450" y="47"/>
                    <a:pt x="4344" y="42"/>
                  </a:cubicBezTo>
                  <a:cubicBezTo>
                    <a:pt x="4239" y="36"/>
                    <a:pt x="4070" y="26"/>
                    <a:pt x="3852" y="20"/>
                  </a:cubicBezTo>
                  <a:cubicBezTo>
                    <a:pt x="3634" y="15"/>
                    <a:pt x="3367" y="15"/>
                    <a:pt x="3093" y="10"/>
                  </a:cubicBezTo>
                  <a:cubicBezTo>
                    <a:pt x="2819" y="5"/>
                    <a:pt x="2537" y="-6"/>
                    <a:pt x="2277" y="5"/>
                  </a:cubicBezTo>
                  <a:cubicBezTo>
                    <a:pt x="2017" y="15"/>
                    <a:pt x="1778" y="47"/>
                    <a:pt x="1585" y="84"/>
                  </a:cubicBezTo>
                  <a:cubicBezTo>
                    <a:pt x="1391" y="121"/>
                    <a:pt x="1244" y="164"/>
                    <a:pt x="1128" y="248"/>
                  </a:cubicBezTo>
                  <a:cubicBezTo>
                    <a:pt x="1011" y="333"/>
                    <a:pt x="927" y="460"/>
                    <a:pt x="839" y="683"/>
                  </a:cubicBezTo>
                  <a:cubicBezTo>
                    <a:pt x="751" y="905"/>
                    <a:pt x="660" y="1223"/>
                    <a:pt x="579" y="1573"/>
                  </a:cubicBezTo>
                  <a:cubicBezTo>
                    <a:pt x="498" y="1923"/>
                    <a:pt x="428" y="2305"/>
                    <a:pt x="358" y="2670"/>
                  </a:cubicBezTo>
                  <a:cubicBezTo>
                    <a:pt x="287" y="3036"/>
                    <a:pt x="217" y="3386"/>
                    <a:pt x="161" y="3751"/>
                  </a:cubicBezTo>
                  <a:cubicBezTo>
                    <a:pt x="104" y="4117"/>
                    <a:pt x="62" y="4498"/>
                    <a:pt x="38" y="4906"/>
                  </a:cubicBezTo>
                  <a:cubicBezTo>
                    <a:pt x="13" y="5315"/>
                    <a:pt x="6" y="5749"/>
                    <a:pt x="3" y="6173"/>
                  </a:cubicBezTo>
                  <a:cubicBezTo>
                    <a:pt x="-1" y="6597"/>
                    <a:pt x="-1" y="7010"/>
                    <a:pt x="6" y="7387"/>
                  </a:cubicBezTo>
                  <a:cubicBezTo>
                    <a:pt x="13" y="7763"/>
                    <a:pt x="27" y="8102"/>
                    <a:pt x="45" y="8452"/>
                  </a:cubicBezTo>
                  <a:cubicBezTo>
                    <a:pt x="62" y="8801"/>
                    <a:pt x="83" y="9162"/>
                    <a:pt x="101" y="9496"/>
                  </a:cubicBezTo>
                  <a:cubicBezTo>
                    <a:pt x="119" y="9830"/>
                    <a:pt x="133" y="10137"/>
                    <a:pt x="143" y="10492"/>
                  </a:cubicBezTo>
                  <a:cubicBezTo>
                    <a:pt x="154" y="10847"/>
                    <a:pt x="161" y="11250"/>
                    <a:pt x="161" y="11658"/>
                  </a:cubicBezTo>
                  <a:cubicBezTo>
                    <a:pt x="161" y="12066"/>
                    <a:pt x="154" y="12479"/>
                    <a:pt x="143" y="12824"/>
                  </a:cubicBezTo>
                  <a:cubicBezTo>
                    <a:pt x="133" y="13168"/>
                    <a:pt x="119" y="13444"/>
                    <a:pt x="111" y="13788"/>
                  </a:cubicBezTo>
                  <a:cubicBezTo>
                    <a:pt x="104" y="14133"/>
                    <a:pt x="104" y="14546"/>
                    <a:pt x="111" y="14933"/>
                  </a:cubicBezTo>
                  <a:cubicBezTo>
                    <a:pt x="119" y="15320"/>
                    <a:pt x="133" y="15680"/>
                    <a:pt x="140" y="16062"/>
                  </a:cubicBezTo>
                  <a:cubicBezTo>
                    <a:pt x="147" y="16443"/>
                    <a:pt x="147" y="16846"/>
                    <a:pt x="147" y="17259"/>
                  </a:cubicBezTo>
                  <a:cubicBezTo>
                    <a:pt x="147" y="17673"/>
                    <a:pt x="147" y="18096"/>
                    <a:pt x="154" y="18510"/>
                  </a:cubicBezTo>
                  <a:cubicBezTo>
                    <a:pt x="161" y="18923"/>
                    <a:pt x="175" y="19326"/>
                    <a:pt x="185" y="19702"/>
                  </a:cubicBezTo>
                  <a:cubicBezTo>
                    <a:pt x="196" y="20078"/>
                    <a:pt x="203" y="20428"/>
                    <a:pt x="213" y="20688"/>
                  </a:cubicBezTo>
                  <a:cubicBezTo>
                    <a:pt x="224" y="20947"/>
                    <a:pt x="238" y="21117"/>
                    <a:pt x="249" y="21234"/>
                  </a:cubicBezTo>
                  <a:cubicBezTo>
                    <a:pt x="259" y="21350"/>
                    <a:pt x="266" y="21414"/>
                    <a:pt x="284" y="21467"/>
                  </a:cubicBezTo>
                  <a:cubicBezTo>
                    <a:pt x="301" y="21520"/>
                    <a:pt x="329" y="21562"/>
                    <a:pt x="400" y="21578"/>
                  </a:cubicBezTo>
                  <a:cubicBezTo>
                    <a:pt x="470" y="21594"/>
                    <a:pt x="583" y="21583"/>
                    <a:pt x="779" y="21546"/>
                  </a:cubicBezTo>
                  <a:cubicBezTo>
                    <a:pt x="976" y="21509"/>
                    <a:pt x="1258" y="21446"/>
                    <a:pt x="1528" y="21393"/>
                  </a:cubicBezTo>
                  <a:cubicBezTo>
                    <a:pt x="1799" y="21340"/>
                    <a:pt x="2059" y="21297"/>
                    <a:pt x="2305" y="21265"/>
                  </a:cubicBezTo>
                  <a:cubicBezTo>
                    <a:pt x="2551" y="21234"/>
                    <a:pt x="2783" y="21212"/>
                    <a:pt x="3036" y="21197"/>
                  </a:cubicBezTo>
                  <a:cubicBezTo>
                    <a:pt x="3290" y="21181"/>
                    <a:pt x="3564" y="21170"/>
                    <a:pt x="3852" y="21159"/>
                  </a:cubicBezTo>
                  <a:cubicBezTo>
                    <a:pt x="4140" y="21149"/>
                    <a:pt x="4443" y="21138"/>
                    <a:pt x="4710" y="21133"/>
                  </a:cubicBezTo>
                  <a:cubicBezTo>
                    <a:pt x="4977" y="21128"/>
                    <a:pt x="5209" y="21128"/>
                    <a:pt x="5459" y="21128"/>
                  </a:cubicBezTo>
                  <a:cubicBezTo>
                    <a:pt x="5708" y="21128"/>
                    <a:pt x="5976" y="21128"/>
                    <a:pt x="6243" y="21128"/>
                  </a:cubicBezTo>
                  <a:cubicBezTo>
                    <a:pt x="6510" y="21128"/>
                    <a:pt x="6777" y="21128"/>
                    <a:pt x="7051" y="21128"/>
                  </a:cubicBezTo>
                  <a:cubicBezTo>
                    <a:pt x="7326" y="21128"/>
                    <a:pt x="7607" y="21128"/>
                    <a:pt x="7892" y="21128"/>
                  </a:cubicBezTo>
                  <a:cubicBezTo>
                    <a:pt x="8176" y="21128"/>
                    <a:pt x="8465" y="21128"/>
                    <a:pt x="8760" y="21133"/>
                  </a:cubicBezTo>
                  <a:cubicBezTo>
                    <a:pt x="9055" y="21138"/>
                    <a:pt x="9358" y="21149"/>
                    <a:pt x="9660" y="21154"/>
                  </a:cubicBezTo>
                  <a:cubicBezTo>
                    <a:pt x="9962" y="21159"/>
                    <a:pt x="10265" y="21159"/>
                    <a:pt x="10563" y="21165"/>
                  </a:cubicBezTo>
                  <a:cubicBezTo>
                    <a:pt x="10862" y="21170"/>
                    <a:pt x="11158" y="21181"/>
                    <a:pt x="11453" y="21191"/>
                  </a:cubicBezTo>
                  <a:cubicBezTo>
                    <a:pt x="11748" y="21202"/>
                    <a:pt x="12044" y="21212"/>
                    <a:pt x="12342" y="21218"/>
                  </a:cubicBezTo>
                  <a:cubicBezTo>
                    <a:pt x="12641" y="21223"/>
                    <a:pt x="12944" y="21223"/>
                    <a:pt x="13232" y="21223"/>
                  </a:cubicBezTo>
                  <a:cubicBezTo>
                    <a:pt x="13520" y="21223"/>
                    <a:pt x="13794" y="21223"/>
                    <a:pt x="14065" y="21223"/>
                  </a:cubicBezTo>
                  <a:cubicBezTo>
                    <a:pt x="14336" y="21223"/>
                    <a:pt x="14603" y="21223"/>
                    <a:pt x="14856" y="21223"/>
                  </a:cubicBezTo>
                  <a:cubicBezTo>
                    <a:pt x="15109" y="21223"/>
                    <a:pt x="15348" y="21223"/>
                    <a:pt x="15619" y="21223"/>
                  </a:cubicBezTo>
                  <a:cubicBezTo>
                    <a:pt x="15890" y="21223"/>
                    <a:pt x="16192" y="21223"/>
                    <a:pt x="16498" y="21223"/>
                  </a:cubicBezTo>
                  <a:cubicBezTo>
                    <a:pt x="16804" y="21223"/>
                    <a:pt x="17113" y="21223"/>
                    <a:pt x="17394" y="21218"/>
                  </a:cubicBezTo>
                  <a:cubicBezTo>
                    <a:pt x="17676" y="21212"/>
                    <a:pt x="17929" y="21202"/>
                    <a:pt x="18175" y="21154"/>
                  </a:cubicBezTo>
                  <a:cubicBezTo>
                    <a:pt x="18421" y="21106"/>
                    <a:pt x="18660" y="21022"/>
                    <a:pt x="18864" y="20921"/>
                  </a:cubicBezTo>
                  <a:cubicBezTo>
                    <a:pt x="19068" y="20820"/>
                    <a:pt x="19236" y="20704"/>
                    <a:pt x="19405" y="20524"/>
                  </a:cubicBezTo>
                  <a:cubicBezTo>
                    <a:pt x="19574" y="20343"/>
                    <a:pt x="19743" y="20100"/>
                    <a:pt x="19901" y="19808"/>
                  </a:cubicBezTo>
                  <a:cubicBezTo>
                    <a:pt x="20059" y="19517"/>
                    <a:pt x="20207" y="19178"/>
                    <a:pt x="20326" y="18865"/>
                  </a:cubicBezTo>
                  <a:cubicBezTo>
                    <a:pt x="20446" y="18552"/>
                    <a:pt x="20537" y="18266"/>
                    <a:pt x="20622" y="17948"/>
                  </a:cubicBezTo>
                  <a:cubicBezTo>
                    <a:pt x="20706" y="17630"/>
                    <a:pt x="20783" y="17280"/>
                    <a:pt x="20854" y="16899"/>
                  </a:cubicBezTo>
                  <a:cubicBezTo>
                    <a:pt x="20924" y="16517"/>
                    <a:pt x="20987" y="16104"/>
                    <a:pt x="21047" y="15696"/>
                  </a:cubicBezTo>
                  <a:cubicBezTo>
                    <a:pt x="21107" y="15288"/>
                    <a:pt x="21163" y="14885"/>
                    <a:pt x="21219" y="14482"/>
                  </a:cubicBezTo>
                  <a:cubicBezTo>
                    <a:pt x="21276" y="14080"/>
                    <a:pt x="21332" y="13677"/>
                    <a:pt x="21385" y="13285"/>
                  </a:cubicBezTo>
                  <a:cubicBezTo>
                    <a:pt x="21437" y="12893"/>
                    <a:pt x="21487" y="12511"/>
                    <a:pt x="21522" y="12098"/>
                  </a:cubicBezTo>
                  <a:cubicBezTo>
                    <a:pt x="21557" y="11684"/>
                    <a:pt x="21578" y="11239"/>
                    <a:pt x="21588" y="10810"/>
                  </a:cubicBezTo>
                  <a:cubicBezTo>
                    <a:pt x="21599" y="10381"/>
                    <a:pt x="21599" y="9967"/>
                    <a:pt x="21599" y="9549"/>
                  </a:cubicBezTo>
                  <a:cubicBezTo>
                    <a:pt x="21599" y="9130"/>
                    <a:pt x="21599" y="8706"/>
                    <a:pt x="21599" y="8277"/>
                  </a:cubicBezTo>
                  <a:cubicBezTo>
                    <a:pt x="21599" y="7848"/>
                    <a:pt x="21599" y="7413"/>
                    <a:pt x="21595" y="7021"/>
                  </a:cubicBezTo>
                  <a:cubicBezTo>
                    <a:pt x="21592" y="6629"/>
                    <a:pt x="21585" y="6279"/>
                    <a:pt x="21567" y="5908"/>
                  </a:cubicBezTo>
                  <a:cubicBezTo>
                    <a:pt x="21550" y="5537"/>
                    <a:pt x="21522" y="5145"/>
                    <a:pt x="21483" y="4800"/>
                  </a:cubicBezTo>
                  <a:cubicBezTo>
                    <a:pt x="21444" y="4456"/>
                    <a:pt x="21395" y="4159"/>
                    <a:pt x="21321" y="3894"/>
                  </a:cubicBezTo>
                  <a:cubicBezTo>
                    <a:pt x="21247" y="3629"/>
                    <a:pt x="21149" y="3396"/>
                    <a:pt x="21058" y="3142"/>
                  </a:cubicBezTo>
                  <a:cubicBezTo>
                    <a:pt x="20966" y="2887"/>
                    <a:pt x="20882" y="2612"/>
                    <a:pt x="20804" y="2384"/>
                  </a:cubicBezTo>
                  <a:cubicBezTo>
                    <a:pt x="20727" y="2156"/>
                    <a:pt x="20657" y="1976"/>
                    <a:pt x="20569" y="1801"/>
                  </a:cubicBezTo>
                  <a:cubicBezTo>
                    <a:pt x="20481" y="1626"/>
                    <a:pt x="20376" y="1457"/>
                    <a:pt x="20228" y="1340"/>
                  </a:cubicBezTo>
                  <a:cubicBezTo>
                    <a:pt x="20080" y="1223"/>
                    <a:pt x="19890" y="1160"/>
                    <a:pt x="19665" y="1112"/>
                  </a:cubicBezTo>
                  <a:cubicBezTo>
                    <a:pt x="19440" y="1064"/>
                    <a:pt x="19180" y="1033"/>
                    <a:pt x="18934" y="1006"/>
                  </a:cubicBezTo>
                  <a:cubicBezTo>
                    <a:pt x="18688" y="980"/>
                    <a:pt x="18456" y="958"/>
                    <a:pt x="18224" y="932"/>
                  </a:cubicBezTo>
                  <a:cubicBezTo>
                    <a:pt x="17992" y="905"/>
                    <a:pt x="17760" y="874"/>
                    <a:pt x="17514" y="847"/>
                  </a:cubicBezTo>
                  <a:cubicBezTo>
                    <a:pt x="17268" y="821"/>
                    <a:pt x="17008" y="799"/>
                    <a:pt x="16733" y="778"/>
                  </a:cubicBezTo>
                  <a:cubicBezTo>
                    <a:pt x="16459" y="757"/>
                    <a:pt x="16171" y="736"/>
                    <a:pt x="15883" y="704"/>
                  </a:cubicBezTo>
                  <a:cubicBezTo>
                    <a:pt x="15594" y="672"/>
                    <a:pt x="15306" y="630"/>
                    <a:pt x="15032" y="593"/>
                  </a:cubicBezTo>
                  <a:cubicBezTo>
                    <a:pt x="14758" y="556"/>
                    <a:pt x="14497" y="524"/>
                    <a:pt x="14230" y="492"/>
                  </a:cubicBezTo>
                  <a:cubicBezTo>
                    <a:pt x="13963" y="460"/>
                    <a:pt x="13689" y="429"/>
                    <a:pt x="13408" y="397"/>
                  </a:cubicBezTo>
                  <a:cubicBezTo>
                    <a:pt x="13126" y="365"/>
                    <a:pt x="12838" y="333"/>
                    <a:pt x="12543" y="307"/>
                  </a:cubicBezTo>
                  <a:cubicBezTo>
                    <a:pt x="12247" y="280"/>
                    <a:pt x="11945" y="259"/>
                    <a:pt x="11653" y="238"/>
                  </a:cubicBezTo>
                  <a:cubicBezTo>
                    <a:pt x="11361" y="217"/>
                    <a:pt x="11080" y="195"/>
                    <a:pt x="10792" y="179"/>
                  </a:cubicBezTo>
                  <a:cubicBezTo>
                    <a:pt x="10504" y="164"/>
                    <a:pt x="10208" y="153"/>
                    <a:pt x="9906" y="142"/>
                  </a:cubicBezTo>
                  <a:cubicBezTo>
                    <a:pt x="9604" y="132"/>
                    <a:pt x="9294" y="121"/>
                    <a:pt x="8988" y="116"/>
                  </a:cubicBezTo>
                  <a:cubicBezTo>
                    <a:pt x="8683" y="111"/>
                    <a:pt x="8380" y="111"/>
                    <a:pt x="8099" y="111"/>
                  </a:cubicBezTo>
                  <a:cubicBezTo>
                    <a:pt x="7818" y="111"/>
                    <a:pt x="7558" y="111"/>
                    <a:pt x="7311" y="111"/>
                  </a:cubicBezTo>
                  <a:cubicBezTo>
                    <a:pt x="7065" y="111"/>
                    <a:pt x="6833" y="111"/>
                    <a:pt x="6559" y="111"/>
                  </a:cubicBezTo>
                  <a:cubicBezTo>
                    <a:pt x="6285" y="111"/>
                    <a:pt x="5969" y="111"/>
                    <a:pt x="5663" y="111"/>
                  </a:cubicBezTo>
                  <a:cubicBezTo>
                    <a:pt x="5357" y="111"/>
                    <a:pt x="5061" y="111"/>
                    <a:pt x="4756" y="111"/>
                  </a:cubicBezTo>
                  <a:cubicBezTo>
                    <a:pt x="4450" y="111"/>
                    <a:pt x="4133" y="111"/>
                    <a:pt x="3835" y="164"/>
                  </a:cubicBezTo>
                  <a:cubicBezTo>
                    <a:pt x="3536" y="217"/>
                    <a:pt x="3254" y="323"/>
                    <a:pt x="2973" y="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2267749" y="3508856"/>
              <a:ext cx="1276603" cy="456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85" fill="norm" stroke="1" extrusionOk="0">
                  <a:moveTo>
                    <a:pt x="17324" y="1136"/>
                  </a:moveTo>
                  <a:cubicBezTo>
                    <a:pt x="17109" y="919"/>
                    <a:pt x="16894" y="701"/>
                    <a:pt x="16657" y="532"/>
                  </a:cubicBezTo>
                  <a:cubicBezTo>
                    <a:pt x="16421" y="363"/>
                    <a:pt x="16163" y="242"/>
                    <a:pt x="15754" y="151"/>
                  </a:cubicBezTo>
                  <a:cubicBezTo>
                    <a:pt x="15345" y="60"/>
                    <a:pt x="14786" y="0"/>
                    <a:pt x="14162" y="0"/>
                  </a:cubicBezTo>
                  <a:cubicBezTo>
                    <a:pt x="13538" y="0"/>
                    <a:pt x="12849" y="60"/>
                    <a:pt x="12139" y="230"/>
                  </a:cubicBezTo>
                  <a:cubicBezTo>
                    <a:pt x="11429" y="399"/>
                    <a:pt x="10698" y="677"/>
                    <a:pt x="10160" y="949"/>
                  </a:cubicBezTo>
                  <a:cubicBezTo>
                    <a:pt x="9622" y="1221"/>
                    <a:pt x="9278" y="1487"/>
                    <a:pt x="8869" y="1819"/>
                  </a:cubicBezTo>
                  <a:cubicBezTo>
                    <a:pt x="8461" y="2152"/>
                    <a:pt x="7987" y="2550"/>
                    <a:pt x="7643" y="2919"/>
                  </a:cubicBezTo>
                  <a:cubicBezTo>
                    <a:pt x="7299" y="3288"/>
                    <a:pt x="7084" y="3626"/>
                    <a:pt x="6868" y="3971"/>
                  </a:cubicBezTo>
                  <a:cubicBezTo>
                    <a:pt x="6653" y="4315"/>
                    <a:pt x="6438" y="4666"/>
                    <a:pt x="6245" y="5071"/>
                  </a:cubicBezTo>
                  <a:cubicBezTo>
                    <a:pt x="6051" y="5476"/>
                    <a:pt x="5879" y="5935"/>
                    <a:pt x="5771" y="6400"/>
                  </a:cubicBezTo>
                  <a:cubicBezTo>
                    <a:pt x="5664" y="6866"/>
                    <a:pt x="5621" y="7337"/>
                    <a:pt x="5642" y="7808"/>
                  </a:cubicBezTo>
                  <a:cubicBezTo>
                    <a:pt x="5664" y="8280"/>
                    <a:pt x="5750" y="8751"/>
                    <a:pt x="5879" y="9211"/>
                  </a:cubicBezTo>
                  <a:cubicBezTo>
                    <a:pt x="6008" y="9670"/>
                    <a:pt x="6180" y="10117"/>
                    <a:pt x="6309" y="10576"/>
                  </a:cubicBezTo>
                  <a:cubicBezTo>
                    <a:pt x="6438" y="11036"/>
                    <a:pt x="6524" y="11507"/>
                    <a:pt x="6546" y="11918"/>
                  </a:cubicBezTo>
                  <a:cubicBezTo>
                    <a:pt x="6567" y="12329"/>
                    <a:pt x="6524" y="12680"/>
                    <a:pt x="6374" y="13072"/>
                  </a:cubicBezTo>
                  <a:cubicBezTo>
                    <a:pt x="6223" y="13465"/>
                    <a:pt x="5965" y="13900"/>
                    <a:pt x="5707" y="14287"/>
                  </a:cubicBezTo>
                  <a:cubicBezTo>
                    <a:pt x="5449" y="14674"/>
                    <a:pt x="5190" y="15012"/>
                    <a:pt x="4889" y="15381"/>
                  </a:cubicBezTo>
                  <a:cubicBezTo>
                    <a:pt x="4588" y="15750"/>
                    <a:pt x="4244" y="16149"/>
                    <a:pt x="3814" y="16566"/>
                  </a:cubicBezTo>
                  <a:cubicBezTo>
                    <a:pt x="3383" y="16983"/>
                    <a:pt x="2867" y="17418"/>
                    <a:pt x="2372" y="17817"/>
                  </a:cubicBezTo>
                  <a:cubicBezTo>
                    <a:pt x="1877" y="18216"/>
                    <a:pt x="1404" y="18578"/>
                    <a:pt x="1017" y="18935"/>
                  </a:cubicBezTo>
                  <a:cubicBezTo>
                    <a:pt x="629" y="19291"/>
                    <a:pt x="328" y="19642"/>
                    <a:pt x="156" y="19974"/>
                  </a:cubicBezTo>
                  <a:cubicBezTo>
                    <a:pt x="-16" y="20307"/>
                    <a:pt x="-59" y="20621"/>
                    <a:pt x="92" y="20869"/>
                  </a:cubicBezTo>
                  <a:cubicBezTo>
                    <a:pt x="242" y="21117"/>
                    <a:pt x="586" y="21298"/>
                    <a:pt x="1103" y="21419"/>
                  </a:cubicBezTo>
                  <a:cubicBezTo>
                    <a:pt x="1619" y="21540"/>
                    <a:pt x="2308" y="21600"/>
                    <a:pt x="3168" y="21582"/>
                  </a:cubicBezTo>
                  <a:cubicBezTo>
                    <a:pt x="4029" y="21564"/>
                    <a:pt x="5061" y="21467"/>
                    <a:pt x="6116" y="21280"/>
                  </a:cubicBezTo>
                  <a:cubicBezTo>
                    <a:pt x="7170" y="21092"/>
                    <a:pt x="8245" y="20814"/>
                    <a:pt x="9214" y="20530"/>
                  </a:cubicBezTo>
                  <a:cubicBezTo>
                    <a:pt x="10182" y="20246"/>
                    <a:pt x="11042" y="19956"/>
                    <a:pt x="11838" y="19624"/>
                  </a:cubicBezTo>
                  <a:cubicBezTo>
                    <a:pt x="12634" y="19291"/>
                    <a:pt x="13366" y="18917"/>
                    <a:pt x="14011" y="18506"/>
                  </a:cubicBezTo>
                  <a:cubicBezTo>
                    <a:pt x="14657" y="18095"/>
                    <a:pt x="15216" y="17647"/>
                    <a:pt x="15646" y="17206"/>
                  </a:cubicBezTo>
                  <a:cubicBezTo>
                    <a:pt x="16076" y="16765"/>
                    <a:pt x="16378" y="16330"/>
                    <a:pt x="16614" y="15901"/>
                  </a:cubicBezTo>
                  <a:cubicBezTo>
                    <a:pt x="16851" y="15472"/>
                    <a:pt x="17023" y="15049"/>
                    <a:pt x="17195" y="14620"/>
                  </a:cubicBezTo>
                  <a:cubicBezTo>
                    <a:pt x="17367" y="14190"/>
                    <a:pt x="17539" y="13755"/>
                    <a:pt x="17755" y="13314"/>
                  </a:cubicBezTo>
                  <a:cubicBezTo>
                    <a:pt x="17970" y="12873"/>
                    <a:pt x="18228" y="12426"/>
                    <a:pt x="18465" y="11972"/>
                  </a:cubicBezTo>
                  <a:cubicBezTo>
                    <a:pt x="18701" y="11519"/>
                    <a:pt x="18916" y="11060"/>
                    <a:pt x="19110" y="10637"/>
                  </a:cubicBezTo>
                  <a:cubicBezTo>
                    <a:pt x="19304" y="10214"/>
                    <a:pt x="19476" y="9827"/>
                    <a:pt x="19562" y="9386"/>
                  </a:cubicBezTo>
                  <a:cubicBezTo>
                    <a:pt x="19648" y="8945"/>
                    <a:pt x="19648" y="8449"/>
                    <a:pt x="19712" y="7990"/>
                  </a:cubicBezTo>
                  <a:cubicBezTo>
                    <a:pt x="19777" y="7530"/>
                    <a:pt x="19906" y="7107"/>
                    <a:pt x="20100" y="6684"/>
                  </a:cubicBezTo>
                  <a:cubicBezTo>
                    <a:pt x="20293" y="6261"/>
                    <a:pt x="20551" y="5838"/>
                    <a:pt x="20810" y="5415"/>
                  </a:cubicBezTo>
                  <a:cubicBezTo>
                    <a:pt x="21068" y="4992"/>
                    <a:pt x="21326" y="4569"/>
                    <a:pt x="21433" y="4170"/>
                  </a:cubicBezTo>
                  <a:cubicBezTo>
                    <a:pt x="21541" y="3771"/>
                    <a:pt x="21498" y="3397"/>
                    <a:pt x="21347" y="3034"/>
                  </a:cubicBezTo>
                  <a:cubicBezTo>
                    <a:pt x="21197" y="2671"/>
                    <a:pt x="20939" y="2321"/>
                    <a:pt x="20723" y="1940"/>
                  </a:cubicBezTo>
                  <a:cubicBezTo>
                    <a:pt x="20508" y="1559"/>
                    <a:pt x="20336" y="1148"/>
                    <a:pt x="20121" y="882"/>
                  </a:cubicBezTo>
                  <a:cubicBezTo>
                    <a:pt x="19906" y="616"/>
                    <a:pt x="19648" y="496"/>
                    <a:pt x="19261" y="441"/>
                  </a:cubicBezTo>
                  <a:cubicBezTo>
                    <a:pt x="18873" y="387"/>
                    <a:pt x="18357" y="399"/>
                    <a:pt x="17991" y="447"/>
                  </a:cubicBezTo>
                  <a:cubicBezTo>
                    <a:pt x="17625" y="496"/>
                    <a:pt x="17410" y="580"/>
                    <a:pt x="17195" y="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3659638" y="3580413"/>
              <a:ext cx="545731" cy="451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58" fill="norm" stroke="1" extrusionOk="0">
                  <a:moveTo>
                    <a:pt x="16250" y="842"/>
                  </a:moveTo>
                  <a:cubicBezTo>
                    <a:pt x="17664" y="720"/>
                    <a:pt x="19077" y="598"/>
                    <a:pt x="20036" y="513"/>
                  </a:cubicBezTo>
                  <a:cubicBezTo>
                    <a:pt x="20994" y="427"/>
                    <a:pt x="21499" y="378"/>
                    <a:pt x="21550" y="299"/>
                  </a:cubicBezTo>
                  <a:cubicBezTo>
                    <a:pt x="21600" y="220"/>
                    <a:pt x="21196" y="110"/>
                    <a:pt x="20439" y="49"/>
                  </a:cubicBezTo>
                  <a:cubicBezTo>
                    <a:pt x="19682" y="-12"/>
                    <a:pt x="18572" y="-24"/>
                    <a:pt x="17058" y="61"/>
                  </a:cubicBezTo>
                  <a:cubicBezTo>
                    <a:pt x="15544" y="147"/>
                    <a:pt x="13626" y="330"/>
                    <a:pt x="11809" y="580"/>
                  </a:cubicBezTo>
                  <a:cubicBezTo>
                    <a:pt x="9993" y="830"/>
                    <a:pt x="8277" y="1147"/>
                    <a:pt x="7065" y="1513"/>
                  </a:cubicBezTo>
                  <a:cubicBezTo>
                    <a:pt x="5854" y="1879"/>
                    <a:pt x="5148" y="2293"/>
                    <a:pt x="4593" y="2720"/>
                  </a:cubicBezTo>
                  <a:cubicBezTo>
                    <a:pt x="4037" y="3147"/>
                    <a:pt x="3634" y="3586"/>
                    <a:pt x="3129" y="4019"/>
                  </a:cubicBezTo>
                  <a:cubicBezTo>
                    <a:pt x="2624" y="4452"/>
                    <a:pt x="2019" y="4879"/>
                    <a:pt x="1514" y="5312"/>
                  </a:cubicBezTo>
                  <a:cubicBezTo>
                    <a:pt x="1009" y="5745"/>
                    <a:pt x="606" y="6184"/>
                    <a:pt x="353" y="6635"/>
                  </a:cubicBezTo>
                  <a:cubicBezTo>
                    <a:pt x="101" y="7087"/>
                    <a:pt x="0" y="7550"/>
                    <a:pt x="0" y="8007"/>
                  </a:cubicBezTo>
                  <a:cubicBezTo>
                    <a:pt x="0" y="8465"/>
                    <a:pt x="101" y="8916"/>
                    <a:pt x="151" y="9380"/>
                  </a:cubicBezTo>
                  <a:cubicBezTo>
                    <a:pt x="202" y="9843"/>
                    <a:pt x="202" y="10319"/>
                    <a:pt x="252" y="10746"/>
                  </a:cubicBezTo>
                  <a:cubicBezTo>
                    <a:pt x="303" y="11172"/>
                    <a:pt x="404" y="11550"/>
                    <a:pt x="606" y="11971"/>
                  </a:cubicBezTo>
                  <a:cubicBezTo>
                    <a:pt x="807" y="12392"/>
                    <a:pt x="1110" y="12856"/>
                    <a:pt x="1312" y="13301"/>
                  </a:cubicBezTo>
                  <a:cubicBezTo>
                    <a:pt x="1514" y="13746"/>
                    <a:pt x="1615" y="14173"/>
                    <a:pt x="1665" y="14624"/>
                  </a:cubicBezTo>
                  <a:cubicBezTo>
                    <a:pt x="1716" y="15075"/>
                    <a:pt x="1716" y="15551"/>
                    <a:pt x="1766" y="16027"/>
                  </a:cubicBezTo>
                  <a:cubicBezTo>
                    <a:pt x="1817" y="16502"/>
                    <a:pt x="1918" y="16978"/>
                    <a:pt x="2069" y="17447"/>
                  </a:cubicBezTo>
                  <a:cubicBezTo>
                    <a:pt x="2221" y="17917"/>
                    <a:pt x="2422" y="18381"/>
                    <a:pt x="2271" y="18807"/>
                  </a:cubicBezTo>
                  <a:cubicBezTo>
                    <a:pt x="2120" y="19234"/>
                    <a:pt x="1615" y="19625"/>
                    <a:pt x="1161" y="19984"/>
                  </a:cubicBezTo>
                  <a:cubicBezTo>
                    <a:pt x="707" y="20344"/>
                    <a:pt x="303" y="20673"/>
                    <a:pt x="252" y="20899"/>
                  </a:cubicBezTo>
                  <a:cubicBezTo>
                    <a:pt x="202" y="21125"/>
                    <a:pt x="505" y="21247"/>
                    <a:pt x="807" y="21338"/>
                  </a:cubicBezTo>
                  <a:cubicBezTo>
                    <a:pt x="1110" y="21430"/>
                    <a:pt x="1413" y="21491"/>
                    <a:pt x="1918" y="21527"/>
                  </a:cubicBezTo>
                  <a:cubicBezTo>
                    <a:pt x="2422" y="21564"/>
                    <a:pt x="3129" y="21576"/>
                    <a:pt x="4088" y="21521"/>
                  </a:cubicBezTo>
                  <a:cubicBezTo>
                    <a:pt x="5047" y="21466"/>
                    <a:pt x="6258" y="21344"/>
                    <a:pt x="7469" y="21125"/>
                  </a:cubicBezTo>
                  <a:cubicBezTo>
                    <a:pt x="8680" y="20905"/>
                    <a:pt x="9892" y="20588"/>
                    <a:pt x="10800" y="20228"/>
                  </a:cubicBezTo>
                  <a:cubicBezTo>
                    <a:pt x="11708" y="19868"/>
                    <a:pt x="12314" y="19466"/>
                    <a:pt x="12819" y="19051"/>
                  </a:cubicBezTo>
                  <a:cubicBezTo>
                    <a:pt x="13323" y="18637"/>
                    <a:pt x="13727" y="18210"/>
                    <a:pt x="13979" y="17758"/>
                  </a:cubicBezTo>
                  <a:cubicBezTo>
                    <a:pt x="14232" y="17307"/>
                    <a:pt x="14333" y="16832"/>
                    <a:pt x="14484" y="16374"/>
                  </a:cubicBezTo>
                  <a:cubicBezTo>
                    <a:pt x="14636" y="15917"/>
                    <a:pt x="14837" y="15478"/>
                    <a:pt x="15191" y="15008"/>
                  </a:cubicBezTo>
                  <a:cubicBezTo>
                    <a:pt x="15544" y="14539"/>
                    <a:pt x="16049" y="14039"/>
                    <a:pt x="16654" y="13545"/>
                  </a:cubicBezTo>
                  <a:cubicBezTo>
                    <a:pt x="17260" y="13051"/>
                    <a:pt x="17966" y="12563"/>
                    <a:pt x="18421" y="12105"/>
                  </a:cubicBezTo>
                  <a:cubicBezTo>
                    <a:pt x="18875" y="11648"/>
                    <a:pt x="19077" y="11221"/>
                    <a:pt x="19279" y="10800"/>
                  </a:cubicBezTo>
                  <a:cubicBezTo>
                    <a:pt x="19480" y="10380"/>
                    <a:pt x="19682" y="9965"/>
                    <a:pt x="19884" y="9520"/>
                  </a:cubicBezTo>
                  <a:cubicBezTo>
                    <a:pt x="20086" y="9075"/>
                    <a:pt x="20288" y="8599"/>
                    <a:pt x="20439" y="8135"/>
                  </a:cubicBezTo>
                  <a:cubicBezTo>
                    <a:pt x="20591" y="7672"/>
                    <a:pt x="20692" y="7221"/>
                    <a:pt x="20742" y="6757"/>
                  </a:cubicBezTo>
                  <a:cubicBezTo>
                    <a:pt x="20793" y="6294"/>
                    <a:pt x="20793" y="5818"/>
                    <a:pt x="20692" y="5349"/>
                  </a:cubicBezTo>
                  <a:cubicBezTo>
                    <a:pt x="20591" y="4879"/>
                    <a:pt x="20389" y="4416"/>
                    <a:pt x="19985" y="3922"/>
                  </a:cubicBezTo>
                  <a:cubicBezTo>
                    <a:pt x="19581" y="3428"/>
                    <a:pt x="18976" y="2903"/>
                    <a:pt x="18370" y="2434"/>
                  </a:cubicBezTo>
                  <a:cubicBezTo>
                    <a:pt x="17765" y="1964"/>
                    <a:pt x="17159" y="1549"/>
                    <a:pt x="16301" y="1214"/>
                  </a:cubicBezTo>
                  <a:cubicBezTo>
                    <a:pt x="15443" y="879"/>
                    <a:pt x="14333" y="622"/>
                    <a:pt x="13222" y="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4873140" y="3592804"/>
              <a:ext cx="976660" cy="456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68" fill="norm" stroke="1" extrusionOk="0">
                  <a:moveTo>
                    <a:pt x="21553" y="1028"/>
                  </a:moveTo>
                  <a:cubicBezTo>
                    <a:pt x="21497" y="847"/>
                    <a:pt x="21440" y="666"/>
                    <a:pt x="21243" y="509"/>
                  </a:cubicBezTo>
                  <a:cubicBezTo>
                    <a:pt x="21045" y="352"/>
                    <a:pt x="20707" y="219"/>
                    <a:pt x="20256" y="129"/>
                  </a:cubicBezTo>
                  <a:cubicBezTo>
                    <a:pt x="19805" y="38"/>
                    <a:pt x="19241" y="-10"/>
                    <a:pt x="18226" y="2"/>
                  </a:cubicBezTo>
                  <a:cubicBezTo>
                    <a:pt x="17210" y="14"/>
                    <a:pt x="15744" y="87"/>
                    <a:pt x="14362" y="195"/>
                  </a:cubicBezTo>
                  <a:cubicBezTo>
                    <a:pt x="12981" y="304"/>
                    <a:pt x="11684" y="449"/>
                    <a:pt x="10556" y="666"/>
                  </a:cubicBezTo>
                  <a:cubicBezTo>
                    <a:pt x="9428" y="883"/>
                    <a:pt x="8469" y="1173"/>
                    <a:pt x="7736" y="1475"/>
                  </a:cubicBezTo>
                  <a:cubicBezTo>
                    <a:pt x="7003" y="1777"/>
                    <a:pt x="6495" y="2091"/>
                    <a:pt x="6157" y="2471"/>
                  </a:cubicBezTo>
                  <a:cubicBezTo>
                    <a:pt x="5818" y="2851"/>
                    <a:pt x="5649" y="3298"/>
                    <a:pt x="5536" y="3721"/>
                  </a:cubicBezTo>
                  <a:cubicBezTo>
                    <a:pt x="5423" y="4143"/>
                    <a:pt x="5367" y="4542"/>
                    <a:pt x="5395" y="4976"/>
                  </a:cubicBezTo>
                  <a:cubicBezTo>
                    <a:pt x="5423" y="5411"/>
                    <a:pt x="5536" y="5882"/>
                    <a:pt x="5705" y="6311"/>
                  </a:cubicBezTo>
                  <a:cubicBezTo>
                    <a:pt x="5875" y="6739"/>
                    <a:pt x="6100" y="7126"/>
                    <a:pt x="6241" y="7578"/>
                  </a:cubicBezTo>
                  <a:cubicBezTo>
                    <a:pt x="6382" y="8031"/>
                    <a:pt x="6439" y="8550"/>
                    <a:pt x="6467" y="9039"/>
                  </a:cubicBezTo>
                  <a:cubicBezTo>
                    <a:pt x="6495" y="9528"/>
                    <a:pt x="6495" y="9987"/>
                    <a:pt x="6354" y="10422"/>
                  </a:cubicBezTo>
                  <a:cubicBezTo>
                    <a:pt x="6213" y="10856"/>
                    <a:pt x="5931" y="11267"/>
                    <a:pt x="5536" y="11708"/>
                  </a:cubicBezTo>
                  <a:cubicBezTo>
                    <a:pt x="5142" y="12148"/>
                    <a:pt x="4634" y="12619"/>
                    <a:pt x="4211" y="13096"/>
                  </a:cubicBezTo>
                  <a:cubicBezTo>
                    <a:pt x="3788" y="13573"/>
                    <a:pt x="3450" y="14056"/>
                    <a:pt x="3139" y="14521"/>
                  </a:cubicBezTo>
                  <a:cubicBezTo>
                    <a:pt x="2829" y="14986"/>
                    <a:pt x="2547" y="15432"/>
                    <a:pt x="2237" y="15855"/>
                  </a:cubicBezTo>
                  <a:cubicBezTo>
                    <a:pt x="1927" y="16278"/>
                    <a:pt x="1588" y="16676"/>
                    <a:pt x="1222" y="17074"/>
                  </a:cubicBezTo>
                  <a:cubicBezTo>
                    <a:pt x="855" y="17473"/>
                    <a:pt x="461" y="17871"/>
                    <a:pt x="235" y="18288"/>
                  </a:cubicBezTo>
                  <a:cubicBezTo>
                    <a:pt x="9" y="18704"/>
                    <a:pt x="-47" y="19139"/>
                    <a:pt x="38" y="19550"/>
                  </a:cubicBezTo>
                  <a:cubicBezTo>
                    <a:pt x="122" y="19960"/>
                    <a:pt x="348" y="20346"/>
                    <a:pt x="630" y="20648"/>
                  </a:cubicBezTo>
                  <a:cubicBezTo>
                    <a:pt x="912" y="20950"/>
                    <a:pt x="1250" y="21167"/>
                    <a:pt x="1504" y="21306"/>
                  </a:cubicBezTo>
                  <a:cubicBezTo>
                    <a:pt x="1758" y="21445"/>
                    <a:pt x="1927" y="21505"/>
                    <a:pt x="2209" y="21542"/>
                  </a:cubicBezTo>
                  <a:cubicBezTo>
                    <a:pt x="2491" y="21578"/>
                    <a:pt x="2886" y="21590"/>
                    <a:pt x="3450" y="21493"/>
                  </a:cubicBezTo>
                  <a:cubicBezTo>
                    <a:pt x="4014" y="21397"/>
                    <a:pt x="4747" y="21192"/>
                    <a:pt x="5649" y="20908"/>
                  </a:cubicBezTo>
                  <a:cubicBezTo>
                    <a:pt x="6551" y="20624"/>
                    <a:pt x="7623" y="20262"/>
                    <a:pt x="8695" y="19906"/>
                  </a:cubicBezTo>
                  <a:cubicBezTo>
                    <a:pt x="9766" y="19550"/>
                    <a:pt x="10838" y="19199"/>
                    <a:pt x="11825" y="18819"/>
                  </a:cubicBezTo>
                  <a:cubicBezTo>
                    <a:pt x="12811" y="18439"/>
                    <a:pt x="13714" y="18028"/>
                    <a:pt x="14447" y="17606"/>
                  </a:cubicBezTo>
                  <a:cubicBezTo>
                    <a:pt x="15180" y="17183"/>
                    <a:pt x="15744" y="16748"/>
                    <a:pt x="16195" y="16314"/>
                  </a:cubicBezTo>
                  <a:cubicBezTo>
                    <a:pt x="16646" y="15879"/>
                    <a:pt x="16985" y="15444"/>
                    <a:pt x="17210" y="15046"/>
                  </a:cubicBezTo>
                  <a:cubicBezTo>
                    <a:pt x="17436" y="14648"/>
                    <a:pt x="17549" y="14285"/>
                    <a:pt x="17718" y="13899"/>
                  </a:cubicBezTo>
                  <a:cubicBezTo>
                    <a:pt x="17887" y="13513"/>
                    <a:pt x="18113" y="13102"/>
                    <a:pt x="18338" y="12704"/>
                  </a:cubicBezTo>
                  <a:cubicBezTo>
                    <a:pt x="18564" y="12305"/>
                    <a:pt x="18790" y="11919"/>
                    <a:pt x="18931" y="11533"/>
                  </a:cubicBezTo>
                  <a:cubicBezTo>
                    <a:pt x="19072" y="11146"/>
                    <a:pt x="19128" y="10760"/>
                    <a:pt x="19184" y="10325"/>
                  </a:cubicBezTo>
                  <a:cubicBezTo>
                    <a:pt x="19241" y="9891"/>
                    <a:pt x="19297" y="9408"/>
                    <a:pt x="19325" y="8919"/>
                  </a:cubicBezTo>
                  <a:cubicBezTo>
                    <a:pt x="19354" y="8430"/>
                    <a:pt x="19354" y="7935"/>
                    <a:pt x="19354" y="7464"/>
                  </a:cubicBezTo>
                  <a:cubicBezTo>
                    <a:pt x="19354" y="6993"/>
                    <a:pt x="19354" y="6546"/>
                    <a:pt x="19466" y="6105"/>
                  </a:cubicBezTo>
                  <a:cubicBezTo>
                    <a:pt x="19579" y="5665"/>
                    <a:pt x="19805" y="5230"/>
                    <a:pt x="19917" y="4789"/>
                  </a:cubicBezTo>
                  <a:cubicBezTo>
                    <a:pt x="20030" y="4349"/>
                    <a:pt x="20030" y="3902"/>
                    <a:pt x="19974" y="3455"/>
                  </a:cubicBezTo>
                  <a:cubicBezTo>
                    <a:pt x="19917" y="3008"/>
                    <a:pt x="19805" y="2562"/>
                    <a:pt x="19692" y="2115"/>
                  </a:cubicBezTo>
                  <a:cubicBezTo>
                    <a:pt x="19579" y="1668"/>
                    <a:pt x="19466" y="1222"/>
                    <a:pt x="19410" y="902"/>
                  </a:cubicBezTo>
                  <a:cubicBezTo>
                    <a:pt x="19354" y="582"/>
                    <a:pt x="19354" y="388"/>
                    <a:pt x="19354" y="1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6309121" y="3487071"/>
              <a:ext cx="1260606" cy="471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50" fill="norm" stroke="1" extrusionOk="0">
                  <a:moveTo>
                    <a:pt x="17161" y="1092"/>
                  </a:moveTo>
                  <a:cubicBezTo>
                    <a:pt x="16899" y="847"/>
                    <a:pt x="16637" y="601"/>
                    <a:pt x="16397" y="426"/>
                  </a:cubicBezTo>
                  <a:cubicBezTo>
                    <a:pt x="16157" y="251"/>
                    <a:pt x="15939" y="146"/>
                    <a:pt x="15524" y="76"/>
                  </a:cubicBezTo>
                  <a:cubicBezTo>
                    <a:pt x="15110" y="6"/>
                    <a:pt x="14499" y="-29"/>
                    <a:pt x="13692" y="29"/>
                  </a:cubicBezTo>
                  <a:cubicBezTo>
                    <a:pt x="12884" y="88"/>
                    <a:pt x="11881" y="240"/>
                    <a:pt x="10899" y="479"/>
                  </a:cubicBezTo>
                  <a:cubicBezTo>
                    <a:pt x="9917" y="718"/>
                    <a:pt x="8957" y="1045"/>
                    <a:pt x="8237" y="1366"/>
                  </a:cubicBezTo>
                  <a:cubicBezTo>
                    <a:pt x="7517" y="1687"/>
                    <a:pt x="7037" y="2003"/>
                    <a:pt x="6601" y="2376"/>
                  </a:cubicBezTo>
                  <a:cubicBezTo>
                    <a:pt x="6164" y="2750"/>
                    <a:pt x="5772" y="3182"/>
                    <a:pt x="5444" y="3573"/>
                  </a:cubicBezTo>
                  <a:cubicBezTo>
                    <a:pt x="5117" y="3964"/>
                    <a:pt x="4855" y="4314"/>
                    <a:pt x="4615" y="4717"/>
                  </a:cubicBezTo>
                  <a:cubicBezTo>
                    <a:pt x="4375" y="5120"/>
                    <a:pt x="4157" y="5575"/>
                    <a:pt x="4048" y="6013"/>
                  </a:cubicBezTo>
                  <a:cubicBezTo>
                    <a:pt x="3939" y="6451"/>
                    <a:pt x="3939" y="6871"/>
                    <a:pt x="4026" y="7292"/>
                  </a:cubicBezTo>
                  <a:cubicBezTo>
                    <a:pt x="4113" y="7712"/>
                    <a:pt x="4288" y="8132"/>
                    <a:pt x="4397" y="8582"/>
                  </a:cubicBezTo>
                  <a:cubicBezTo>
                    <a:pt x="4506" y="9031"/>
                    <a:pt x="4550" y="9510"/>
                    <a:pt x="4506" y="9977"/>
                  </a:cubicBezTo>
                  <a:cubicBezTo>
                    <a:pt x="4463" y="10444"/>
                    <a:pt x="4332" y="10899"/>
                    <a:pt x="4135" y="11331"/>
                  </a:cubicBezTo>
                  <a:cubicBezTo>
                    <a:pt x="3939" y="11763"/>
                    <a:pt x="3677" y="12172"/>
                    <a:pt x="3393" y="12575"/>
                  </a:cubicBezTo>
                  <a:cubicBezTo>
                    <a:pt x="3110" y="12978"/>
                    <a:pt x="2804" y="13375"/>
                    <a:pt x="2521" y="13801"/>
                  </a:cubicBezTo>
                  <a:cubicBezTo>
                    <a:pt x="2237" y="14227"/>
                    <a:pt x="1975" y="14682"/>
                    <a:pt x="1713" y="15079"/>
                  </a:cubicBezTo>
                  <a:cubicBezTo>
                    <a:pt x="1452" y="15476"/>
                    <a:pt x="1190" y="15815"/>
                    <a:pt x="950" y="16206"/>
                  </a:cubicBezTo>
                  <a:cubicBezTo>
                    <a:pt x="710" y="16597"/>
                    <a:pt x="492" y="17041"/>
                    <a:pt x="361" y="17490"/>
                  </a:cubicBezTo>
                  <a:cubicBezTo>
                    <a:pt x="230" y="17940"/>
                    <a:pt x="186" y="18395"/>
                    <a:pt x="121" y="18816"/>
                  </a:cubicBezTo>
                  <a:cubicBezTo>
                    <a:pt x="55" y="19236"/>
                    <a:pt x="-32" y="19621"/>
                    <a:pt x="12" y="19954"/>
                  </a:cubicBezTo>
                  <a:cubicBezTo>
                    <a:pt x="55" y="20287"/>
                    <a:pt x="230" y="20567"/>
                    <a:pt x="579" y="20812"/>
                  </a:cubicBezTo>
                  <a:cubicBezTo>
                    <a:pt x="928" y="21057"/>
                    <a:pt x="1452" y="21267"/>
                    <a:pt x="2063" y="21396"/>
                  </a:cubicBezTo>
                  <a:cubicBezTo>
                    <a:pt x="2673" y="21524"/>
                    <a:pt x="3372" y="21571"/>
                    <a:pt x="4201" y="21542"/>
                  </a:cubicBezTo>
                  <a:cubicBezTo>
                    <a:pt x="5030" y="21513"/>
                    <a:pt x="5990" y="21408"/>
                    <a:pt x="7037" y="21256"/>
                  </a:cubicBezTo>
                  <a:cubicBezTo>
                    <a:pt x="8084" y="21104"/>
                    <a:pt x="9219" y="20905"/>
                    <a:pt x="10266" y="20666"/>
                  </a:cubicBezTo>
                  <a:cubicBezTo>
                    <a:pt x="11313" y="20427"/>
                    <a:pt x="12273" y="20147"/>
                    <a:pt x="13081" y="19802"/>
                  </a:cubicBezTo>
                  <a:cubicBezTo>
                    <a:pt x="13888" y="19458"/>
                    <a:pt x="14543" y="19049"/>
                    <a:pt x="15088" y="18640"/>
                  </a:cubicBezTo>
                  <a:cubicBezTo>
                    <a:pt x="15633" y="18232"/>
                    <a:pt x="16070" y="17823"/>
                    <a:pt x="16419" y="17414"/>
                  </a:cubicBezTo>
                  <a:cubicBezTo>
                    <a:pt x="16768" y="17006"/>
                    <a:pt x="17030" y="16597"/>
                    <a:pt x="17248" y="16159"/>
                  </a:cubicBezTo>
                  <a:cubicBezTo>
                    <a:pt x="17466" y="15721"/>
                    <a:pt x="17641" y="15254"/>
                    <a:pt x="17772" y="14852"/>
                  </a:cubicBezTo>
                  <a:cubicBezTo>
                    <a:pt x="17903" y="14449"/>
                    <a:pt x="17990" y="14110"/>
                    <a:pt x="18077" y="13737"/>
                  </a:cubicBezTo>
                  <a:cubicBezTo>
                    <a:pt x="18164" y="13363"/>
                    <a:pt x="18252" y="12954"/>
                    <a:pt x="18339" y="12540"/>
                  </a:cubicBezTo>
                  <a:cubicBezTo>
                    <a:pt x="18426" y="12125"/>
                    <a:pt x="18513" y="11705"/>
                    <a:pt x="18601" y="11273"/>
                  </a:cubicBezTo>
                  <a:cubicBezTo>
                    <a:pt x="18688" y="10841"/>
                    <a:pt x="18775" y="10397"/>
                    <a:pt x="18950" y="9936"/>
                  </a:cubicBezTo>
                  <a:cubicBezTo>
                    <a:pt x="19124" y="9475"/>
                    <a:pt x="19386" y="8996"/>
                    <a:pt x="19670" y="8553"/>
                  </a:cubicBezTo>
                  <a:cubicBezTo>
                    <a:pt x="19953" y="8109"/>
                    <a:pt x="20259" y="7700"/>
                    <a:pt x="20564" y="7262"/>
                  </a:cubicBezTo>
                  <a:cubicBezTo>
                    <a:pt x="20870" y="6825"/>
                    <a:pt x="21175" y="6358"/>
                    <a:pt x="21350" y="5896"/>
                  </a:cubicBezTo>
                  <a:cubicBezTo>
                    <a:pt x="21524" y="5435"/>
                    <a:pt x="21568" y="4980"/>
                    <a:pt x="21481" y="4542"/>
                  </a:cubicBezTo>
                  <a:cubicBezTo>
                    <a:pt x="21393" y="4104"/>
                    <a:pt x="21175" y="3684"/>
                    <a:pt x="20739" y="3281"/>
                  </a:cubicBezTo>
                  <a:cubicBezTo>
                    <a:pt x="20303" y="2878"/>
                    <a:pt x="19648" y="2493"/>
                    <a:pt x="18841" y="2137"/>
                  </a:cubicBezTo>
                  <a:cubicBezTo>
                    <a:pt x="18033" y="1781"/>
                    <a:pt x="17073" y="1454"/>
                    <a:pt x="16223" y="1144"/>
                  </a:cubicBezTo>
                  <a:cubicBezTo>
                    <a:pt x="15372" y="835"/>
                    <a:pt x="14630" y="543"/>
                    <a:pt x="14172" y="368"/>
                  </a:cubicBezTo>
                  <a:cubicBezTo>
                    <a:pt x="13713" y="193"/>
                    <a:pt x="13539" y="134"/>
                    <a:pt x="13277" y="111"/>
                  </a:cubicBezTo>
                  <a:cubicBezTo>
                    <a:pt x="13015" y="88"/>
                    <a:pt x="12666" y="99"/>
                    <a:pt x="12317" y="1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1725038" y="8617527"/>
              <a:ext cx="61336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189"/>
                    <a:pt x="12600" y="8378"/>
                    <a:pt x="9000" y="11978"/>
                  </a:cubicBezTo>
                  <a:cubicBezTo>
                    <a:pt x="5400" y="15578"/>
                    <a:pt x="2700" y="18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1469310" y="8571526"/>
              <a:ext cx="65440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846" y="21600"/>
                  </a:moveTo>
                  <a:cubicBezTo>
                    <a:pt x="509" y="20903"/>
                    <a:pt x="173" y="20206"/>
                    <a:pt x="47" y="19161"/>
                  </a:cubicBezTo>
                  <a:cubicBezTo>
                    <a:pt x="-79" y="18116"/>
                    <a:pt x="5" y="16723"/>
                    <a:pt x="803" y="14864"/>
                  </a:cubicBezTo>
                  <a:cubicBezTo>
                    <a:pt x="1602" y="13006"/>
                    <a:pt x="3115" y="10684"/>
                    <a:pt x="5342" y="8477"/>
                  </a:cubicBezTo>
                  <a:cubicBezTo>
                    <a:pt x="7569" y="6271"/>
                    <a:pt x="10511" y="4181"/>
                    <a:pt x="13326" y="2787"/>
                  </a:cubicBezTo>
                  <a:cubicBezTo>
                    <a:pt x="16142" y="1394"/>
                    <a:pt x="18832" y="697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1901376" y="8793864"/>
              <a:ext cx="314341" cy="29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3352"/>
                  </a:moveTo>
                  <a:cubicBezTo>
                    <a:pt x="527" y="2607"/>
                    <a:pt x="1054" y="1862"/>
                    <a:pt x="1756" y="1490"/>
                  </a:cubicBezTo>
                  <a:cubicBezTo>
                    <a:pt x="2459" y="1117"/>
                    <a:pt x="3337" y="1117"/>
                    <a:pt x="4829" y="3445"/>
                  </a:cubicBezTo>
                  <a:cubicBezTo>
                    <a:pt x="6322" y="5772"/>
                    <a:pt x="8429" y="10428"/>
                    <a:pt x="9044" y="13686"/>
                  </a:cubicBezTo>
                  <a:cubicBezTo>
                    <a:pt x="9659" y="16945"/>
                    <a:pt x="8780" y="18807"/>
                    <a:pt x="7902" y="19924"/>
                  </a:cubicBezTo>
                  <a:cubicBezTo>
                    <a:pt x="7024" y="21041"/>
                    <a:pt x="6146" y="21414"/>
                    <a:pt x="5268" y="21507"/>
                  </a:cubicBezTo>
                  <a:cubicBezTo>
                    <a:pt x="4390" y="21600"/>
                    <a:pt x="3512" y="21414"/>
                    <a:pt x="3073" y="20390"/>
                  </a:cubicBezTo>
                  <a:cubicBezTo>
                    <a:pt x="2634" y="19366"/>
                    <a:pt x="2634" y="17503"/>
                    <a:pt x="3776" y="14710"/>
                  </a:cubicBezTo>
                  <a:cubicBezTo>
                    <a:pt x="4917" y="11917"/>
                    <a:pt x="7200" y="8193"/>
                    <a:pt x="10361" y="5586"/>
                  </a:cubicBezTo>
                  <a:cubicBezTo>
                    <a:pt x="13522" y="2979"/>
                    <a:pt x="17561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2099436" y="8816865"/>
              <a:ext cx="20061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16335" y="0"/>
                  </a:moveTo>
                  <a:cubicBezTo>
                    <a:pt x="13635" y="929"/>
                    <a:pt x="10935" y="1858"/>
                    <a:pt x="8100" y="4065"/>
                  </a:cubicBezTo>
                  <a:cubicBezTo>
                    <a:pt x="5265" y="6271"/>
                    <a:pt x="2295" y="9755"/>
                    <a:pt x="945" y="12310"/>
                  </a:cubicBezTo>
                  <a:cubicBezTo>
                    <a:pt x="-405" y="14865"/>
                    <a:pt x="-135" y="16490"/>
                    <a:pt x="675" y="17187"/>
                  </a:cubicBezTo>
                  <a:cubicBezTo>
                    <a:pt x="1485" y="17884"/>
                    <a:pt x="2835" y="17652"/>
                    <a:pt x="4590" y="16606"/>
                  </a:cubicBezTo>
                  <a:cubicBezTo>
                    <a:pt x="6345" y="15561"/>
                    <a:pt x="8505" y="13703"/>
                    <a:pt x="9855" y="12077"/>
                  </a:cubicBezTo>
                  <a:cubicBezTo>
                    <a:pt x="11205" y="10452"/>
                    <a:pt x="11745" y="9058"/>
                    <a:pt x="11745" y="9058"/>
                  </a:cubicBezTo>
                  <a:cubicBezTo>
                    <a:pt x="11745" y="9058"/>
                    <a:pt x="11205" y="10452"/>
                    <a:pt x="10935" y="11729"/>
                  </a:cubicBezTo>
                  <a:cubicBezTo>
                    <a:pt x="10665" y="13006"/>
                    <a:pt x="10665" y="14168"/>
                    <a:pt x="11475" y="14516"/>
                  </a:cubicBezTo>
                  <a:cubicBezTo>
                    <a:pt x="12285" y="14865"/>
                    <a:pt x="13905" y="14400"/>
                    <a:pt x="15660" y="13471"/>
                  </a:cubicBezTo>
                  <a:cubicBezTo>
                    <a:pt x="17415" y="12542"/>
                    <a:pt x="19305" y="11148"/>
                    <a:pt x="20250" y="11032"/>
                  </a:cubicBezTo>
                  <a:cubicBezTo>
                    <a:pt x="21195" y="10916"/>
                    <a:pt x="21195" y="12077"/>
                    <a:pt x="21195" y="14052"/>
                  </a:cubicBezTo>
                  <a:cubicBezTo>
                    <a:pt x="21195" y="16026"/>
                    <a:pt x="21195" y="18813"/>
                    <a:pt x="211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2315385" y="8762868"/>
              <a:ext cx="23002" cy="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2351251" y="8826613"/>
              <a:ext cx="148139" cy="18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56" fill="norm" stroke="1" extrusionOk="0">
                  <a:moveTo>
                    <a:pt x="4746" y="656"/>
                  </a:moveTo>
                  <a:cubicBezTo>
                    <a:pt x="4746" y="3956"/>
                    <a:pt x="4746" y="7256"/>
                    <a:pt x="3831" y="10106"/>
                  </a:cubicBezTo>
                  <a:cubicBezTo>
                    <a:pt x="2916" y="12956"/>
                    <a:pt x="1085" y="15356"/>
                    <a:pt x="353" y="15806"/>
                  </a:cubicBezTo>
                  <a:cubicBezTo>
                    <a:pt x="-379" y="16256"/>
                    <a:pt x="-13" y="14756"/>
                    <a:pt x="1818" y="12056"/>
                  </a:cubicBezTo>
                  <a:cubicBezTo>
                    <a:pt x="3648" y="9356"/>
                    <a:pt x="6943" y="5456"/>
                    <a:pt x="9872" y="3056"/>
                  </a:cubicBezTo>
                  <a:cubicBezTo>
                    <a:pt x="12801" y="656"/>
                    <a:pt x="15363" y="-244"/>
                    <a:pt x="17011" y="56"/>
                  </a:cubicBezTo>
                  <a:cubicBezTo>
                    <a:pt x="18658" y="356"/>
                    <a:pt x="19391" y="1856"/>
                    <a:pt x="19940" y="5606"/>
                  </a:cubicBezTo>
                  <a:cubicBezTo>
                    <a:pt x="20489" y="9356"/>
                    <a:pt x="20855" y="15356"/>
                    <a:pt x="21221" y="21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2576058" y="8916534"/>
              <a:ext cx="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2614392" y="8763197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2658627" y="8802260"/>
              <a:ext cx="364620" cy="49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36" fill="norm" stroke="1" extrusionOk="0">
                  <a:moveTo>
                    <a:pt x="2337" y="1291"/>
                  </a:moveTo>
                  <a:cubicBezTo>
                    <a:pt x="2188" y="2723"/>
                    <a:pt x="2039" y="4156"/>
                    <a:pt x="1667" y="5148"/>
                  </a:cubicBezTo>
                  <a:cubicBezTo>
                    <a:pt x="1295" y="6140"/>
                    <a:pt x="699" y="6691"/>
                    <a:pt x="326" y="6636"/>
                  </a:cubicBezTo>
                  <a:cubicBezTo>
                    <a:pt x="-46" y="6580"/>
                    <a:pt x="-195" y="5919"/>
                    <a:pt x="401" y="4762"/>
                  </a:cubicBezTo>
                  <a:cubicBezTo>
                    <a:pt x="997" y="3605"/>
                    <a:pt x="2337" y="1952"/>
                    <a:pt x="3455" y="1015"/>
                  </a:cubicBezTo>
                  <a:cubicBezTo>
                    <a:pt x="4572" y="78"/>
                    <a:pt x="5466" y="-142"/>
                    <a:pt x="6062" y="78"/>
                  </a:cubicBezTo>
                  <a:cubicBezTo>
                    <a:pt x="6657" y="299"/>
                    <a:pt x="6955" y="960"/>
                    <a:pt x="7179" y="2117"/>
                  </a:cubicBezTo>
                  <a:cubicBezTo>
                    <a:pt x="7402" y="3274"/>
                    <a:pt x="7551" y="4927"/>
                    <a:pt x="8222" y="6029"/>
                  </a:cubicBezTo>
                  <a:cubicBezTo>
                    <a:pt x="8892" y="7131"/>
                    <a:pt x="10084" y="7683"/>
                    <a:pt x="11499" y="7627"/>
                  </a:cubicBezTo>
                  <a:cubicBezTo>
                    <a:pt x="12914" y="7572"/>
                    <a:pt x="14553" y="6911"/>
                    <a:pt x="15744" y="5864"/>
                  </a:cubicBezTo>
                  <a:cubicBezTo>
                    <a:pt x="16936" y="4817"/>
                    <a:pt x="17681" y="3385"/>
                    <a:pt x="18053" y="2393"/>
                  </a:cubicBezTo>
                  <a:cubicBezTo>
                    <a:pt x="18426" y="1401"/>
                    <a:pt x="18426" y="850"/>
                    <a:pt x="17904" y="574"/>
                  </a:cubicBezTo>
                  <a:cubicBezTo>
                    <a:pt x="17383" y="299"/>
                    <a:pt x="16340" y="299"/>
                    <a:pt x="15223" y="685"/>
                  </a:cubicBezTo>
                  <a:cubicBezTo>
                    <a:pt x="14106" y="1070"/>
                    <a:pt x="12914" y="1842"/>
                    <a:pt x="12095" y="2448"/>
                  </a:cubicBezTo>
                  <a:cubicBezTo>
                    <a:pt x="11275" y="3054"/>
                    <a:pt x="10828" y="3495"/>
                    <a:pt x="10977" y="3825"/>
                  </a:cubicBezTo>
                  <a:cubicBezTo>
                    <a:pt x="11126" y="4156"/>
                    <a:pt x="11871" y="4376"/>
                    <a:pt x="12988" y="4431"/>
                  </a:cubicBezTo>
                  <a:cubicBezTo>
                    <a:pt x="14106" y="4487"/>
                    <a:pt x="15595" y="4376"/>
                    <a:pt x="16787" y="4266"/>
                  </a:cubicBezTo>
                  <a:cubicBezTo>
                    <a:pt x="17979" y="4156"/>
                    <a:pt x="18873" y="4046"/>
                    <a:pt x="19543" y="4376"/>
                  </a:cubicBezTo>
                  <a:cubicBezTo>
                    <a:pt x="20213" y="4707"/>
                    <a:pt x="20660" y="5478"/>
                    <a:pt x="20958" y="7352"/>
                  </a:cubicBezTo>
                  <a:cubicBezTo>
                    <a:pt x="21256" y="9225"/>
                    <a:pt x="21405" y="12201"/>
                    <a:pt x="21033" y="14625"/>
                  </a:cubicBezTo>
                  <a:cubicBezTo>
                    <a:pt x="20660" y="17050"/>
                    <a:pt x="19766" y="18923"/>
                    <a:pt x="18426" y="20025"/>
                  </a:cubicBezTo>
                  <a:cubicBezTo>
                    <a:pt x="17085" y="21127"/>
                    <a:pt x="15297" y="21458"/>
                    <a:pt x="13882" y="20797"/>
                  </a:cubicBezTo>
                  <a:cubicBezTo>
                    <a:pt x="12467" y="20136"/>
                    <a:pt x="11424" y="18482"/>
                    <a:pt x="10382" y="16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3207294" y="8631876"/>
              <a:ext cx="672127" cy="44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7310" y="15143"/>
                  </a:moveTo>
                  <a:cubicBezTo>
                    <a:pt x="6406" y="14161"/>
                    <a:pt x="5503" y="13179"/>
                    <a:pt x="4312" y="13302"/>
                  </a:cubicBezTo>
                  <a:cubicBezTo>
                    <a:pt x="3121" y="13425"/>
                    <a:pt x="1643" y="14652"/>
                    <a:pt x="862" y="15572"/>
                  </a:cubicBezTo>
                  <a:cubicBezTo>
                    <a:pt x="82" y="16493"/>
                    <a:pt x="0" y="17107"/>
                    <a:pt x="0" y="17720"/>
                  </a:cubicBezTo>
                  <a:cubicBezTo>
                    <a:pt x="0" y="18334"/>
                    <a:pt x="82" y="18947"/>
                    <a:pt x="616" y="19193"/>
                  </a:cubicBezTo>
                  <a:cubicBezTo>
                    <a:pt x="1150" y="19438"/>
                    <a:pt x="2135" y="19316"/>
                    <a:pt x="3490" y="17843"/>
                  </a:cubicBezTo>
                  <a:cubicBezTo>
                    <a:pt x="4846" y="16370"/>
                    <a:pt x="6570" y="13547"/>
                    <a:pt x="7679" y="10663"/>
                  </a:cubicBezTo>
                  <a:cubicBezTo>
                    <a:pt x="8788" y="7779"/>
                    <a:pt x="9281" y="4834"/>
                    <a:pt x="9527" y="3054"/>
                  </a:cubicBezTo>
                  <a:cubicBezTo>
                    <a:pt x="9773" y="1275"/>
                    <a:pt x="9773" y="661"/>
                    <a:pt x="9568" y="293"/>
                  </a:cubicBezTo>
                  <a:cubicBezTo>
                    <a:pt x="9363" y="-75"/>
                    <a:pt x="8952" y="-198"/>
                    <a:pt x="8254" y="538"/>
                  </a:cubicBezTo>
                  <a:cubicBezTo>
                    <a:pt x="7556" y="1275"/>
                    <a:pt x="6570" y="2870"/>
                    <a:pt x="5913" y="4834"/>
                  </a:cubicBezTo>
                  <a:cubicBezTo>
                    <a:pt x="5256" y="6797"/>
                    <a:pt x="4928" y="9129"/>
                    <a:pt x="4928" y="10970"/>
                  </a:cubicBezTo>
                  <a:cubicBezTo>
                    <a:pt x="4928" y="12811"/>
                    <a:pt x="5256" y="14161"/>
                    <a:pt x="5831" y="15020"/>
                  </a:cubicBezTo>
                  <a:cubicBezTo>
                    <a:pt x="6406" y="15879"/>
                    <a:pt x="7227" y="16247"/>
                    <a:pt x="8131" y="16002"/>
                  </a:cubicBezTo>
                  <a:cubicBezTo>
                    <a:pt x="9034" y="15757"/>
                    <a:pt x="10020" y="14897"/>
                    <a:pt x="10554" y="14100"/>
                  </a:cubicBezTo>
                  <a:cubicBezTo>
                    <a:pt x="11087" y="13302"/>
                    <a:pt x="11170" y="12566"/>
                    <a:pt x="11005" y="12259"/>
                  </a:cubicBezTo>
                  <a:cubicBezTo>
                    <a:pt x="10841" y="11952"/>
                    <a:pt x="10430" y="12075"/>
                    <a:pt x="10020" y="12443"/>
                  </a:cubicBezTo>
                  <a:cubicBezTo>
                    <a:pt x="9609" y="12811"/>
                    <a:pt x="9198" y="13425"/>
                    <a:pt x="8870" y="14038"/>
                  </a:cubicBezTo>
                  <a:cubicBezTo>
                    <a:pt x="8541" y="14652"/>
                    <a:pt x="8295" y="15266"/>
                    <a:pt x="8090" y="15879"/>
                  </a:cubicBezTo>
                  <a:cubicBezTo>
                    <a:pt x="7884" y="16493"/>
                    <a:pt x="7720" y="17107"/>
                    <a:pt x="7967" y="17291"/>
                  </a:cubicBezTo>
                  <a:cubicBezTo>
                    <a:pt x="8213" y="17475"/>
                    <a:pt x="8870" y="17229"/>
                    <a:pt x="9240" y="17413"/>
                  </a:cubicBezTo>
                  <a:cubicBezTo>
                    <a:pt x="9609" y="17597"/>
                    <a:pt x="9691" y="18211"/>
                    <a:pt x="9856" y="18763"/>
                  </a:cubicBezTo>
                  <a:cubicBezTo>
                    <a:pt x="10020" y="19316"/>
                    <a:pt x="10266" y="19807"/>
                    <a:pt x="10595" y="19991"/>
                  </a:cubicBezTo>
                  <a:cubicBezTo>
                    <a:pt x="10923" y="20175"/>
                    <a:pt x="11334" y="20052"/>
                    <a:pt x="12073" y="18886"/>
                  </a:cubicBezTo>
                  <a:cubicBezTo>
                    <a:pt x="12812" y="17720"/>
                    <a:pt x="13880" y="15511"/>
                    <a:pt x="14701" y="12627"/>
                  </a:cubicBezTo>
                  <a:cubicBezTo>
                    <a:pt x="15522" y="9743"/>
                    <a:pt x="16097" y="6184"/>
                    <a:pt x="16426" y="4097"/>
                  </a:cubicBezTo>
                  <a:cubicBezTo>
                    <a:pt x="16754" y="2011"/>
                    <a:pt x="16837" y="1397"/>
                    <a:pt x="16713" y="907"/>
                  </a:cubicBezTo>
                  <a:cubicBezTo>
                    <a:pt x="16590" y="416"/>
                    <a:pt x="16262" y="47"/>
                    <a:pt x="15687" y="1091"/>
                  </a:cubicBezTo>
                  <a:cubicBezTo>
                    <a:pt x="15112" y="2134"/>
                    <a:pt x="14291" y="4588"/>
                    <a:pt x="13757" y="7411"/>
                  </a:cubicBezTo>
                  <a:cubicBezTo>
                    <a:pt x="13223" y="10234"/>
                    <a:pt x="12976" y="13425"/>
                    <a:pt x="13017" y="15634"/>
                  </a:cubicBezTo>
                  <a:cubicBezTo>
                    <a:pt x="13059" y="17843"/>
                    <a:pt x="13387" y="19070"/>
                    <a:pt x="13757" y="19807"/>
                  </a:cubicBezTo>
                  <a:cubicBezTo>
                    <a:pt x="14126" y="20543"/>
                    <a:pt x="14537" y="20788"/>
                    <a:pt x="15071" y="20604"/>
                  </a:cubicBezTo>
                  <a:cubicBezTo>
                    <a:pt x="15605" y="20420"/>
                    <a:pt x="16262" y="19807"/>
                    <a:pt x="16672" y="19070"/>
                  </a:cubicBezTo>
                  <a:cubicBezTo>
                    <a:pt x="17083" y="18334"/>
                    <a:pt x="17247" y="17475"/>
                    <a:pt x="17329" y="16493"/>
                  </a:cubicBezTo>
                  <a:cubicBezTo>
                    <a:pt x="17411" y="15511"/>
                    <a:pt x="17411" y="14407"/>
                    <a:pt x="17206" y="14100"/>
                  </a:cubicBezTo>
                  <a:cubicBezTo>
                    <a:pt x="17001" y="13793"/>
                    <a:pt x="16590" y="14284"/>
                    <a:pt x="16262" y="14836"/>
                  </a:cubicBezTo>
                  <a:cubicBezTo>
                    <a:pt x="15933" y="15388"/>
                    <a:pt x="15687" y="16002"/>
                    <a:pt x="15481" y="16616"/>
                  </a:cubicBezTo>
                  <a:cubicBezTo>
                    <a:pt x="15276" y="17229"/>
                    <a:pt x="15112" y="17843"/>
                    <a:pt x="15235" y="18272"/>
                  </a:cubicBezTo>
                  <a:cubicBezTo>
                    <a:pt x="15358" y="18702"/>
                    <a:pt x="15769" y="18947"/>
                    <a:pt x="16672" y="19377"/>
                  </a:cubicBezTo>
                  <a:cubicBezTo>
                    <a:pt x="17576" y="19807"/>
                    <a:pt x="18972" y="20420"/>
                    <a:pt x="19875" y="20788"/>
                  </a:cubicBezTo>
                  <a:cubicBezTo>
                    <a:pt x="20779" y="21157"/>
                    <a:pt x="21189" y="21279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3526746" y="8809198"/>
              <a:ext cx="36034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5600"/>
                    <a:pt x="9191" y="9600"/>
                    <a:pt x="12791" y="6000"/>
                  </a:cubicBezTo>
                  <a:cubicBezTo>
                    <a:pt x="16391" y="2400"/>
                    <a:pt x="1899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4163094" y="9004363"/>
              <a:ext cx="391010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06" y="11375"/>
                    <a:pt x="11012" y="2735"/>
                    <a:pt x="14612" y="575"/>
                  </a:cubicBezTo>
                  <a:cubicBezTo>
                    <a:pt x="18212" y="-1585"/>
                    <a:pt x="19906" y="2735"/>
                    <a:pt x="21600" y="7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4431433" y="8939534"/>
              <a:ext cx="234930" cy="15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0" y="0"/>
                  </a:moveTo>
                  <a:cubicBezTo>
                    <a:pt x="4826" y="720"/>
                    <a:pt x="9651" y="1440"/>
                    <a:pt x="13328" y="3060"/>
                  </a:cubicBezTo>
                  <a:cubicBezTo>
                    <a:pt x="17004" y="4680"/>
                    <a:pt x="19532" y="7200"/>
                    <a:pt x="20566" y="9360"/>
                  </a:cubicBezTo>
                  <a:cubicBezTo>
                    <a:pt x="21600" y="11520"/>
                    <a:pt x="21140" y="13320"/>
                    <a:pt x="19647" y="15300"/>
                  </a:cubicBezTo>
                  <a:cubicBezTo>
                    <a:pt x="18153" y="17280"/>
                    <a:pt x="15626" y="19440"/>
                    <a:pt x="1309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4216761" y="8521585"/>
              <a:ext cx="212118" cy="27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1561" y="16259"/>
                    <a:pt x="3123" y="11011"/>
                    <a:pt x="4294" y="7781"/>
                  </a:cubicBezTo>
                  <a:cubicBezTo>
                    <a:pt x="5465" y="4551"/>
                    <a:pt x="6246" y="3340"/>
                    <a:pt x="6896" y="2229"/>
                  </a:cubicBezTo>
                  <a:cubicBezTo>
                    <a:pt x="7547" y="1119"/>
                    <a:pt x="8068" y="110"/>
                    <a:pt x="8848" y="9"/>
                  </a:cubicBezTo>
                  <a:cubicBezTo>
                    <a:pt x="9629" y="-92"/>
                    <a:pt x="10670" y="715"/>
                    <a:pt x="11190" y="2129"/>
                  </a:cubicBezTo>
                  <a:cubicBezTo>
                    <a:pt x="11711" y="3542"/>
                    <a:pt x="11711" y="5560"/>
                    <a:pt x="11971" y="7175"/>
                  </a:cubicBezTo>
                  <a:cubicBezTo>
                    <a:pt x="12231" y="8790"/>
                    <a:pt x="12752" y="10001"/>
                    <a:pt x="13533" y="10102"/>
                  </a:cubicBezTo>
                  <a:cubicBezTo>
                    <a:pt x="14313" y="10203"/>
                    <a:pt x="15354" y="9194"/>
                    <a:pt x="16265" y="8185"/>
                  </a:cubicBezTo>
                  <a:cubicBezTo>
                    <a:pt x="17176" y="7175"/>
                    <a:pt x="17957" y="6166"/>
                    <a:pt x="18737" y="5258"/>
                  </a:cubicBezTo>
                  <a:cubicBezTo>
                    <a:pt x="19518" y="4349"/>
                    <a:pt x="20299" y="3542"/>
                    <a:pt x="20819" y="3643"/>
                  </a:cubicBezTo>
                  <a:cubicBezTo>
                    <a:pt x="21340" y="3744"/>
                    <a:pt x="21600" y="4753"/>
                    <a:pt x="21600" y="6872"/>
                  </a:cubicBezTo>
                  <a:cubicBezTo>
                    <a:pt x="21600" y="8992"/>
                    <a:pt x="21340" y="12222"/>
                    <a:pt x="20689" y="14443"/>
                  </a:cubicBezTo>
                  <a:cubicBezTo>
                    <a:pt x="20039" y="16663"/>
                    <a:pt x="18998" y="17874"/>
                    <a:pt x="17957" y="19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4448824" y="8579193"/>
              <a:ext cx="128280" cy="24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15" fill="norm" stroke="1" extrusionOk="0">
                  <a:moveTo>
                    <a:pt x="11094" y="0"/>
                  </a:moveTo>
                  <a:cubicBezTo>
                    <a:pt x="9824" y="3600"/>
                    <a:pt x="8553" y="7200"/>
                    <a:pt x="7071" y="9787"/>
                  </a:cubicBezTo>
                  <a:cubicBezTo>
                    <a:pt x="5588" y="12375"/>
                    <a:pt x="3894" y="13950"/>
                    <a:pt x="2412" y="15750"/>
                  </a:cubicBezTo>
                  <a:cubicBezTo>
                    <a:pt x="930" y="17550"/>
                    <a:pt x="-341" y="19575"/>
                    <a:pt x="83" y="20587"/>
                  </a:cubicBezTo>
                  <a:cubicBezTo>
                    <a:pt x="506" y="21600"/>
                    <a:pt x="2624" y="21600"/>
                    <a:pt x="6436" y="21037"/>
                  </a:cubicBezTo>
                  <a:cubicBezTo>
                    <a:pt x="10247" y="20475"/>
                    <a:pt x="15753" y="19350"/>
                    <a:pt x="21259" y="182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4643242" y="8545867"/>
              <a:ext cx="163867" cy="27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15" fill="norm" stroke="1" extrusionOk="0">
                  <a:moveTo>
                    <a:pt x="5357" y="9208"/>
                  </a:moveTo>
                  <a:cubicBezTo>
                    <a:pt x="4360" y="12408"/>
                    <a:pt x="3363" y="15608"/>
                    <a:pt x="2533" y="17808"/>
                  </a:cubicBezTo>
                  <a:cubicBezTo>
                    <a:pt x="1702" y="20008"/>
                    <a:pt x="1037" y="21208"/>
                    <a:pt x="539" y="21308"/>
                  </a:cubicBezTo>
                  <a:cubicBezTo>
                    <a:pt x="40" y="21408"/>
                    <a:pt x="-292" y="20408"/>
                    <a:pt x="373" y="17208"/>
                  </a:cubicBezTo>
                  <a:cubicBezTo>
                    <a:pt x="1037" y="14008"/>
                    <a:pt x="2699" y="8608"/>
                    <a:pt x="4194" y="5408"/>
                  </a:cubicBezTo>
                  <a:cubicBezTo>
                    <a:pt x="5690" y="2208"/>
                    <a:pt x="7019" y="1208"/>
                    <a:pt x="8514" y="608"/>
                  </a:cubicBezTo>
                  <a:cubicBezTo>
                    <a:pt x="10009" y="8"/>
                    <a:pt x="11671" y="-192"/>
                    <a:pt x="13000" y="208"/>
                  </a:cubicBezTo>
                  <a:cubicBezTo>
                    <a:pt x="14330" y="608"/>
                    <a:pt x="15326" y="1608"/>
                    <a:pt x="15825" y="3108"/>
                  </a:cubicBezTo>
                  <a:cubicBezTo>
                    <a:pt x="16323" y="4608"/>
                    <a:pt x="16323" y="6608"/>
                    <a:pt x="14496" y="8008"/>
                  </a:cubicBezTo>
                  <a:cubicBezTo>
                    <a:pt x="12668" y="9408"/>
                    <a:pt x="9013" y="10208"/>
                    <a:pt x="6354" y="10708"/>
                  </a:cubicBezTo>
                  <a:cubicBezTo>
                    <a:pt x="3696" y="11208"/>
                    <a:pt x="2034" y="11408"/>
                    <a:pt x="1203" y="12008"/>
                  </a:cubicBezTo>
                  <a:cubicBezTo>
                    <a:pt x="373" y="12608"/>
                    <a:pt x="373" y="13608"/>
                    <a:pt x="2200" y="14808"/>
                  </a:cubicBezTo>
                  <a:cubicBezTo>
                    <a:pt x="4028" y="16008"/>
                    <a:pt x="7683" y="17408"/>
                    <a:pt x="11173" y="18408"/>
                  </a:cubicBezTo>
                  <a:cubicBezTo>
                    <a:pt x="14662" y="19408"/>
                    <a:pt x="17985" y="20008"/>
                    <a:pt x="21308" y="206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5052447" y="8741338"/>
              <a:ext cx="183230" cy="51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52" fill="norm" stroke="1" extrusionOk="0">
                  <a:moveTo>
                    <a:pt x="0" y="21552"/>
                  </a:moveTo>
                  <a:cubicBezTo>
                    <a:pt x="0" y="18651"/>
                    <a:pt x="0" y="15749"/>
                    <a:pt x="1350" y="12525"/>
                  </a:cubicBezTo>
                  <a:cubicBezTo>
                    <a:pt x="2700" y="9301"/>
                    <a:pt x="5400" y="5755"/>
                    <a:pt x="7200" y="3767"/>
                  </a:cubicBezTo>
                  <a:cubicBezTo>
                    <a:pt x="9000" y="1779"/>
                    <a:pt x="9900" y="1349"/>
                    <a:pt x="11250" y="919"/>
                  </a:cubicBezTo>
                  <a:cubicBezTo>
                    <a:pt x="12600" y="489"/>
                    <a:pt x="14400" y="59"/>
                    <a:pt x="15900" y="6"/>
                  </a:cubicBezTo>
                  <a:cubicBezTo>
                    <a:pt x="17400" y="-48"/>
                    <a:pt x="18600" y="274"/>
                    <a:pt x="19200" y="1027"/>
                  </a:cubicBezTo>
                  <a:cubicBezTo>
                    <a:pt x="19800" y="1779"/>
                    <a:pt x="19800" y="2961"/>
                    <a:pt x="19050" y="4036"/>
                  </a:cubicBezTo>
                  <a:cubicBezTo>
                    <a:pt x="18300" y="5110"/>
                    <a:pt x="16800" y="6077"/>
                    <a:pt x="15450" y="6722"/>
                  </a:cubicBezTo>
                  <a:cubicBezTo>
                    <a:pt x="14100" y="7367"/>
                    <a:pt x="12900" y="7689"/>
                    <a:pt x="12900" y="7689"/>
                  </a:cubicBezTo>
                  <a:cubicBezTo>
                    <a:pt x="12900" y="7689"/>
                    <a:pt x="14100" y="7367"/>
                    <a:pt x="15450" y="7313"/>
                  </a:cubicBezTo>
                  <a:cubicBezTo>
                    <a:pt x="16800" y="7259"/>
                    <a:pt x="18300" y="7474"/>
                    <a:pt x="19350" y="7850"/>
                  </a:cubicBezTo>
                  <a:cubicBezTo>
                    <a:pt x="20400" y="8227"/>
                    <a:pt x="21000" y="8764"/>
                    <a:pt x="21300" y="9301"/>
                  </a:cubicBezTo>
                  <a:cubicBezTo>
                    <a:pt x="21600" y="9839"/>
                    <a:pt x="21600" y="10376"/>
                    <a:pt x="21150" y="10859"/>
                  </a:cubicBezTo>
                  <a:cubicBezTo>
                    <a:pt x="20700" y="11343"/>
                    <a:pt x="19800" y="11773"/>
                    <a:pt x="18000" y="11934"/>
                  </a:cubicBezTo>
                  <a:cubicBezTo>
                    <a:pt x="16200" y="12095"/>
                    <a:pt x="13500" y="11988"/>
                    <a:pt x="10800" y="11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5259452" y="8947201"/>
              <a:ext cx="73130" cy="10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49" fill="norm" stroke="1" extrusionOk="0">
                  <a:moveTo>
                    <a:pt x="17876" y="0"/>
                  </a:moveTo>
                  <a:cubicBezTo>
                    <a:pt x="13407" y="4114"/>
                    <a:pt x="8938" y="8229"/>
                    <a:pt x="7076" y="11829"/>
                  </a:cubicBezTo>
                  <a:cubicBezTo>
                    <a:pt x="5214" y="15429"/>
                    <a:pt x="5959" y="18514"/>
                    <a:pt x="8193" y="20057"/>
                  </a:cubicBezTo>
                  <a:cubicBezTo>
                    <a:pt x="10428" y="21600"/>
                    <a:pt x="14152" y="21600"/>
                    <a:pt x="16759" y="20314"/>
                  </a:cubicBezTo>
                  <a:cubicBezTo>
                    <a:pt x="19365" y="19029"/>
                    <a:pt x="20855" y="16457"/>
                    <a:pt x="21228" y="13886"/>
                  </a:cubicBezTo>
                  <a:cubicBezTo>
                    <a:pt x="21600" y="11314"/>
                    <a:pt x="20855" y="8743"/>
                    <a:pt x="17131" y="6429"/>
                  </a:cubicBezTo>
                  <a:cubicBezTo>
                    <a:pt x="13407" y="4114"/>
                    <a:pt x="6703" y="20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5173642" y="8533192"/>
              <a:ext cx="12414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5545" y="0"/>
                  </a:moveTo>
                  <a:cubicBezTo>
                    <a:pt x="4222" y="2571"/>
                    <a:pt x="2900" y="5143"/>
                    <a:pt x="1798" y="7971"/>
                  </a:cubicBezTo>
                  <a:cubicBezTo>
                    <a:pt x="696" y="10800"/>
                    <a:pt x="-186" y="13886"/>
                    <a:pt x="34" y="13886"/>
                  </a:cubicBezTo>
                  <a:cubicBezTo>
                    <a:pt x="255" y="13886"/>
                    <a:pt x="1577" y="10800"/>
                    <a:pt x="2900" y="7971"/>
                  </a:cubicBezTo>
                  <a:cubicBezTo>
                    <a:pt x="4222" y="5143"/>
                    <a:pt x="5545" y="2571"/>
                    <a:pt x="7308" y="1800"/>
                  </a:cubicBezTo>
                  <a:cubicBezTo>
                    <a:pt x="9071" y="1029"/>
                    <a:pt x="11275" y="2057"/>
                    <a:pt x="13700" y="5657"/>
                  </a:cubicBezTo>
                  <a:cubicBezTo>
                    <a:pt x="16124" y="9257"/>
                    <a:pt x="18769" y="15429"/>
                    <a:pt x="214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5474123" y="9039204"/>
              <a:ext cx="4600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5596792" y="8737592"/>
              <a:ext cx="223972" cy="57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07" fill="norm" stroke="1" extrusionOk="0">
                  <a:moveTo>
                    <a:pt x="0" y="21507"/>
                  </a:moveTo>
                  <a:cubicBezTo>
                    <a:pt x="485" y="18367"/>
                    <a:pt x="971" y="15227"/>
                    <a:pt x="2791" y="11944"/>
                  </a:cubicBezTo>
                  <a:cubicBezTo>
                    <a:pt x="4611" y="8661"/>
                    <a:pt x="7766" y="5236"/>
                    <a:pt x="10072" y="3237"/>
                  </a:cubicBezTo>
                  <a:cubicBezTo>
                    <a:pt x="12378" y="1239"/>
                    <a:pt x="13834" y="668"/>
                    <a:pt x="15290" y="335"/>
                  </a:cubicBezTo>
                  <a:cubicBezTo>
                    <a:pt x="16746" y="2"/>
                    <a:pt x="18202" y="-93"/>
                    <a:pt x="19173" y="97"/>
                  </a:cubicBezTo>
                  <a:cubicBezTo>
                    <a:pt x="20144" y="288"/>
                    <a:pt x="20629" y="763"/>
                    <a:pt x="20387" y="1715"/>
                  </a:cubicBezTo>
                  <a:cubicBezTo>
                    <a:pt x="20144" y="2666"/>
                    <a:pt x="19173" y="4094"/>
                    <a:pt x="18202" y="4998"/>
                  </a:cubicBezTo>
                  <a:cubicBezTo>
                    <a:pt x="17231" y="5902"/>
                    <a:pt x="16261" y="6282"/>
                    <a:pt x="16382" y="6568"/>
                  </a:cubicBezTo>
                  <a:cubicBezTo>
                    <a:pt x="16503" y="6853"/>
                    <a:pt x="17717" y="7044"/>
                    <a:pt x="18688" y="7377"/>
                  </a:cubicBezTo>
                  <a:cubicBezTo>
                    <a:pt x="19658" y="7710"/>
                    <a:pt x="20387" y="8185"/>
                    <a:pt x="20872" y="8851"/>
                  </a:cubicBezTo>
                  <a:cubicBezTo>
                    <a:pt x="21357" y="9518"/>
                    <a:pt x="21600" y="10374"/>
                    <a:pt x="20387" y="10945"/>
                  </a:cubicBezTo>
                  <a:cubicBezTo>
                    <a:pt x="19173" y="11516"/>
                    <a:pt x="16503" y="11801"/>
                    <a:pt x="13834" y="120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5880466" y="8985536"/>
              <a:ext cx="30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5732283" y="8578134"/>
              <a:ext cx="155851" cy="11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871" fill="norm" stroke="1" extrusionOk="0">
                  <a:moveTo>
                    <a:pt x="3478" y="4326"/>
                  </a:moveTo>
                  <a:cubicBezTo>
                    <a:pt x="2433" y="6624"/>
                    <a:pt x="1388" y="8922"/>
                    <a:pt x="691" y="11220"/>
                  </a:cubicBezTo>
                  <a:cubicBezTo>
                    <a:pt x="-6" y="13518"/>
                    <a:pt x="-354" y="15816"/>
                    <a:pt x="517" y="15586"/>
                  </a:cubicBezTo>
                  <a:cubicBezTo>
                    <a:pt x="1388" y="15356"/>
                    <a:pt x="3478" y="12599"/>
                    <a:pt x="5743" y="9382"/>
                  </a:cubicBezTo>
                  <a:cubicBezTo>
                    <a:pt x="8007" y="6165"/>
                    <a:pt x="10446" y="2488"/>
                    <a:pt x="12536" y="880"/>
                  </a:cubicBezTo>
                  <a:cubicBezTo>
                    <a:pt x="14627" y="-729"/>
                    <a:pt x="16369" y="-269"/>
                    <a:pt x="17762" y="3407"/>
                  </a:cubicBezTo>
                  <a:cubicBezTo>
                    <a:pt x="19156" y="7084"/>
                    <a:pt x="20201" y="13977"/>
                    <a:pt x="21246" y="208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5980135" y="9077538"/>
              <a:ext cx="9966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6156472" y="8821125"/>
              <a:ext cx="232093" cy="51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29" fill="norm" stroke="1" extrusionOk="0">
                  <a:moveTo>
                    <a:pt x="0" y="21529"/>
                  </a:moveTo>
                  <a:cubicBezTo>
                    <a:pt x="704" y="19082"/>
                    <a:pt x="1409" y="16634"/>
                    <a:pt x="2465" y="13708"/>
                  </a:cubicBezTo>
                  <a:cubicBezTo>
                    <a:pt x="3522" y="10782"/>
                    <a:pt x="4930" y="7377"/>
                    <a:pt x="6457" y="5036"/>
                  </a:cubicBezTo>
                  <a:cubicBezTo>
                    <a:pt x="7983" y="2695"/>
                    <a:pt x="9626" y="1419"/>
                    <a:pt x="11035" y="727"/>
                  </a:cubicBezTo>
                  <a:cubicBezTo>
                    <a:pt x="12443" y="35"/>
                    <a:pt x="13617" y="-71"/>
                    <a:pt x="14674" y="35"/>
                  </a:cubicBezTo>
                  <a:cubicBezTo>
                    <a:pt x="15730" y="142"/>
                    <a:pt x="16670" y="461"/>
                    <a:pt x="17257" y="887"/>
                  </a:cubicBezTo>
                  <a:cubicBezTo>
                    <a:pt x="17843" y="1312"/>
                    <a:pt x="18078" y="1844"/>
                    <a:pt x="17726" y="2642"/>
                  </a:cubicBezTo>
                  <a:cubicBezTo>
                    <a:pt x="17374" y="3440"/>
                    <a:pt x="16435" y="4504"/>
                    <a:pt x="15496" y="5196"/>
                  </a:cubicBezTo>
                  <a:cubicBezTo>
                    <a:pt x="14557" y="5888"/>
                    <a:pt x="13617" y="6207"/>
                    <a:pt x="14204" y="6366"/>
                  </a:cubicBezTo>
                  <a:cubicBezTo>
                    <a:pt x="14791" y="6526"/>
                    <a:pt x="16904" y="6526"/>
                    <a:pt x="18313" y="6739"/>
                  </a:cubicBezTo>
                  <a:cubicBezTo>
                    <a:pt x="19722" y="6952"/>
                    <a:pt x="20426" y="7377"/>
                    <a:pt x="20896" y="7909"/>
                  </a:cubicBezTo>
                  <a:cubicBezTo>
                    <a:pt x="21365" y="8441"/>
                    <a:pt x="21600" y="9080"/>
                    <a:pt x="20778" y="9771"/>
                  </a:cubicBezTo>
                  <a:cubicBezTo>
                    <a:pt x="19957" y="10463"/>
                    <a:pt x="18078" y="11208"/>
                    <a:pt x="16200" y="11527"/>
                  </a:cubicBezTo>
                  <a:cubicBezTo>
                    <a:pt x="14322" y="11846"/>
                    <a:pt x="12443" y="11740"/>
                    <a:pt x="10565" y="116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6386477" y="9017080"/>
              <a:ext cx="161005" cy="10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910"/>
                  </a:moveTo>
                  <a:cubicBezTo>
                    <a:pt x="2057" y="1881"/>
                    <a:pt x="4114" y="853"/>
                    <a:pt x="6000" y="338"/>
                  </a:cubicBezTo>
                  <a:cubicBezTo>
                    <a:pt x="7886" y="-176"/>
                    <a:pt x="9600" y="-176"/>
                    <a:pt x="10971" y="853"/>
                  </a:cubicBezTo>
                  <a:cubicBezTo>
                    <a:pt x="12343" y="1881"/>
                    <a:pt x="13371" y="3938"/>
                    <a:pt x="13371" y="5995"/>
                  </a:cubicBezTo>
                  <a:cubicBezTo>
                    <a:pt x="13371" y="8053"/>
                    <a:pt x="12343" y="10110"/>
                    <a:pt x="10629" y="12681"/>
                  </a:cubicBezTo>
                  <a:cubicBezTo>
                    <a:pt x="8914" y="15253"/>
                    <a:pt x="6514" y="18338"/>
                    <a:pt x="6343" y="19881"/>
                  </a:cubicBezTo>
                  <a:cubicBezTo>
                    <a:pt x="6171" y="21424"/>
                    <a:pt x="8229" y="21424"/>
                    <a:pt x="11143" y="21424"/>
                  </a:cubicBezTo>
                  <a:cubicBezTo>
                    <a:pt x="14057" y="21424"/>
                    <a:pt x="17829" y="21424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6286808" y="8630305"/>
              <a:ext cx="168672" cy="16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5317"/>
                  </a:moveTo>
                  <a:cubicBezTo>
                    <a:pt x="0" y="8972"/>
                    <a:pt x="0" y="12628"/>
                    <a:pt x="0" y="15618"/>
                  </a:cubicBezTo>
                  <a:cubicBezTo>
                    <a:pt x="0" y="18609"/>
                    <a:pt x="0" y="20935"/>
                    <a:pt x="0" y="21268"/>
                  </a:cubicBezTo>
                  <a:cubicBezTo>
                    <a:pt x="0" y="21600"/>
                    <a:pt x="0" y="19938"/>
                    <a:pt x="655" y="16615"/>
                  </a:cubicBezTo>
                  <a:cubicBezTo>
                    <a:pt x="1309" y="13292"/>
                    <a:pt x="2618" y="8308"/>
                    <a:pt x="3764" y="4985"/>
                  </a:cubicBezTo>
                  <a:cubicBezTo>
                    <a:pt x="4909" y="1662"/>
                    <a:pt x="5891" y="0"/>
                    <a:pt x="6873" y="0"/>
                  </a:cubicBezTo>
                  <a:cubicBezTo>
                    <a:pt x="7854" y="0"/>
                    <a:pt x="8836" y="1662"/>
                    <a:pt x="11291" y="5483"/>
                  </a:cubicBezTo>
                  <a:cubicBezTo>
                    <a:pt x="13745" y="9305"/>
                    <a:pt x="17673" y="15286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6631816" y="9154206"/>
              <a:ext cx="13033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6796349" y="8779995"/>
              <a:ext cx="257144" cy="65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94" fill="norm" stroke="1" extrusionOk="0">
                  <a:moveTo>
                    <a:pt x="987" y="19968"/>
                  </a:moveTo>
                  <a:cubicBezTo>
                    <a:pt x="560" y="20635"/>
                    <a:pt x="132" y="21302"/>
                    <a:pt x="25" y="21386"/>
                  </a:cubicBezTo>
                  <a:cubicBezTo>
                    <a:pt x="-82" y="21469"/>
                    <a:pt x="132" y="20969"/>
                    <a:pt x="987" y="19342"/>
                  </a:cubicBezTo>
                  <a:cubicBezTo>
                    <a:pt x="1843" y="17716"/>
                    <a:pt x="3340" y="14964"/>
                    <a:pt x="5051" y="12170"/>
                  </a:cubicBezTo>
                  <a:cubicBezTo>
                    <a:pt x="6762" y="9376"/>
                    <a:pt x="8686" y="6541"/>
                    <a:pt x="9969" y="4789"/>
                  </a:cubicBezTo>
                  <a:cubicBezTo>
                    <a:pt x="11253" y="3038"/>
                    <a:pt x="11894" y="2371"/>
                    <a:pt x="12857" y="1662"/>
                  </a:cubicBezTo>
                  <a:cubicBezTo>
                    <a:pt x="13819" y="953"/>
                    <a:pt x="15102" y="203"/>
                    <a:pt x="15851" y="36"/>
                  </a:cubicBezTo>
                  <a:cubicBezTo>
                    <a:pt x="16599" y="-131"/>
                    <a:pt x="16813" y="286"/>
                    <a:pt x="16813" y="1328"/>
                  </a:cubicBezTo>
                  <a:cubicBezTo>
                    <a:pt x="16813" y="2371"/>
                    <a:pt x="16599" y="4039"/>
                    <a:pt x="16385" y="5081"/>
                  </a:cubicBezTo>
                  <a:cubicBezTo>
                    <a:pt x="16171" y="6124"/>
                    <a:pt x="15958" y="6541"/>
                    <a:pt x="16385" y="6708"/>
                  </a:cubicBezTo>
                  <a:cubicBezTo>
                    <a:pt x="16813" y="6874"/>
                    <a:pt x="17882" y="6791"/>
                    <a:pt x="18845" y="7000"/>
                  </a:cubicBezTo>
                  <a:cubicBezTo>
                    <a:pt x="19807" y="7208"/>
                    <a:pt x="20663" y="7708"/>
                    <a:pt x="21090" y="8209"/>
                  </a:cubicBezTo>
                  <a:cubicBezTo>
                    <a:pt x="21518" y="8709"/>
                    <a:pt x="21518" y="9210"/>
                    <a:pt x="21518" y="9668"/>
                  </a:cubicBezTo>
                  <a:cubicBezTo>
                    <a:pt x="21518" y="10127"/>
                    <a:pt x="21518" y="10544"/>
                    <a:pt x="20556" y="10961"/>
                  </a:cubicBezTo>
                  <a:cubicBezTo>
                    <a:pt x="19593" y="11378"/>
                    <a:pt x="17669" y="11795"/>
                    <a:pt x="16065" y="12003"/>
                  </a:cubicBezTo>
                  <a:cubicBezTo>
                    <a:pt x="14461" y="12212"/>
                    <a:pt x="13177" y="12212"/>
                    <a:pt x="12322" y="12087"/>
                  </a:cubicBezTo>
                  <a:cubicBezTo>
                    <a:pt x="11467" y="11962"/>
                    <a:pt x="11039" y="11711"/>
                    <a:pt x="10611" y="1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7038159" y="9037031"/>
              <a:ext cx="159086" cy="16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787" fill="norm" stroke="1" extrusionOk="0">
                  <a:moveTo>
                    <a:pt x="10286" y="4206"/>
                  </a:moveTo>
                  <a:cubicBezTo>
                    <a:pt x="11314" y="2897"/>
                    <a:pt x="12343" y="1588"/>
                    <a:pt x="13714" y="769"/>
                  </a:cubicBezTo>
                  <a:cubicBezTo>
                    <a:pt x="15086" y="-49"/>
                    <a:pt x="16800" y="-376"/>
                    <a:pt x="16629" y="606"/>
                  </a:cubicBezTo>
                  <a:cubicBezTo>
                    <a:pt x="16457" y="1588"/>
                    <a:pt x="14400" y="3879"/>
                    <a:pt x="14229" y="5188"/>
                  </a:cubicBezTo>
                  <a:cubicBezTo>
                    <a:pt x="14057" y="6497"/>
                    <a:pt x="15771" y="6824"/>
                    <a:pt x="17314" y="7479"/>
                  </a:cubicBezTo>
                  <a:cubicBezTo>
                    <a:pt x="18857" y="8133"/>
                    <a:pt x="20229" y="9115"/>
                    <a:pt x="20914" y="10424"/>
                  </a:cubicBezTo>
                  <a:cubicBezTo>
                    <a:pt x="21600" y="11733"/>
                    <a:pt x="21600" y="13369"/>
                    <a:pt x="19886" y="15333"/>
                  </a:cubicBezTo>
                  <a:cubicBezTo>
                    <a:pt x="18171" y="17297"/>
                    <a:pt x="14743" y="19588"/>
                    <a:pt x="11143" y="20406"/>
                  </a:cubicBezTo>
                  <a:cubicBezTo>
                    <a:pt x="7543" y="21224"/>
                    <a:pt x="3771" y="20569"/>
                    <a:pt x="0" y="19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6920205" y="8590585"/>
              <a:ext cx="148622" cy="14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2" fill="norm" stroke="1" extrusionOk="0">
                  <a:moveTo>
                    <a:pt x="423" y="8252"/>
                  </a:moveTo>
                  <a:cubicBezTo>
                    <a:pt x="57" y="10083"/>
                    <a:pt x="-309" y="11913"/>
                    <a:pt x="423" y="12096"/>
                  </a:cubicBezTo>
                  <a:cubicBezTo>
                    <a:pt x="1155" y="12280"/>
                    <a:pt x="2986" y="10815"/>
                    <a:pt x="4816" y="8985"/>
                  </a:cubicBezTo>
                  <a:cubicBezTo>
                    <a:pt x="6647" y="7154"/>
                    <a:pt x="8478" y="4957"/>
                    <a:pt x="10125" y="3127"/>
                  </a:cubicBezTo>
                  <a:cubicBezTo>
                    <a:pt x="11772" y="1296"/>
                    <a:pt x="13237" y="-168"/>
                    <a:pt x="14335" y="15"/>
                  </a:cubicBezTo>
                  <a:cubicBezTo>
                    <a:pt x="15433" y="198"/>
                    <a:pt x="16166" y="2029"/>
                    <a:pt x="17264" y="5873"/>
                  </a:cubicBezTo>
                  <a:cubicBezTo>
                    <a:pt x="18362" y="9717"/>
                    <a:pt x="19827" y="15574"/>
                    <a:pt x="21291" y="21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3075361" y="1671285"/>
              <a:ext cx="175379" cy="2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28" fill="norm" stroke="1" extrusionOk="0">
                  <a:moveTo>
                    <a:pt x="7396" y="7928"/>
                  </a:moveTo>
                  <a:cubicBezTo>
                    <a:pt x="5831" y="10328"/>
                    <a:pt x="4266" y="12728"/>
                    <a:pt x="3327" y="14528"/>
                  </a:cubicBezTo>
                  <a:cubicBezTo>
                    <a:pt x="2387" y="16328"/>
                    <a:pt x="2074" y="17528"/>
                    <a:pt x="1605" y="18728"/>
                  </a:cubicBezTo>
                  <a:cubicBezTo>
                    <a:pt x="1135" y="19928"/>
                    <a:pt x="509" y="21128"/>
                    <a:pt x="196" y="21128"/>
                  </a:cubicBezTo>
                  <a:cubicBezTo>
                    <a:pt x="-117" y="21128"/>
                    <a:pt x="-117" y="19928"/>
                    <a:pt x="666" y="17168"/>
                  </a:cubicBezTo>
                  <a:cubicBezTo>
                    <a:pt x="1448" y="14408"/>
                    <a:pt x="3013" y="10088"/>
                    <a:pt x="4266" y="7208"/>
                  </a:cubicBezTo>
                  <a:cubicBezTo>
                    <a:pt x="5518" y="4328"/>
                    <a:pt x="6457" y="2888"/>
                    <a:pt x="7709" y="1688"/>
                  </a:cubicBezTo>
                  <a:cubicBezTo>
                    <a:pt x="8961" y="488"/>
                    <a:pt x="10527" y="-472"/>
                    <a:pt x="11935" y="248"/>
                  </a:cubicBezTo>
                  <a:cubicBezTo>
                    <a:pt x="13344" y="968"/>
                    <a:pt x="14596" y="3368"/>
                    <a:pt x="16161" y="5888"/>
                  </a:cubicBezTo>
                  <a:cubicBezTo>
                    <a:pt x="17726" y="8408"/>
                    <a:pt x="19605" y="11048"/>
                    <a:pt x="21483" y="13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4170760" y="1643572"/>
              <a:ext cx="130338" cy="17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21249"/>
                  </a:moveTo>
                  <a:cubicBezTo>
                    <a:pt x="0" y="18119"/>
                    <a:pt x="0" y="14988"/>
                    <a:pt x="847" y="11701"/>
                  </a:cubicBezTo>
                  <a:cubicBezTo>
                    <a:pt x="1694" y="8414"/>
                    <a:pt x="3388" y="4971"/>
                    <a:pt x="5294" y="2779"/>
                  </a:cubicBezTo>
                  <a:cubicBezTo>
                    <a:pt x="7200" y="588"/>
                    <a:pt x="9318" y="-351"/>
                    <a:pt x="10376" y="119"/>
                  </a:cubicBezTo>
                  <a:cubicBezTo>
                    <a:pt x="11435" y="588"/>
                    <a:pt x="11435" y="2466"/>
                    <a:pt x="11435" y="5127"/>
                  </a:cubicBezTo>
                  <a:cubicBezTo>
                    <a:pt x="11435" y="7788"/>
                    <a:pt x="11435" y="11232"/>
                    <a:pt x="13129" y="13736"/>
                  </a:cubicBezTo>
                  <a:cubicBezTo>
                    <a:pt x="14824" y="16240"/>
                    <a:pt x="18212" y="17806"/>
                    <a:pt x="21600" y="19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5727129" y="1628301"/>
              <a:ext cx="199339" cy="18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21270"/>
                  </a:moveTo>
                  <a:cubicBezTo>
                    <a:pt x="4431" y="14646"/>
                    <a:pt x="8862" y="8022"/>
                    <a:pt x="11631" y="4278"/>
                  </a:cubicBezTo>
                  <a:cubicBezTo>
                    <a:pt x="14400" y="534"/>
                    <a:pt x="15508" y="-330"/>
                    <a:pt x="16062" y="102"/>
                  </a:cubicBezTo>
                  <a:cubicBezTo>
                    <a:pt x="16615" y="534"/>
                    <a:pt x="16615" y="2262"/>
                    <a:pt x="16615" y="5142"/>
                  </a:cubicBezTo>
                  <a:cubicBezTo>
                    <a:pt x="16615" y="8022"/>
                    <a:pt x="16615" y="12054"/>
                    <a:pt x="16615" y="14790"/>
                  </a:cubicBezTo>
                  <a:cubicBezTo>
                    <a:pt x="16615" y="17526"/>
                    <a:pt x="16615" y="18966"/>
                    <a:pt x="17446" y="19830"/>
                  </a:cubicBezTo>
                  <a:cubicBezTo>
                    <a:pt x="18277" y="20694"/>
                    <a:pt x="19938" y="20982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7237496" y="1727908"/>
              <a:ext cx="199339" cy="21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1321"/>
                  </a:moveTo>
                  <a:cubicBezTo>
                    <a:pt x="1938" y="17349"/>
                    <a:pt x="3877" y="13376"/>
                    <a:pt x="6231" y="10024"/>
                  </a:cubicBezTo>
                  <a:cubicBezTo>
                    <a:pt x="8585" y="6673"/>
                    <a:pt x="11354" y="3942"/>
                    <a:pt x="13292" y="2204"/>
                  </a:cubicBezTo>
                  <a:cubicBezTo>
                    <a:pt x="15231" y="466"/>
                    <a:pt x="16338" y="-279"/>
                    <a:pt x="16892" y="93"/>
                  </a:cubicBezTo>
                  <a:cubicBezTo>
                    <a:pt x="17446" y="466"/>
                    <a:pt x="17446" y="1955"/>
                    <a:pt x="18138" y="5307"/>
                  </a:cubicBezTo>
                  <a:cubicBezTo>
                    <a:pt x="18831" y="8659"/>
                    <a:pt x="20215" y="13873"/>
                    <a:pt x="21600" y="190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4676772" y="2614392"/>
              <a:ext cx="421677" cy="10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4741"/>
                  </a:moveTo>
                  <a:cubicBezTo>
                    <a:pt x="3535" y="3161"/>
                    <a:pt x="7069" y="1580"/>
                    <a:pt x="10276" y="790"/>
                  </a:cubicBezTo>
                  <a:cubicBezTo>
                    <a:pt x="13484" y="0"/>
                    <a:pt x="16364" y="0"/>
                    <a:pt x="18196" y="0"/>
                  </a:cubicBezTo>
                  <a:cubicBezTo>
                    <a:pt x="20029" y="0"/>
                    <a:pt x="20815" y="0"/>
                    <a:pt x="20880" y="1054"/>
                  </a:cubicBezTo>
                  <a:cubicBezTo>
                    <a:pt x="20945" y="2107"/>
                    <a:pt x="20291" y="4215"/>
                    <a:pt x="18131" y="6322"/>
                  </a:cubicBezTo>
                  <a:cubicBezTo>
                    <a:pt x="15971" y="8429"/>
                    <a:pt x="12305" y="10537"/>
                    <a:pt x="9425" y="11854"/>
                  </a:cubicBezTo>
                  <a:cubicBezTo>
                    <a:pt x="6545" y="13171"/>
                    <a:pt x="4451" y="13698"/>
                    <a:pt x="3011" y="14224"/>
                  </a:cubicBezTo>
                  <a:cubicBezTo>
                    <a:pt x="1571" y="14751"/>
                    <a:pt x="785" y="15278"/>
                    <a:pt x="851" y="15805"/>
                  </a:cubicBezTo>
                  <a:cubicBezTo>
                    <a:pt x="916" y="16332"/>
                    <a:pt x="1833" y="16859"/>
                    <a:pt x="4189" y="16332"/>
                  </a:cubicBezTo>
                  <a:cubicBezTo>
                    <a:pt x="6545" y="15805"/>
                    <a:pt x="10342" y="14224"/>
                    <a:pt x="12633" y="13171"/>
                  </a:cubicBezTo>
                  <a:cubicBezTo>
                    <a:pt x="14924" y="12117"/>
                    <a:pt x="15709" y="11590"/>
                    <a:pt x="16560" y="11327"/>
                  </a:cubicBezTo>
                  <a:cubicBezTo>
                    <a:pt x="17411" y="11063"/>
                    <a:pt x="18327" y="11063"/>
                    <a:pt x="18393" y="11590"/>
                  </a:cubicBezTo>
                  <a:cubicBezTo>
                    <a:pt x="18458" y="12117"/>
                    <a:pt x="17673" y="13171"/>
                    <a:pt x="16102" y="14224"/>
                  </a:cubicBezTo>
                  <a:cubicBezTo>
                    <a:pt x="14531" y="15278"/>
                    <a:pt x="12175" y="16332"/>
                    <a:pt x="10407" y="17385"/>
                  </a:cubicBezTo>
                  <a:cubicBezTo>
                    <a:pt x="8640" y="18439"/>
                    <a:pt x="7462" y="19493"/>
                    <a:pt x="7200" y="20283"/>
                  </a:cubicBezTo>
                  <a:cubicBezTo>
                    <a:pt x="6938" y="21073"/>
                    <a:pt x="7593" y="21600"/>
                    <a:pt x="10145" y="21337"/>
                  </a:cubicBezTo>
                  <a:cubicBezTo>
                    <a:pt x="12698" y="21073"/>
                    <a:pt x="17149" y="20019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6417145" y="2720251"/>
              <a:ext cx="176338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6411752" y="2752395"/>
              <a:ext cx="32740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4372" y="0"/>
                  </a:moveTo>
                  <a:cubicBezTo>
                    <a:pt x="3535" y="2400"/>
                    <a:pt x="2698" y="4800"/>
                    <a:pt x="1777" y="8400"/>
                  </a:cubicBezTo>
                  <a:cubicBezTo>
                    <a:pt x="856" y="12000"/>
                    <a:pt x="-149" y="16800"/>
                    <a:pt x="18" y="19200"/>
                  </a:cubicBezTo>
                  <a:cubicBezTo>
                    <a:pt x="186" y="21600"/>
                    <a:pt x="1525" y="21600"/>
                    <a:pt x="5293" y="21600"/>
                  </a:cubicBezTo>
                  <a:cubicBezTo>
                    <a:pt x="9060" y="21600"/>
                    <a:pt x="15256" y="21600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7889177" y="2824210"/>
              <a:ext cx="230007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7904511" y="2913399"/>
              <a:ext cx="23000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1012639" y="1448710"/>
              <a:ext cx="1482511" cy="144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31" fill="norm" stroke="1" extrusionOk="0">
                  <a:moveTo>
                    <a:pt x="16968" y="3319"/>
                  </a:moveTo>
                  <a:cubicBezTo>
                    <a:pt x="16746" y="2824"/>
                    <a:pt x="16524" y="2329"/>
                    <a:pt x="16154" y="1834"/>
                  </a:cubicBezTo>
                  <a:cubicBezTo>
                    <a:pt x="15784" y="1338"/>
                    <a:pt x="15266" y="843"/>
                    <a:pt x="14527" y="500"/>
                  </a:cubicBezTo>
                  <a:cubicBezTo>
                    <a:pt x="13787" y="157"/>
                    <a:pt x="12825" y="-33"/>
                    <a:pt x="11642" y="5"/>
                  </a:cubicBezTo>
                  <a:cubicBezTo>
                    <a:pt x="10458" y="43"/>
                    <a:pt x="9053" y="310"/>
                    <a:pt x="7721" y="767"/>
                  </a:cubicBezTo>
                  <a:cubicBezTo>
                    <a:pt x="6390" y="1224"/>
                    <a:pt x="5132" y="1872"/>
                    <a:pt x="4022" y="2691"/>
                  </a:cubicBezTo>
                  <a:cubicBezTo>
                    <a:pt x="2913" y="3510"/>
                    <a:pt x="1951" y="4500"/>
                    <a:pt x="1267" y="5529"/>
                  </a:cubicBezTo>
                  <a:cubicBezTo>
                    <a:pt x="583" y="6557"/>
                    <a:pt x="176" y="7624"/>
                    <a:pt x="46" y="8805"/>
                  </a:cubicBezTo>
                  <a:cubicBezTo>
                    <a:pt x="-83" y="9986"/>
                    <a:pt x="65" y="11281"/>
                    <a:pt x="398" y="12557"/>
                  </a:cubicBezTo>
                  <a:cubicBezTo>
                    <a:pt x="731" y="13834"/>
                    <a:pt x="1249" y="15091"/>
                    <a:pt x="1914" y="16234"/>
                  </a:cubicBezTo>
                  <a:cubicBezTo>
                    <a:pt x="2580" y="17377"/>
                    <a:pt x="3394" y="18405"/>
                    <a:pt x="4337" y="19205"/>
                  </a:cubicBezTo>
                  <a:cubicBezTo>
                    <a:pt x="5280" y="20005"/>
                    <a:pt x="6353" y="20577"/>
                    <a:pt x="7481" y="20938"/>
                  </a:cubicBezTo>
                  <a:cubicBezTo>
                    <a:pt x="8609" y="21300"/>
                    <a:pt x="9792" y="21453"/>
                    <a:pt x="11124" y="21510"/>
                  </a:cubicBezTo>
                  <a:cubicBezTo>
                    <a:pt x="12455" y="21567"/>
                    <a:pt x="13935" y="21529"/>
                    <a:pt x="15248" y="21186"/>
                  </a:cubicBezTo>
                  <a:cubicBezTo>
                    <a:pt x="16561" y="20843"/>
                    <a:pt x="17707" y="20196"/>
                    <a:pt x="18595" y="19357"/>
                  </a:cubicBezTo>
                  <a:cubicBezTo>
                    <a:pt x="19483" y="18519"/>
                    <a:pt x="20112" y="17491"/>
                    <a:pt x="20574" y="16405"/>
                  </a:cubicBezTo>
                  <a:cubicBezTo>
                    <a:pt x="21036" y="15319"/>
                    <a:pt x="21332" y="14177"/>
                    <a:pt x="21425" y="12900"/>
                  </a:cubicBezTo>
                  <a:cubicBezTo>
                    <a:pt x="21517" y="11624"/>
                    <a:pt x="21406" y="10215"/>
                    <a:pt x="21055" y="8996"/>
                  </a:cubicBezTo>
                  <a:cubicBezTo>
                    <a:pt x="20703" y="7777"/>
                    <a:pt x="20112" y="6748"/>
                    <a:pt x="19187" y="5986"/>
                  </a:cubicBezTo>
                  <a:cubicBezTo>
                    <a:pt x="18262" y="5224"/>
                    <a:pt x="17005" y="4729"/>
                    <a:pt x="15784" y="4424"/>
                  </a:cubicBezTo>
                  <a:cubicBezTo>
                    <a:pt x="14564" y="4119"/>
                    <a:pt x="13380" y="4005"/>
                    <a:pt x="12196" y="3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2361386" y="1242027"/>
              <a:ext cx="1042692" cy="45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78"/>
                  </a:moveTo>
                  <a:cubicBezTo>
                    <a:pt x="53" y="15047"/>
                    <a:pt x="106" y="17717"/>
                    <a:pt x="185" y="19355"/>
                  </a:cubicBezTo>
                  <a:cubicBezTo>
                    <a:pt x="265" y="20993"/>
                    <a:pt x="371" y="21600"/>
                    <a:pt x="556" y="21600"/>
                  </a:cubicBezTo>
                  <a:cubicBezTo>
                    <a:pt x="741" y="21600"/>
                    <a:pt x="1006" y="20993"/>
                    <a:pt x="1985" y="19294"/>
                  </a:cubicBezTo>
                  <a:cubicBezTo>
                    <a:pt x="2965" y="17596"/>
                    <a:pt x="4659" y="14804"/>
                    <a:pt x="6459" y="12438"/>
                  </a:cubicBezTo>
                  <a:cubicBezTo>
                    <a:pt x="8259" y="10072"/>
                    <a:pt x="10165" y="8130"/>
                    <a:pt x="12282" y="6431"/>
                  </a:cubicBezTo>
                  <a:cubicBezTo>
                    <a:pt x="14400" y="4733"/>
                    <a:pt x="16729" y="3276"/>
                    <a:pt x="18318" y="2245"/>
                  </a:cubicBezTo>
                  <a:cubicBezTo>
                    <a:pt x="19906" y="1213"/>
                    <a:pt x="20753" y="6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19" name="Drawing"/>
          <p:cNvGrpSpPr/>
          <p:nvPr/>
        </p:nvGrpSpPr>
        <p:grpSpPr>
          <a:xfrm>
            <a:off x="104395" y="488580"/>
            <a:ext cx="4465042" cy="7507934"/>
            <a:chOff x="0" y="0"/>
            <a:chExt cx="4465040" cy="7507933"/>
          </a:xfrm>
        </p:grpSpPr>
        <p:sp>
          <p:nvSpPr>
            <p:cNvPr id="3296" name="Line"/>
            <p:cNvSpPr/>
            <p:nvPr/>
          </p:nvSpPr>
          <p:spPr>
            <a:xfrm>
              <a:off x="140900" y="0"/>
              <a:ext cx="191715" cy="62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2" fill="norm" stroke="1" extrusionOk="0">
                  <a:moveTo>
                    <a:pt x="21321" y="1900"/>
                  </a:moveTo>
                  <a:cubicBezTo>
                    <a:pt x="21037" y="1465"/>
                    <a:pt x="20753" y="1029"/>
                    <a:pt x="19332" y="637"/>
                  </a:cubicBezTo>
                  <a:cubicBezTo>
                    <a:pt x="17910" y="245"/>
                    <a:pt x="15353" y="-103"/>
                    <a:pt x="12226" y="28"/>
                  </a:cubicBezTo>
                  <a:cubicBezTo>
                    <a:pt x="9100" y="158"/>
                    <a:pt x="5405" y="768"/>
                    <a:pt x="3274" y="1291"/>
                  </a:cubicBezTo>
                  <a:cubicBezTo>
                    <a:pt x="1142" y="1813"/>
                    <a:pt x="574" y="2249"/>
                    <a:pt x="1568" y="2989"/>
                  </a:cubicBezTo>
                  <a:cubicBezTo>
                    <a:pt x="2563" y="3729"/>
                    <a:pt x="5121" y="4774"/>
                    <a:pt x="7821" y="5645"/>
                  </a:cubicBezTo>
                  <a:cubicBezTo>
                    <a:pt x="10521" y="6516"/>
                    <a:pt x="13363" y="7213"/>
                    <a:pt x="15210" y="7779"/>
                  </a:cubicBezTo>
                  <a:cubicBezTo>
                    <a:pt x="17058" y="8345"/>
                    <a:pt x="17910" y="8781"/>
                    <a:pt x="18195" y="9216"/>
                  </a:cubicBezTo>
                  <a:cubicBezTo>
                    <a:pt x="18479" y="9652"/>
                    <a:pt x="18195" y="10087"/>
                    <a:pt x="16916" y="10653"/>
                  </a:cubicBezTo>
                  <a:cubicBezTo>
                    <a:pt x="15637" y="11220"/>
                    <a:pt x="13363" y="11916"/>
                    <a:pt x="11516" y="12308"/>
                  </a:cubicBezTo>
                  <a:cubicBezTo>
                    <a:pt x="9668" y="12700"/>
                    <a:pt x="8247" y="12787"/>
                    <a:pt x="6400" y="12787"/>
                  </a:cubicBezTo>
                  <a:cubicBezTo>
                    <a:pt x="4553" y="12787"/>
                    <a:pt x="2279" y="12700"/>
                    <a:pt x="1853" y="12613"/>
                  </a:cubicBezTo>
                  <a:cubicBezTo>
                    <a:pt x="1426" y="12526"/>
                    <a:pt x="2847" y="12439"/>
                    <a:pt x="4126" y="12613"/>
                  </a:cubicBezTo>
                  <a:cubicBezTo>
                    <a:pt x="5405" y="12787"/>
                    <a:pt x="6542" y="13223"/>
                    <a:pt x="6400" y="14268"/>
                  </a:cubicBezTo>
                  <a:cubicBezTo>
                    <a:pt x="6258" y="15313"/>
                    <a:pt x="4837" y="16968"/>
                    <a:pt x="3700" y="18013"/>
                  </a:cubicBezTo>
                  <a:cubicBezTo>
                    <a:pt x="2563" y="19058"/>
                    <a:pt x="1710" y="19494"/>
                    <a:pt x="1000" y="19973"/>
                  </a:cubicBezTo>
                  <a:cubicBezTo>
                    <a:pt x="289" y="20452"/>
                    <a:pt x="-279" y="20974"/>
                    <a:pt x="147" y="21236"/>
                  </a:cubicBezTo>
                  <a:cubicBezTo>
                    <a:pt x="574" y="21497"/>
                    <a:pt x="1995" y="21497"/>
                    <a:pt x="3842" y="21236"/>
                  </a:cubicBezTo>
                  <a:cubicBezTo>
                    <a:pt x="5689" y="20974"/>
                    <a:pt x="7963" y="20452"/>
                    <a:pt x="10237" y="1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373748" y="278103"/>
              <a:ext cx="254147" cy="51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61" fill="norm" stroke="1" extrusionOk="0">
                  <a:moveTo>
                    <a:pt x="3616" y="322"/>
                  </a:moveTo>
                  <a:cubicBezTo>
                    <a:pt x="2332" y="1827"/>
                    <a:pt x="1049" y="3331"/>
                    <a:pt x="408" y="4352"/>
                  </a:cubicBezTo>
                  <a:cubicBezTo>
                    <a:pt x="-234" y="5373"/>
                    <a:pt x="-234" y="5910"/>
                    <a:pt x="1263" y="6340"/>
                  </a:cubicBezTo>
                  <a:cubicBezTo>
                    <a:pt x="2760" y="6770"/>
                    <a:pt x="5754" y="7093"/>
                    <a:pt x="8641" y="6233"/>
                  </a:cubicBezTo>
                  <a:cubicBezTo>
                    <a:pt x="11528" y="5373"/>
                    <a:pt x="14309" y="3331"/>
                    <a:pt x="15913" y="1988"/>
                  </a:cubicBezTo>
                  <a:cubicBezTo>
                    <a:pt x="17516" y="645"/>
                    <a:pt x="17944" y="0"/>
                    <a:pt x="18051" y="0"/>
                  </a:cubicBezTo>
                  <a:cubicBezTo>
                    <a:pt x="18158" y="0"/>
                    <a:pt x="17944" y="645"/>
                    <a:pt x="18051" y="2310"/>
                  </a:cubicBezTo>
                  <a:cubicBezTo>
                    <a:pt x="18158" y="3976"/>
                    <a:pt x="18586" y="6663"/>
                    <a:pt x="19334" y="9564"/>
                  </a:cubicBezTo>
                  <a:cubicBezTo>
                    <a:pt x="20083" y="12466"/>
                    <a:pt x="21152" y="15582"/>
                    <a:pt x="21259" y="17624"/>
                  </a:cubicBezTo>
                  <a:cubicBezTo>
                    <a:pt x="21366" y="19666"/>
                    <a:pt x="20511" y="20633"/>
                    <a:pt x="19014" y="21116"/>
                  </a:cubicBezTo>
                  <a:cubicBezTo>
                    <a:pt x="17516" y="21600"/>
                    <a:pt x="15378" y="21600"/>
                    <a:pt x="13774" y="20955"/>
                  </a:cubicBezTo>
                  <a:cubicBezTo>
                    <a:pt x="12170" y="20310"/>
                    <a:pt x="11101" y="19021"/>
                    <a:pt x="10031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738956" y="485108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846292" y="577110"/>
              <a:ext cx="9967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1100807" y="262770"/>
              <a:ext cx="189595" cy="58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23" fill="norm" stroke="1" extrusionOk="0">
                  <a:moveTo>
                    <a:pt x="5801" y="0"/>
                  </a:moveTo>
                  <a:cubicBezTo>
                    <a:pt x="3527" y="1326"/>
                    <a:pt x="1253" y="2653"/>
                    <a:pt x="401" y="3932"/>
                  </a:cubicBezTo>
                  <a:cubicBezTo>
                    <a:pt x="-452" y="5211"/>
                    <a:pt x="116" y="6442"/>
                    <a:pt x="1537" y="7389"/>
                  </a:cubicBezTo>
                  <a:cubicBezTo>
                    <a:pt x="2959" y="8337"/>
                    <a:pt x="5232" y="9000"/>
                    <a:pt x="8216" y="8763"/>
                  </a:cubicBezTo>
                  <a:cubicBezTo>
                    <a:pt x="11201" y="8526"/>
                    <a:pt x="14895" y="7389"/>
                    <a:pt x="17027" y="6395"/>
                  </a:cubicBezTo>
                  <a:cubicBezTo>
                    <a:pt x="19159" y="5400"/>
                    <a:pt x="19727" y="4547"/>
                    <a:pt x="20011" y="3789"/>
                  </a:cubicBezTo>
                  <a:cubicBezTo>
                    <a:pt x="20295" y="3032"/>
                    <a:pt x="20295" y="2368"/>
                    <a:pt x="20153" y="2416"/>
                  </a:cubicBezTo>
                  <a:cubicBezTo>
                    <a:pt x="20011" y="2463"/>
                    <a:pt x="19727" y="3221"/>
                    <a:pt x="19727" y="4832"/>
                  </a:cubicBezTo>
                  <a:cubicBezTo>
                    <a:pt x="19727" y="6442"/>
                    <a:pt x="20011" y="8905"/>
                    <a:pt x="20295" y="11274"/>
                  </a:cubicBezTo>
                  <a:cubicBezTo>
                    <a:pt x="20580" y="13642"/>
                    <a:pt x="20864" y="15916"/>
                    <a:pt x="21006" y="17479"/>
                  </a:cubicBezTo>
                  <a:cubicBezTo>
                    <a:pt x="21148" y="19042"/>
                    <a:pt x="21148" y="19895"/>
                    <a:pt x="20580" y="20463"/>
                  </a:cubicBezTo>
                  <a:cubicBezTo>
                    <a:pt x="20011" y="21032"/>
                    <a:pt x="18874" y="21316"/>
                    <a:pt x="17311" y="21458"/>
                  </a:cubicBezTo>
                  <a:cubicBezTo>
                    <a:pt x="15748" y="21600"/>
                    <a:pt x="13759" y="21600"/>
                    <a:pt x="12622" y="20511"/>
                  </a:cubicBezTo>
                  <a:cubicBezTo>
                    <a:pt x="11485" y="19421"/>
                    <a:pt x="11201" y="17242"/>
                    <a:pt x="10916" y="15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1382971" y="508109"/>
              <a:ext cx="153338" cy="13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400"/>
                  </a:moveTo>
                  <a:cubicBezTo>
                    <a:pt x="1440" y="1200"/>
                    <a:pt x="2880" y="0"/>
                    <a:pt x="4500" y="0"/>
                  </a:cubicBezTo>
                  <a:cubicBezTo>
                    <a:pt x="6120" y="0"/>
                    <a:pt x="7920" y="1200"/>
                    <a:pt x="8820" y="2800"/>
                  </a:cubicBezTo>
                  <a:cubicBezTo>
                    <a:pt x="9720" y="4400"/>
                    <a:pt x="9720" y="6400"/>
                    <a:pt x="9360" y="8400"/>
                  </a:cubicBezTo>
                  <a:cubicBezTo>
                    <a:pt x="9000" y="10400"/>
                    <a:pt x="8280" y="12400"/>
                    <a:pt x="7200" y="14600"/>
                  </a:cubicBezTo>
                  <a:cubicBezTo>
                    <a:pt x="6120" y="16800"/>
                    <a:pt x="4680" y="19200"/>
                    <a:pt x="4860" y="20400"/>
                  </a:cubicBezTo>
                  <a:cubicBezTo>
                    <a:pt x="5040" y="21600"/>
                    <a:pt x="6840" y="21600"/>
                    <a:pt x="9900" y="20800"/>
                  </a:cubicBezTo>
                  <a:cubicBezTo>
                    <a:pt x="12960" y="20000"/>
                    <a:pt x="17280" y="18400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1594007" y="623111"/>
              <a:ext cx="87972" cy="5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157" fill="norm" stroke="1" extrusionOk="0">
                  <a:moveTo>
                    <a:pt x="9854" y="0"/>
                  </a:moveTo>
                  <a:cubicBezTo>
                    <a:pt x="7454" y="3086"/>
                    <a:pt x="5054" y="6171"/>
                    <a:pt x="2954" y="9771"/>
                  </a:cubicBezTo>
                  <a:cubicBezTo>
                    <a:pt x="854" y="13371"/>
                    <a:pt x="-946" y="17486"/>
                    <a:pt x="554" y="19543"/>
                  </a:cubicBezTo>
                  <a:cubicBezTo>
                    <a:pt x="2054" y="21600"/>
                    <a:pt x="6854" y="21600"/>
                    <a:pt x="10754" y="20057"/>
                  </a:cubicBezTo>
                  <a:cubicBezTo>
                    <a:pt x="14654" y="18514"/>
                    <a:pt x="17654" y="15429"/>
                    <a:pt x="20654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2019319" y="577110"/>
              <a:ext cx="306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20160"/>
                    <a:pt x="6840" y="18720"/>
                    <a:pt x="10350" y="15120"/>
                  </a:cubicBezTo>
                  <a:cubicBezTo>
                    <a:pt x="13860" y="11520"/>
                    <a:pt x="17460" y="5760"/>
                    <a:pt x="19350" y="2880"/>
                  </a:cubicBezTo>
                  <a:cubicBezTo>
                    <a:pt x="21240" y="0"/>
                    <a:pt x="214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2456328" y="538776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2647999" y="592444"/>
              <a:ext cx="9967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2885671" y="306215"/>
              <a:ext cx="258603" cy="62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29" fill="norm" stroke="1" extrusionOk="0">
                  <a:moveTo>
                    <a:pt x="3176" y="874"/>
                  </a:moveTo>
                  <a:cubicBezTo>
                    <a:pt x="2541" y="437"/>
                    <a:pt x="1906" y="0"/>
                    <a:pt x="1271" y="0"/>
                  </a:cubicBezTo>
                  <a:cubicBezTo>
                    <a:pt x="635" y="0"/>
                    <a:pt x="0" y="437"/>
                    <a:pt x="0" y="1574"/>
                  </a:cubicBezTo>
                  <a:cubicBezTo>
                    <a:pt x="0" y="2711"/>
                    <a:pt x="635" y="4547"/>
                    <a:pt x="1906" y="5728"/>
                  </a:cubicBezTo>
                  <a:cubicBezTo>
                    <a:pt x="3176" y="6909"/>
                    <a:pt x="5082" y="7433"/>
                    <a:pt x="6565" y="7696"/>
                  </a:cubicBezTo>
                  <a:cubicBezTo>
                    <a:pt x="8047" y="7958"/>
                    <a:pt x="9106" y="7958"/>
                    <a:pt x="10376" y="7521"/>
                  </a:cubicBezTo>
                  <a:cubicBezTo>
                    <a:pt x="11647" y="7083"/>
                    <a:pt x="13129" y="6209"/>
                    <a:pt x="14082" y="5422"/>
                  </a:cubicBezTo>
                  <a:cubicBezTo>
                    <a:pt x="15035" y="4635"/>
                    <a:pt x="15459" y="3935"/>
                    <a:pt x="15671" y="3367"/>
                  </a:cubicBezTo>
                  <a:cubicBezTo>
                    <a:pt x="15882" y="2798"/>
                    <a:pt x="15882" y="2361"/>
                    <a:pt x="16412" y="3717"/>
                  </a:cubicBezTo>
                  <a:cubicBezTo>
                    <a:pt x="16941" y="5072"/>
                    <a:pt x="18000" y="8220"/>
                    <a:pt x="19059" y="10931"/>
                  </a:cubicBezTo>
                  <a:cubicBezTo>
                    <a:pt x="20118" y="13642"/>
                    <a:pt x="21176" y="15916"/>
                    <a:pt x="21388" y="17534"/>
                  </a:cubicBezTo>
                  <a:cubicBezTo>
                    <a:pt x="21600" y="19151"/>
                    <a:pt x="20965" y="20113"/>
                    <a:pt x="19694" y="20726"/>
                  </a:cubicBezTo>
                  <a:cubicBezTo>
                    <a:pt x="18424" y="21338"/>
                    <a:pt x="16518" y="21600"/>
                    <a:pt x="14612" y="21513"/>
                  </a:cubicBezTo>
                  <a:cubicBezTo>
                    <a:pt x="12706" y="21425"/>
                    <a:pt x="10800" y="20988"/>
                    <a:pt x="9847" y="19938"/>
                  </a:cubicBezTo>
                  <a:cubicBezTo>
                    <a:pt x="8894" y="18889"/>
                    <a:pt x="8894" y="17228"/>
                    <a:pt x="8894" y="1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3230679" y="569443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3305111" y="561777"/>
              <a:ext cx="97875" cy="11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1202" fill="norm" stroke="1" extrusionOk="0">
                  <a:moveTo>
                    <a:pt x="11524" y="1473"/>
                  </a:moveTo>
                  <a:cubicBezTo>
                    <a:pt x="8890" y="2455"/>
                    <a:pt x="6256" y="3436"/>
                    <a:pt x="4412" y="5400"/>
                  </a:cubicBezTo>
                  <a:cubicBezTo>
                    <a:pt x="2568" y="7364"/>
                    <a:pt x="1514" y="10309"/>
                    <a:pt x="724" y="13009"/>
                  </a:cubicBezTo>
                  <a:cubicBezTo>
                    <a:pt x="-66" y="15709"/>
                    <a:pt x="-593" y="18164"/>
                    <a:pt x="1251" y="19636"/>
                  </a:cubicBezTo>
                  <a:cubicBezTo>
                    <a:pt x="3095" y="21109"/>
                    <a:pt x="7309" y="21600"/>
                    <a:pt x="10470" y="20864"/>
                  </a:cubicBezTo>
                  <a:cubicBezTo>
                    <a:pt x="13631" y="20127"/>
                    <a:pt x="15739" y="18164"/>
                    <a:pt x="17583" y="15955"/>
                  </a:cubicBezTo>
                  <a:cubicBezTo>
                    <a:pt x="19427" y="13745"/>
                    <a:pt x="21007" y="11291"/>
                    <a:pt x="19690" y="8591"/>
                  </a:cubicBezTo>
                  <a:cubicBezTo>
                    <a:pt x="18373" y="5891"/>
                    <a:pt x="14158" y="2945"/>
                    <a:pt x="99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3437684" y="214695"/>
              <a:ext cx="165179" cy="5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79" fill="norm" stroke="1" extrusionOk="0">
                  <a:moveTo>
                    <a:pt x="0" y="1611"/>
                  </a:moveTo>
                  <a:cubicBezTo>
                    <a:pt x="655" y="1102"/>
                    <a:pt x="1309" y="592"/>
                    <a:pt x="2455" y="287"/>
                  </a:cubicBezTo>
                  <a:cubicBezTo>
                    <a:pt x="3600" y="-19"/>
                    <a:pt x="5236" y="-121"/>
                    <a:pt x="7855" y="185"/>
                  </a:cubicBezTo>
                  <a:cubicBezTo>
                    <a:pt x="10473" y="490"/>
                    <a:pt x="14073" y="1204"/>
                    <a:pt x="15545" y="2121"/>
                  </a:cubicBezTo>
                  <a:cubicBezTo>
                    <a:pt x="17018" y="3037"/>
                    <a:pt x="16364" y="4158"/>
                    <a:pt x="14891" y="5534"/>
                  </a:cubicBezTo>
                  <a:cubicBezTo>
                    <a:pt x="13418" y="6909"/>
                    <a:pt x="11127" y="8539"/>
                    <a:pt x="10473" y="9864"/>
                  </a:cubicBezTo>
                  <a:cubicBezTo>
                    <a:pt x="9818" y="11188"/>
                    <a:pt x="10800" y="12207"/>
                    <a:pt x="12927" y="13379"/>
                  </a:cubicBezTo>
                  <a:cubicBezTo>
                    <a:pt x="15055" y="14551"/>
                    <a:pt x="18327" y="15875"/>
                    <a:pt x="19964" y="16843"/>
                  </a:cubicBezTo>
                  <a:cubicBezTo>
                    <a:pt x="21600" y="17811"/>
                    <a:pt x="21600" y="18422"/>
                    <a:pt x="19636" y="19136"/>
                  </a:cubicBezTo>
                  <a:cubicBezTo>
                    <a:pt x="17673" y="19849"/>
                    <a:pt x="13745" y="20664"/>
                    <a:pt x="981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02609" y="984063"/>
              <a:ext cx="3087422" cy="19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34" fill="norm" stroke="1" extrusionOk="0">
                  <a:moveTo>
                    <a:pt x="0" y="15719"/>
                  </a:moveTo>
                  <a:cubicBezTo>
                    <a:pt x="553" y="15996"/>
                    <a:pt x="1107" y="16272"/>
                    <a:pt x="1687" y="16134"/>
                  </a:cubicBezTo>
                  <a:cubicBezTo>
                    <a:pt x="2267" y="15996"/>
                    <a:pt x="2874" y="15442"/>
                    <a:pt x="3508" y="14749"/>
                  </a:cubicBezTo>
                  <a:cubicBezTo>
                    <a:pt x="4141" y="14057"/>
                    <a:pt x="4802" y="13226"/>
                    <a:pt x="5436" y="12257"/>
                  </a:cubicBezTo>
                  <a:cubicBezTo>
                    <a:pt x="6069" y="11288"/>
                    <a:pt x="6676" y="10180"/>
                    <a:pt x="7301" y="9211"/>
                  </a:cubicBezTo>
                  <a:cubicBezTo>
                    <a:pt x="7926" y="8242"/>
                    <a:pt x="8569" y="7411"/>
                    <a:pt x="9220" y="6442"/>
                  </a:cubicBezTo>
                  <a:cubicBezTo>
                    <a:pt x="9872" y="5472"/>
                    <a:pt x="10532" y="4365"/>
                    <a:pt x="11193" y="3396"/>
                  </a:cubicBezTo>
                  <a:cubicBezTo>
                    <a:pt x="11853" y="2426"/>
                    <a:pt x="12514" y="1596"/>
                    <a:pt x="13165" y="1042"/>
                  </a:cubicBezTo>
                  <a:cubicBezTo>
                    <a:pt x="13817" y="488"/>
                    <a:pt x="14460" y="211"/>
                    <a:pt x="15147" y="72"/>
                  </a:cubicBezTo>
                  <a:cubicBezTo>
                    <a:pt x="15834" y="-66"/>
                    <a:pt x="16566" y="-66"/>
                    <a:pt x="17307" y="626"/>
                  </a:cubicBezTo>
                  <a:cubicBezTo>
                    <a:pt x="18048" y="1319"/>
                    <a:pt x="18797" y="2703"/>
                    <a:pt x="19485" y="4088"/>
                  </a:cubicBezTo>
                  <a:cubicBezTo>
                    <a:pt x="20172" y="5472"/>
                    <a:pt x="20797" y="6857"/>
                    <a:pt x="21154" y="7688"/>
                  </a:cubicBezTo>
                  <a:cubicBezTo>
                    <a:pt x="21511" y="8519"/>
                    <a:pt x="21600" y="8796"/>
                    <a:pt x="21555" y="8796"/>
                  </a:cubicBezTo>
                  <a:cubicBezTo>
                    <a:pt x="21511" y="8796"/>
                    <a:pt x="21332" y="8519"/>
                    <a:pt x="20904" y="7965"/>
                  </a:cubicBezTo>
                  <a:cubicBezTo>
                    <a:pt x="20475" y="7411"/>
                    <a:pt x="19797" y="6580"/>
                    <a:pt x="19083" y="6165"/>
                  </a:cubicBezTo>
                  <a:cubicBezTo>
                    <a:pt x="18369" y="5749"/>
                    <a:pt x="17619" y="5749"/>
                    <a:pt x="16878" y="6026"/>
                  </a:cubicBezTo>
                  <a:cubicBezTo>
                    <a:pt x="16138" y="6303"/>
                    <a:pt x="15406" y="6857"/>
                    <a:pt x="14736" y="7411"/>
                  </a:cubicBezTo>
                  <a:cubicBezTo>
                    <a:pt x="14067" y="7965"/>
                    <a:pt x="13460" y="8519"/>
                    <a:pt x="12844" y="9072"/>
                  </a:cubicBezTo>
                  <a:cubicBezTo>
                    <a:pt x="12228" y="9626"/>
                    <a:pt x="11603" y="10180"/>
                    <a:pt x="10943" y="10872"/>
                  </a:cubicBezTo>
                  <a:cubicBezTo>
                    <a:pt x="10282" y="11565"/>
                    <a:pt x="9586" y="12396"/>
                    <a:pt x="8899" y="13226"/>
                  </a:cubicBezTo>
                  <a:cubicBezTo>
                    <a:pt x="8212" y="14057"/>
                    <a:pt x="7533" y="14888"/>
                    <a:pt x="6891" y="15719"/>
                  </a:cubicBezTo>
                  <a:cubicBezTo>
                    <a:pt x="6248" y="16549"/>
                    <a:pt x="5641" y="17380"/>
                    <a:pt x="4989" y="18072"/>
                  </a:cubicBezTo>
                  <a:cubicBezTo>
                    <a:pt x="4338" y="18765"/>
                    <a:pt x="3642" y="19319"/>
                    <a:pt x="2981" y="19872"/>
                  </a:cubicBezTo>
                  <a:cubicBezTo>
                    <a:pt x="2321" y="20426"/>
                    <a:pt x="1696" y="20980"/>
                    <a:pt x="1330" y="21257"/>
                  </a:cubicBezTo>
                  <a:cubicBezTo>
                    <a:pt x="964" y="21534"/>
                    <a:pt x="857" y="21534"/>
                    <a:pt x="759" y="21534"/>
                  </a:cubicBezTo>
                  <a:cubicBezTo>
                    <a:pt x="660" y="21534"/>
                    <a:pt x="571" y="21534"/>
                    <a:pt x="571" y="21534"/>
                  </a:cubicBezTo>
                  <a:cubicBezTo>
                    <a:pt x="571" y="21534"/>
                    <a:pt x="660" y="21534"/>
                    <a:pt x="1035" y="21534"/>
                  </a:cubicBezTo>
                  <a:cubicBezTo>
                    <a:pt x="1410" y="21534"/>
                    <a:pt x="2071" y="21534"/>
                    <a:pt x="2713" y="21119"/>
                  </a:cubicBezTo>
                  <a:cubicBezTo>
                    <a:pt x="3356" y="20703"/>
                    <a:pt x="3981" y="19872"/>
                    <a:pt x="4668" y="19180"/>
                  </a:cubicBezTo>
                  <a:cubicBezTo>
                    <a:pt x="5355" y="18488"/>
                    <a:pt x="6105" y="17934"/>
                    <a:pt x="6792" y="17242"/>
                  </a:cubicBezTo>
                  <a:cubicBezTo>
                    <a:pt x="7480" y="16549"/>
                    <a:pt x="8104" y="15719"/>
                    <a:pt x="8881" y="14888"/>
                  </a:cubicBezTo>
                  <a:cubicBezTo>
                    <a:pt x="9658" y="14057"/>
                    <a:pt x="10586" y="13226"/>
                    <a:pt x="11380" y="12257"/>
                  </a:cubicBezTo>
                  <a:cubicBezTo>
                    <a:pt x="12175" y="11288"/>
                    <a:pt x="12835" y="10180"/>
                    <a:pt x="13513" y="9211"/>
                  </a:cubicBezTo>
                  <a:cubicBezTo>
                    <a:pt x="14192" y="8242"/>
                    <a:pt x="14888" y="7411"/>
                    <a:pt x="15548" y="6719"/>
                  </a:cubicBezTo>
                  <a:cubicBezTo>
                    <a:pt x="16209" y="6026"/>
                    <a:pt x="16834" y="5472"/>
                    <a:pt x="17494" y="4780"/>
                  </a:cubicBezTo>
                  <a:cubicBezTo>
                    <a:pt x="18155" y="4088"/>
                    <a:pt x="18851" y="3257"/>
                    <a:pt x="19502" y="2703"/>
                  </a:cubicBezTo>
                  <a:cubicBezTo>
                    <a:pt x="20154" y="2149"/>
                    <a:pt x="20761" y="1872"/>
                    <a:pt x="21109" y="2149"/>
                  </a:cubicBezTo>
                  <a:cubicBezTo>
                    <a:pt x="21457" y="2426"/>
                    <a:pt x="21546" y="3257"/>
                    <a:pt x="21555" y="4503"/>
                  </a:cubicBezTo>
                  <a:cubicBezTo>
                    <a:pt x="21564" y="5749"/>
                    <a:pt x="21493" y="7411"/>
                    <a:pt x="21350" y="9072"/>
                  </a:cubicBezTo>
                  <a:cubicBezTo>
                    <a:pt x="21207" y="10734"/>
                    <a:pt x="20993" y="12396"/>
                    <a:pt x="20779" y="14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390774" y="1545688"/>
              <a:ext cx="271515" cy="46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7518" y="8426"/>
                  </a:moveTo>
                  <a:cubicBezTo>
                    <a:pt x="6509" y="8545"/>
                    <a:pt x="5499" y="8664"/>
                    <a:pt x="4894" y="9673"/>
                  </a:cubicBezTo>
                  <a:cubicBezTo>
                    <a:pt x="4288" y="10681"/>
                    <a:pt x="4086" y="12580"/>
                    <a:pt x="3783" y="14479"/>
                  </a:cubicBezTo>
                  <a:cubicBezTo>
                    <a:pt x="3481" y="16378"/>
                    <a:pt x="3077" y="18277"/>
                    <a:pt x="2673" y="19582"/>
                  </a:cubicBezTo>
                  <a:cubicBezTo>
                    <a:pt x="2269" y="20888"/>
                    <a:pt x="1866" y="21600"/>
                    <a:pt x="1462" y="21600"/>
                  </a:cubicBezTo>
                  <a:cubicBezTo>
                    <a:pt x="1058" y="21600"/>
                    <a:pt x="654" y="20888"/>
                    <a:pt x="352" y="18633"/>
                  </a:cubicBezTo>
                  <a:cubicBezTo>
                    <a:pt x="49" y="16378"/>
                    <a:pt x="-153" y="12580"/>
                    <a:pt x="150" y="9376"/>
                  </a:cubicBezTo>
                  <a:cubicBezTo>
                    <a:pt x="453" y="6171"/>
                    <a:pt x="1260" y="3560"/>
                    <a:pt x="1967" y="2018"/>
                  </a:cubicBezTo>
                  <a:cubicBezTo>
                    <a:pt x="2673" y="475"/>
                    <a:pt x="3279" y="0"/>
                    <a:pt x="3884" y="0"/>
                  </a:cubicBezTo>
                  <a:cubicBezTo>
                    <a:pt x="4490" y="0"/>
                    <a:pt x="5096" y="475"/>
                    <a:pt x="5701" y="1543"/>
                  </a:cubicBezTo>
                  <a:cubicBezTo>
                    <a:pt x="6307" y="2611"/>
                    <a:pt x="6912" y="4273"/>
                    <a:pt x="7316" y="5400"/>
                  </a:cubicBezTo>
                  <a:cubicBezTo>
                    <a:pt x="7720" y="6527"/>
                    <a:pt x="7922" y="7121"/>
                    <a:pt x="8426" y="7596"/>
                  </a:cubicBezTo>
                  <a:cubicBezTo>
                    <a:pt x="8931" y="8070"/>
                    <a:pt x="9739" y="8426"/>
                    <a:pt x="10546" y="8426"/>
                  </a:cubicBezTo>
                  <a:cubicBezTo>
                    <a:pt x="11354" y="8426"/>
                    <a:pt x="12161" y="8070"/>
                    <a:pt x="13069" y="7299"/>
                  </a:cubicBezTo>
                  <a:cubicBezTo>
                    <a:pt x="13978" y="6527"/>
                    <a:pt x="14987" y="5341"/>
                    <a:pt x="15896" y="4510"/>
                  </a:cubicBezTo>
                  <a:cubicBezTo>
                    <a:pt x="16804" y="3679"/>
                    <a:pt x="17611" y="3204"/>
                    <a:pt x="18116" y="3382"/>
                  </a:cubicBezTo>
                  <a:cubicBezTo>
                    <a:pt x="18621" y="3560"/>
                    <a:pt x="18823" y="4391"/>
                    <a:pt x="18924" y="6349"/>
                  </a:cubicBezTo>
                  <a:cubicBezTo>
                    <a:pt x="19025" y="8308"/>
                    <a:pt x="19025" y="11393"/>
                    <a:pt x="19428" y="13589"/>
                  </a:cubicBezTo>
                  <a:cubicBezTo>
                    <a:pt x="19832" y="15785"/>
                    <a:pt x="20640" y="17090"/>
                    <a:pt x="21447" y="18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731290" y="1627467"/>
              <a:ext cx="153337" cy="31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3240" y="0"/>
                  </a:moveTo>
                  <a:cubicBezTo>
                    <a:pt x="2160" y="5143"/>
                    <a:pt x="1080" y="10286"/>
                    <a:pt x="540" y="13286"/>
                  </a:cubicBezTo>
                  <a:cubicBezTo>
                    <a:pt x="0" y="16286"/>
                    <a:pt x="0" y="17143"/>
                    <a:pt x="0" y="18000"/>
                  </a:cubicBezTo>
                  <a:cubicBezTo>
                    <a:pt x="0" y="18857"/>
                    <a:pt x="0" y="19714"/>
                    <a:pt x="720" y="20400"/>
                  </a:cubicBezTo>
                  <a:cubicBezTo>
                    <a:pt x="1440" y="21086"/>
                    <a:pt x="2880" y="21600"/>
                    <a:pt x="6480" y="20914"/>
                  </a:cubicBezTo>
                  <a:cubicBezTo>
                    <a:pt x="10080" y="20229"/>
                    <a:pt x="15840" y="18343"/>
                    <a:pt x="2160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946571" y="1583181"/>
              <a:ext cx="160395" cy="34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99" fill="norm" stroke="1" extrusionOk="0">
                  <a:moveTo>
                    <a:pt x="5061" y="6990"/>
                  </a:moveTo>
                  <a:cubicBezTo>
                    <a:pt x="3347" y="10458"/>
                    <a:pt x="1632" y="13927"/>
                    <a:pt x="775" y="16055"/>
                  </a:cubicBezTo>
                  <a:cubicBezTo>
                    <a:pt x="-82" y="18184"/>
                    <a:pt x="-82" y="18972"/>
                    <a:pt x="89" y="19760"/>
                  </a:cubicBezTo>
                  <a:cubicBezTo>
                    <a:pt x="261" y="20549"/>
                    <a:pt x="604" y="21337"/>
                    <a:pt x="775" y="21179"/>
                  </a:cubicBezTo>
                  <a:cubicBezTo>
                    <a:pt x="947" y="21022"/>
                    <a:pt x="947" y="19918"/>
                    <a:pt x="1289" y="16686"/>
                  </a:cubicBezTo>
                  <a:cubicBezTo>
                    <a:pt x="1632" y="13454"/>
                    <a:pt x="2318" y="8093"/>
                    <a:pt x="3175" y="5019"/>
                  </a:cubicBezTo>
                  <a:cubicBezTo>
                    <a:pt x="4032" y="1944"/>
                    <a:pt x="5061" y="1156"/>
                    <a:pt x="6432" y="604"/>
                  </a:cubicBezTo>
                  <a:cubicBezTo>
                    <a:pt x="7804" y="52"/>
                    <a:pt x="9518" y="-263"/>
                    <a:pt x="11404" y="289"/>
                  </a:cubicBezTo>
                  <a:cubicBezTo>
                    <a:pt x="13289" y="841"/>
                    <a:pt x="15347" y="2260"/>
                    <a:pt x="15175" y="4388"/>
                  </a:cubicBezTo>
                  <a:cubicBezTo>
                    <a:pt x="15004" y="6517"/>
                    <a:pt x="12604" y="9355"/>
                    <a:pt x="10718" y="11089"/>
                  </a:cubicBezTo>
                  <a:cubicBezTo>
                    <a:pt x="8832" y="12823"/>
                    <a:pt x="7461" y="13454"/>
                    <a:pt x="6604" y="14163"/>
                  </a:cubicBezTo>
                  <a:cubicBezTo>
                    <a:pt x="5747" y="14873"/>
                    <a:pt x="5404" y="15661"/>
                    <a:pt x="6089" y="16134"/>
                  </a:cubicBezTo>
                  <a:cubicBezTo>
                    <a:pt x="6775" y="16607"/>
                    <a:pt x="8489" y="16765"/>
                    <a:pt x="11232" y="16765"/>
                  </a:cubicBezTo>
                  <a:cubicBezTo>
                    <a:pt x="13975" y="16765"/>
                    <a:pt x="17747" y="16607"/>
                    <a:pt x="21518" y="16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1206634" y="1704136"/>
              <a:ext cx="766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1229634" y="1842139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164395" y="2211349"/>
              <a:ext cx="129886" cy="44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262" fill="norm" stroke="1" extrusionOk="0">
                  <a:moveTo>
                    <a:pt x="18268" y="313"/>
                  </a:moveTo>
                  <a:cubicBezTo>
                    <a:pt x="16230" y="66"/>
                    <a:pt x="14192" y="-181"/>
                    <a:pt x="11136" y="189"/>
                  </a:cubicBezTo>
                  <a:cubicBezTo>
                    <a:pt x="8079" y="560"/>
                    <a:pt x="4004" y="1547"/>
                    <a:pt x="1966" y="2349"/>
                  </a:cubicBezTo>
                  <a:cubicBezTo>
                    <a:pt x="-72" y="3152"/>
                    <a:pt x="-72" y="3769"/>
                    <a:pt x="2170" y="4571"/>
                  </a:cubicBezTo>
                  <a:cubicBezTo>
                    <a:pt x="4411" y="5373"/>
                    <a:pt x="8894" y="6361"/>
                    <a:pt x="11951" y="7410"/>
                  </a:cubicBezTo>
                  <a:cubicBezTo>
                    <a:pt x="15007" y="8459"/>
                    <a:pt x="16638" y="9570"/>
                    <a:pt x="16841" y="10372"/>
                  </a:cubicBezTo>
                  <a:cubicBezTo>
                    <a:pt x="17045" y="11174"/>
                    <a:pt x="15822" y="11668"/>
                    <a:pt x="13581" y="11977"/>
                  </a:cubicBezTo>
                  <a:cubicBezTo>
                    <a:pt x="11339" y="12285"/>
                    <a:pt x="8079" y="12409"/>
                    <a:pt x="7264" y="12285"/>
                  </a:cubicBezTo>
                  <a:cubicBezTo>
                    <a:pt x="6449" y="12162"/>
                    <a:pt x="8079" y="11792"/>
                    <a:pt x="8894" y="11915"/>
                  </a:cubicBezTo>
                  <a:cubicBezTo>
                    <a:pt x="9709" y="12038"/>
                    <a:pt x="9709" y="12656"/>
                    <a:pt x="8487" y="13890"/>
                  </a:cubicBezTo>
                  <a:cubicBezTo>
                    <a:pt x="7264" y="15124"/>
                    <a:pt x="4819" y="16976"/>
                    <a:pt x="2781" y="18457"/>
                  </a:cubicBezTo>
                  <a:cubicBezTo>
                    <a:pt x="743" y="19938"/>
                    <a:pt x="-887" y="21049"/>
                    <a:pt x="539" y="21234"/>
                  </a:cubicBezTo>
                  <a:cubicBezTo>
                    <a:pt x="1966" y="21419"/>
                    <a:pt x="6449" y="20678"/>
                    <a:pt x="10321" y="19938"/>
                  </a:cubicBezTo>
                  <a:cubicBezTo>
                    <a:pt x="14192" y="19197"/>
                    <a:pt x="17453" y="18457"/>
                    <a:pt x="20713" y="17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501284" y="2233148"/>
              <a:ext cx="107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2118"/>
                    <a:pt x="9257" y="4235"/>
                    <a:pt x="12857" y="7835"/>
                  </a:cubicBezTo>
                  <a:cubicBezTo>
                    <a:pt x="16457" y="11435"/>
                    <a:pt x="19029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609721" y="2217814"/>
              <a:ext cx="67902" cy="28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8" fill="norm" stroke="1" extrusionOk="0">
                  <a:moveTo>
                    <a:pt x="21255" y="0"/>
                  </a:moveTo>
                  <a:cubicBezTo>
                    <a:pt x="16455" y="2463"/>
                    <a:pt x="11655" y="4926"/>
                    <a:pt x="8055" y="8147"/>
                  </a:cubicBezTo>
                  <a:cubicBezTo>
                    <a:pt x="4455" y="11368"/>
                    <a:pt x="2055" y="15347"/>
                    <a:pt x="855" y="17811"/>
                  </a:cubicBezTo>
                  <a:cubicBezTo>
                    <a:pt x="-345" y="20274"/>
                    <a:pt x="-345" y="21221"/>
                    <a:pt x="1255" y="21411"/>
                  </a:cubicBezTo>
                  <a:cubicBezTo>
                    <a:pt x="2855" y="21600"/>
                    <a:pt x="6055" y="21032"/>
                    <a:pt x="9255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746623" y="2463153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846292" y="2509154"/>
              <a:ext cx="53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6000"/>
                    <a:pt x="17486" y="12000"/>
                    <a:pt x="13886" y="15600"/>
                  </a:cubicBezTo>
                  <a:cubicBezTo>
                    <a:pt x="10286" y="19200"/>
                    <a:pt x="5143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976628" y="2294482"/>
              <a:ext cx="16100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5472"/>
                    <a:pt x="10971" y="10944"/>
                    <a:pt x="14571" y="14544"/>
                  </a:cubicBezTo>
                  <a:cubicBezTo>
                    <a:pt x="18171" y="18144"/>
                    <a:pt x="19886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053297" y="2286815"/>
              <a:ext cx="84336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400"/>
                    <a:pt x="13745" y="4800"/>
                    <a:pt x="10800" y="7800"/>
                  </a:cubicBezTo>
                  <a:cubicBezTo>
                    <a:pt x="7855" y="10800"/>
                    <a:pt x="5891" y="14400"/>
                    <a:pt x="4255" y="16800"/>
                  </a:cubicBezTo>
                  <a:cubicBezTo>
                    <a:pt x="2618" y="19200"/>
                    <a:pt x="1309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191300" y="2455486"/>
              <a:ext cx="30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984295" y="2202480"/>
              <a:ext cx="184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800"/>
                    <a:pt x="11400" y="12000"/>
                    <a:pt x="15000" y="8400"/>
                  </a:cubicBezTo>
                  <a:cubicBezTo>
                    <a:pt x="18600" y="4800"/>
                    <a:pt x="201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129965" y="2179480"/>
              <a:ext cx="7095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600" fill="norm" stroke="1" extrusionOk="0">
                  <a:moveTo>
                    <a:pt x="4469" y="0"/>
                  </a:moveTo>
                  <a:cubicBezTo>
                    <a:pt x="10428" y="1964"/>
                    <a:pt x="16386" y="3927"/>
                    <a:pt x="18993" y="6545"/>
                  </a:cubicBezTo>
                  <a:cubicBezTo>
                    <a:pt x="21600" y="9164"/>
                    <a:pt x="20855" y="12436"/>
                    <a:pt x="18993" y="15055"/>
                  </a:cubicBezTo>
                  <a:cubicBezTo>
                    <a:pt x="17131" y="17673"/>
                    <a:pt x="14152" y="19636"/>
                    <a:pt x="10800" y="20618"/>
                  </a:cubicBezTo>
                  <a:cubicBezTo>
                    <a:pt x="7448" y="21600"/>
                    <a:pt x="372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267968" y="2202480"/>
              <a:ext cx="80207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7855" y="0"/>
                  </a:moveTo>
                  <a:cubicBezTo>
                    <a:pt x="13091" y="2700"/>
                    <a:pt x="18327" y="5400"/>
                    <a:pt x="19964" y="8475"/>
                  </a:cubicBezTo>
                  <a:cubicBezTo>
                    <a:pt x="21600" y="11550"/>
                    <a:pt x="19636" y="15000"/>
                    <a:pt x="15709" y="17250"/>
                  </a:cubicBezTo>
                  <a:cubicBezTo>
                    <a:pt x="11782" y="19500"/>
                    <a:pt x="5891" y="20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422833" y="2251272"/>
              <a:ext cx="239456" cy="31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08" fill="norm" stroke="1" extrusionOk="0">
                  <a:moveTo>
                    <a:pt x="10390" y="2442"/>
                  </a:moveTo>
                  <a:cubicBezTo>
                    <a:pt x="9936" y="1564"/>
                    <a:pt x="9481" y="686"/>
                    <a:pt x="8571" y="247"/>
                  </a:cubicBezTo>
                  <a:cubicBezTo>
                    <a:pt x="7662" y="-192"/>
                    <a:pt x="6298" y="-192"/>
                    <a:pt x="4479" y="1476"/>
                  </a:cubicBezTo>
                  <a:cubicBezTo>
                    <a:pt x="2660" y="3145"/>
                    <a:pt x="386" y="6481"/>
                    <a:pt x="45" y="9379"/>
                  </a:cubicBezTo>
                  <a:cubicBezTo>
                    <a:pt x="-296" y="12276"/>
                    <a:pt x="1296" y="14735"/>
                    <a:pt x="5161" y="16667"/>
                  </a:cubicBezTo>
                  <a:cubicBezTo>
                    <a:pt x="9026" y="18598"/>
                    <a:pt x="15165" y="20003"/>
                    <a:pt x="21304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474973" y="2524488"/>
              <a:ext cx="7666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685703" y="2199925"/>
              <a:ext cx="141945" cy="3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27" fill="norm" stroke="1" extrusionOk="0">
                  <a:moveTo>
                    <a:pt x="8694" y="1624"/>
                  </a:moveTo>
                  <a:cubicBezTo>
                    <a:pt x="9080" y="812"/>
                    <a:pt x="9466" y="0"/>
                    <a:pt x="8694" y="0"/>
                  </a:cubicBezTo>
                  <a:cubicBezTo>
                    <a:pt x="7923" y="0"/>
                    <a:pt x="5994" y="812"/>
                    <a:pt x="4066" y="3167"/>
                  </a:cubicBezTo>
                  <a:cubicBezTo>
                    <a:pt x="2137" y="5522"/>
                    <a:pt x="209" y="9420"/>
                    <a:pt x="16" y="12586"/>
                  </a:cubicBezTo>
                  <a:cubicBezTo>
                    <a:pt x="-177" y="15753"/>
                    <a:pt x="1366" y="18189"/>
                    <a:pt x="3294" y="19651"/>
                  </a:cubicBezTo>
                  <a:cubicBezTo>
                    <a:pt x="5223" y="21113"/>
                    <a:pt x="7537" y="21600"/>
                    <a:pt x="10623" y="21519"/>
                  </a:cubicBezTo>
                  <a:cubicBezTo>
                    <a:pt x="13709" y="21438"/>
                    <a:pt x="17566" y="20788"/>
                    <a:pt x="21423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850648" y="2233148"/>
              <a:ext cx="11500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954370" y="2233148"/>
              <a:ext cx="64950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113" y="0"/>
                  </a:moveTo>
                  <a:cubicBezTo>
                    <a:pt x="16128" y="2400"/>
                    <a:pt x="11144" y="4800"/>
                    <a:pt x="7405" y="8215"/>
                  </a:cubicBezTo>
                  <a:cubicBezTo>
                    <a:pt x="3667" y="11631"/>
                    <a:pt x="1175" y="16062"/>
                    <a:pt x="344" y="18462"/>
                  </a:cubicBezTo>
                  <a:cubicBezTo>
                    <a:pt x="-487" y="20862"/>
                    <a:pt x="344" y="21231"/>
                    <a:pt x="1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2042319" y="2471957"/>
              <a:ext cx="92003" cy="9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0" y="3158"/>
                  </a:moveTo>
                  <a:cubicBezTo>
                    <a:pt x="2400" y="1452"/>
                    <a:pt x="4800" y="-253"/>
                    <a:pt x="6900" y="31"/>
                  </a:cubicBezTo>
                  <a:cubicBezTo>
                    <a:pt x="9000" y="315"/>
                    <a:pt x="10800" y="2589"/>
                    <a:pt x="11400" y="5147"/>
                  </a:cubicBezTo>
                  <a:cubicBezTo>
                    <a:pt x="12000" y="7705"/>
                    <a:pt x="11400" y="10547"/>
                    <a:pt x="9900" y="13389"/>
                  </a:cubicBezTo>
                  <a:cubicBezTo>
                    <a:pt x="8400" y="16231"/>
                    <a:pt x="6000" y="19073"/>
                    <a:pt x="6300" y="20210"/>
                  </a:cubicBezTo>
                  <a:cubicBezTo>
                    <a:pt x="6600" y="21347"/>
                    <a:pt x="9600" y="20779"/>
                    <a:pt x="12600" y="19358"/>
                  </a:cubicBezTo>
                  <a:cubicBezTo>
                    <a:pt x="15600" y="17936"/>
                    <a:pt x="18600" y="15663"/>
                    <a:pt x="21600" y="13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2172655" y="2524488"/>
              <a:ext cx="6133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2302992" y="2256148"/>
              <a:ext cx="12267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3733"/>
                    <a:pt x="2700" y="7467"/>
                    <a:pt x="6300" y="11067"/>
                  </a:cubicBezTo>
                  <a:cubicBezTo>
                    <a:pt x="9900" y="14667"/>
                    <a:pt x="1575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2348993" y="2240814"/>
              <a:ext cx="130337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168"/>
                    <a:pt x="10588" y="8337"/>
                    <a:pt x="6988" y="11937"/>
                  </a:cubicBezTo>
                  <a:cubicBezTo>
                    <a:pt x="3388" y="15537"/>
                    <a:pt x="1694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2502329" y="2447819"/>
              <a:ext cx="122671" cy="10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3014"/>
                  </a:moveTo>
                  <a:cubicBezTo>
                    <a:pt x="1800" y="1507"/>
                    <a:pt x="3600" y="0"/>
                    <a:pt x="5400" y="0"/>
                  </a:cubicBezTo>
                  <a:cubicBezTo>
                    <a:pt x="7200" y="0"/>
                    <a:pt x="9000" y="1507"/>
                    <a:pt x="9900" y="3516"/>
                  </a:cubicBezTo>
                  <a:cubicBezTo>
                    <a:pt x="10800" y="5526"/>
                    <a:pt x="10800" y="8037"/>
                    <a:pt x="9675" y="11302"/>
                  </a:cubicBezTo>
                  <a:cubicBezTo>
                    <a:pt x="8550" y="14567"/>
                    <a:pt x="6300" y="18586"/>
                    <a:pt x="6975" y="20093"/>
                  </a:cubicBezTo>
                  <a:cubicBezTo>
                    <a:pt x="7650" y="21600"/>
                    <a:pt x="11250" y="20595"/>
                    <a:pt x="14175" y="18837"/>
                  </a:cubicBezTo>
                  <a:cubicBezTo>
                    <a:pt x="17100" y="17079"/>
                    <a:pt x="19350" y="14567"/>
                    <a:pt x="21600" y="12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2218656" y="2168199"/>
              <a:ext cx="199339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38" y="11918"/>
                    <a:pt x="11077" y="3818"/>
                    <a:pt x="14677" y="1118"/>
                  </a:cubicBezTo>
                  <a:cubicBezTo>
                    <a:pt x="18277" y="-1582"/>
                    <a:pt x="1993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2417994" y="2102811"/>
              <a:ext cx="6479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0" y="0"/>
                  </a:moveTo>
                  <a:cubicBezTo>
                    <a:pt x="6646" y="2880"/>
                    <a:pt x="13292" y="5760"/>
                    <a:pt x="17031" y="8400"/>
                  </a:cubicBezTo>
                  <a:cubicBezTo>
                    <a:pt x="20769" y="11040"/>
                    <a:pt x="21600" y="13440"/>
                    <a:pt x="20769" y="15600"/>
                  </a:cubicBezTo>
                  <a:cubicBezTo>
                    <a:pt x="19938" y="17760"/>
                    <a:pt x="17446" y="19680"/>
                    <a:pt x="14123" y="20640"/>
                  </a:cubicBezTo>
                  <a:cubicBezTo>
                    <a:pt x="10800" y="21600"/>
                    <a:pt x="6646" y="21600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2655666" y="2187147"/>
              <a:ext cx="5906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5400" y="0"/>
                  </a:moveTo>
                  <a:cubicBezTo>
                    <a:pt x="12600" y="4286"/>
                    <a:pt x="19800" y="8571"/>
                    <a:pt x="20700" y="11914"/>
                  </a:cubicBezTo>
                  <a:cubicBezTo>
                    <a:pt x="21600" y="15257"/>
                    <a:pt x="16200" y="17657"/>
                    <a:pt x="11700" y="19114"/>
                  </a:cubicBezTo>
                  <a:cubicBezTo>
                    <a:pt x="7200" y="20571"/>
                    <a:pt x="36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2755335" y="2486153"/>
              <a:ext cx="5366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3016008" y="2478486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3299681" y="2447819"/>
              <a:ext cx="115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3560353" y="2133479"/>
              <a:ext cx="155177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11497" y="708"/>
                  </a:moveTo>
                  <a:cubicBezTo>
                    <a:pt x="12890" y="354"/>
                    <a:pt x="14284" y="0"/>
                    <a:pt x="15852" y="0"/>
                  </a:cubicBezTo>
                  <a:cubicBezTo>
                    <a:pt x="17419" y="0"/>
                    <a:pt x="19161" y="354"/>
                    <a:pt x="20206" y="1180"/>
                  </a:cubicBezTo>
                  <a:cubicBezTo>
                    <a:pt x="21252" y="2007"/>
                    <a:pt x="21600" y="3305"/>
                    <a:pt x="20381" y="4780"/>
                  </a:cubicBezTo>
                  <a:cubicBezTo>
                    <a:pt x="19161" y="6256"/>
                    <a:pt x="16374" y="7908"/>
                    <a:pt x="14806" y="9030"/>
                  </a:cubicBezTo>
                  <a:cubicBezTo>
                    <a:pt x="13239" y="10151"/>
                    <a:pt x="12890" y="10741"/>
                    <a:pt x="13761" y="11567"/>
                  </a:cubicBezTo>
                  <a:cubicBezTo>
                    <a:pt x="14632" y="12393"/>
                    <a:pt x="16723" y="13456"/>
                    <a:pt x="17942" y="14754"/>
                  </a:cubicBezTo>
                  <a:cubicBezTo>
                    <a:pt x="19161" y="16052"/>
                    <a:pt x="19510" y="17587"/>
                    <a:pt x="16374" y="18767"/>
                  </a:cubicBezTo>
                  <a:cubicBezTo>
                    <a:pt x="13239" y="19948"/>
                    <a:pt x="6619" y="207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406727" y="3252837"/>
              <a:ext cx="288402" cy="63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59" fill="norm" stroke="1" extrusionOk="0">
                  <a:moveTo>
                    <a:pt x="758" y="0"/>
                  </a:moveTo>
                  <a:cubicBezTo>
                    <a:pt x="379" y="1822"/>
                    <a:pt x="0" y="3643"/>
                    <a:pt x="0" y="4988"/>
                  </a:cubicBezTo>
                  <a:cubicBezTo>
                    <a:pt x="0" y="6333"/>
                    <a:pt x="379" y="7200"/>
                    <a:pt x="853" y="7807"/>
                  </a:cubicBezTo>
                  <a:cubicBezTo>
                    <a:pt x="1326" y="8414"/>
                    <a:pt x="1895" y="8761"/>
                    <a:pt x="2653" y="8892"/>
                  </a:cubicBezTo>
                  <a:cubicBezTo>
                    <a:pt x="3411" y="9022"/>
                    <a:pt x="4358" y="8935"/>
                    <a:pt x="5968" y="7807"/>
                  </a:cubicBezTo>
                  <a:cubicBezTo>
                    <a:pt x="7579" y="6680"/>
                    <a:pt x="9853" y="4511"/>
                    <a:pt x="11179" y="3166"/>
                  </a:cubicBezTo>
                  <a:cubicBezTo>
                    <a:pt x="12505" y="1822"/>
                    <a:pt x="12884" y="1301"/>
                    <a:pt x="13074" y="1345"/>
                  </a:cubicBezTo>
                  <a:cubicBezTo>
                    <a:pt x="13263" y="1388"/>
                    <a:pt x="13263" y="1995"/>
                    <a:pt x="14021" y="3470"/>
                  </a:cubicBezTo>
                  <a:cubicBezTo>
                    <a:pt x="14779" y="4945"/>
                    <a:pt x="16295" y="7287"/>
                    <a:pt x="17716" y="9846"/>
                  </a:cubicBezTo>
                  <a:cubicBezTo>
                    <a:pt x="19137" y="12405"/>
                    <a:pt x="20463" y="15181"/>
                    <a:pt x="21032" y="17046"/>
                  </a:cubicBezTo>
                  <a:cubicBezTo>
                    <a:pt x="21600" y="18911"/>
                    <a:pt x="21411" y="19865"/>
                    <a:pt x="20937" y="20472"/>
                  </a:cubicBezTo>
                  <a:cubicBezTo>
                    <a:pt x="20463" y="21080"/>
                    <a:pt x="19705" y="21340"/>
                    <a:pt x="18758" y="21470"/>
                  </a:cubicBezTo>
                  <a:cubicBezTo>
                    <a:pt x="17811" y="21600"/>
                    <a:pt x="16674" y="21600"/>
                    <a:pt x="15537" y="21383"/>
                  </a:cubicBezTo>
                  <a:cubicBezTo>
                    <a:pt x="14400" y="21166"/>
                    <a:pt x="13263" y="20733"/>
                    <a:pt x="12411" y="20342"/>
                  </a:cubicBezTo>
                  <a:cubicBezTo>
                    <a:pt x="11558" y="19952"/>
                    <a:pt x="10989" y="19605"/>
                    <a:pt x="10705" y="19214"/>
                  </a:cubicBezTo>
                  <a:cubicBezTo>
                    <a:pt x="10421" y="18824"/>
                    <a:pt x="10421" y="18390"/>
                    <a:pt x="11084" y="18000"/>
                  </a:cubicBezTo>
                  <a:cubicBezTo>
                    <a:pt x="11747" y="17610"/>
                    <a:pt x="13074" y="17263"/>
                    <a:pt x="14400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784957" y="3467509"/>
              <a:ext cx="306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506"/>
                    <a:pt x="3600" y="11012"/>
                    <a:pt x="7200" y="14612"/>
                  </a:cubicBezTo>
                  <a:cubicBezTo>
                    <a:pt x="10800" y="18212"/>
                    <a:pt x="162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881967" y="3490509"/>
              <a:ext cx="81988" cy="12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058" fill="norm" stroke="1" extrusionOk="0">
                  <a:moveTo>
                    <a:pt x="8284" y="0"/>
                  </a:moveTo>
                  <a:cubicBezTo>
                    <a:pt x="5108" y="3888"/>
                    <a:pt x="1931" y="7776"/>
                    <a:pt x="661" y="11232"/>
                  </a:cubicBezTo>
                  <a:cubicBezTo>
                    <a:pt x="-610" y="14688"/>
                    <a:pt x="25" y="17712"/>
                    <a:pt x="1931" y="19440"/>
                  </a:cubicBezTo>
                  <a:cubicBezTo>
                    <a:pt x="3837" y="21168"/>
                    <a:pt x="7014" y="21600"/>
                    <a:pt x="10190" y="20304"/>
                  </a:cubicBezTo>
                  <a:cubicBezTo>
                    <a:pt x="13366" y="19008"/>
                    <a:pt x="16543" y="15984"/>
                    <a:pt x="18449" y="12960"/>
                  </a:cubicBezTo>
                  <a:cubicBezTo>
                    <a:pt x="20355" y="9936"/>
                    <a:pt x="20990" y="6912"/>
                    <a:pt x="19719" y="4752"/>
                  </a:cubicBezTo>
                  <a:cubicBezTo>
                    <a:pt x="18449" y="2592"/>
                    <a:pt x="15272" y="1296"/>
                    <a:pt x="12731" y="1512"/>
                  </a:cubicBezTo>
                  <a:cubicBezTo>
                    <a:pt x="10190" y="1728"/>
                    <a:pt x="8284" y="3456"/>
                    <a:pt x="6378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1083964" y="3643846"/>
              <a:ext cx="46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1266772" y="3214503"/>
              <a:ext cx="116200" cy="45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532" fill="norm" stroke="1" extrusionOk="0">
                  <a:moveTo>
                    <a:pt x="18139" y="732"/>
                  </a:moveTo>
                  <a:cubicBezTo>
                    <a:pt x="16300" y="366"/>
                    <a:pt x="14462" y="0"/>
                    <a:pt x="11475" y="0"/>
                  </a:cubicBezTo>
                  <a:cubicBezTo>
                    <a:pt x="8487" y="0"/>
                    <a:pt x="4351" y="366"/>
                    <a:pt x="2053" y="854"/>
                  </a:cubicBezTo>
                  <a:cubicBezTo>
                    <a:pt x="-244" y="1342"/>
                    <a:pt x="-704" y="1953"/>
                    <a:pt x="1134" y="2624"/>
                  </a:cubicBezTo>
                  <a:cubicBezTo>
                    <a:pt x="2973" y="3295"/>
                    <a:pt x="7109" y="4027"/>
                    <a:pt x="10785" y="4881"/>
                  </a:cubicBezTo>
                  <a:cubicBezTo>
                    <a:pt x="14462" y="5736"/>
                    <a:pt x="17679" y="6712"/>
                    <a:pt x="17909" y="8115"/>
                  </a:cubicBezTo>
                  <a:cubicBezTo>
                    <a:pt x="18139" y="9519"/>
                    <a:pt x="15381" y="11349"/>
                    <a:pt x="13083" y="12447"/>
                  </a:cubicBezTo>
                  <a:cubicBezTo>
                    <a:pt x="10785" y="13546"/>
                    <a:pt x="8947" y="13912"/>
                    <a:pt x="6879" y="14034"/>
                  </a:cubicBezTo>
                  <a:cubicBezTo>
                    <a:pt x="4811" y="14156"/>
                    <a:pt x="2513" y="14034"/>
                    <a:pt x="2513" y="13973"/>
                  </a:cubicBezTo>
                  <a:cubicBezTo>
                    <a:pt x="2513" y="13912"/>
                    <a:pt x="4811" y="13912"/>
                    <a:pt x="6419" y="14217"/>
                  </a:cubicBezTo>
                  <a:cubicBezTo>
                    <a:pt x="8028" y="14522"/>
                    <a:pt x="8947" y="15132"/>
                    <a:pt x="9177" y="15742"/>
                  </a:cubicBezTo>
                  <a:cubicBezTo>
                    <a:pt x="9407" y="16353"/>
                    <a:pt x="8947" y="16963"/>
                    <a:pt x="8028" y="17634"/>
                  </a:cubicBezTo>
                  <a:cubicBezTo>
                    <a:pt x="7109" y="18305"/>
                    <a:pt x="5730" y="19037"/>
                    <a:pt x="5041" y="19708"/>
                  </a:cubicBezTo>
                  <a:cubicBezTo>
                    <a:pt x="4351" y="20380"/>
                    <a:pt x="4351" y="20990"/>
                    <a:pt x="5500" y="21295"/>
                  </a:cubicBezTo>
                  <a:cubicBezTo>
                    <a:pt x="6649" y="21600"/>
                    <a:pt x="8947" y="21600"/>
                    <a:pt x="11705" y="21356"/>
                  </a:cubicBezTo>
                  <a:cubicBezTo>
                    <a:pt x="14462" y="21112"/>
                    <a:pt x="17679" y="20624"/>
                    <a:pt x="20896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1527961" y="3344624"/>
              <a:ext cx="213029" cy="49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53" fill="norm" stroke="1" extrusionOk="0">
                  <a:moveTo>
                    <a:pt x="829" y="10"/>
                  </a:moveTo>
                  <a:cubicBezTo>
                    <a:pt x="321" y="2114"/>
                    <a:pt x="-187" y="4219"/>
                    <a:pt x="67" y="5437"/>
                  </a:cubicBezTo>
                  <a:cubicBezTo>
                    <a:pt x="321" y="6656"/>
                    <a:pt x="1338" y="6988"/>
                    <a:pt x="2481" y="7044"/>
                  </a:cubicBezTo>
                  <a:cubicBezTo>
                    <a:pt x="3625" y="7099"/>
                    <a:pt x="4895" y="6877"/>
                    <a:pt x="6547" y="5936"/>
                  </a:cubicBezTo>
                  <a:cubicBezTo>
                    <a:pt x="8199" y="4994"/>
                    <a:pt x="10232" y="3333"/>
                    <a:pt x="11375" y="2059"/>
                  </a:cubicBezTo>
                  <a:cubicBezTo>
                    <a:pt x="12519" y="785"/>
                    <a:pt x="12773" y="-101"/>
                    <a:pt x="12646" y="10"/>
                  </a:cubicBezTo>
                  <a:cubicBezTo>
                    <a:pt x="12519" y="121"/>
                    <a:pt x="12011" y="1228"/>
                    <a:pt x="12265" y="2890"/>
                  </a:cubicBezTo>
                  <a:cubicBezTo>
                    <a:pt x="12519" y="4551"/>
                    <a:pt x="13535" y="6767"/>
                    <a:pt x="15187" y="9425"/>
                  </a:cubicBezTo>
                  <a:cubicBezTo>
                    <a:pt x="16839" y="12084"/>
                    <a:pt x="19126" y="15185"/>
                    <a:pt x="20269" y="17234"/>
                  </a:cubicBezTo>
                  <a:cubicBezTo>
                    <a:pt x="21413" y="19284"/>
                    <a:pt x="21413" y="20281"/>
                    <a:pt x="20651" y="20834"/>
                  </a:cubicBezTo>
                  <a:cubicBezTo>
                    <a:pt x="19888" y="21388"/>
                    <a:pt x="18364" y="21499"/>
                    <a:pt x="16585" y="21167"/>
                  </a:cubicBezTo>
                  <a:cubicBezTo>
                    <a:pt x="14806" y="20834"/>
                    <a:pt x="12773" y="20059"/>
                    <a:pt x="11502" y="19284"/>
                  </a:cubicBezTo>
                  <a:cubicBezTo>
                    <a:pt x="10232" y="18508"/>
                    <a:pt x="9724" y="17733"/>
                    <a:pt x="10232" y="17013"/>
                  </a:cubicBezTo>
                  <a:cubicBezTo>
                    <a:pt x="10740" y="16293"/>
                    <a:pt x="12265" y="15628"/>
                    <a:pt x="13789" y="14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1809595" y="3483981"/>
              <a:ext cx="110056" cy="17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61" fill="norm" stroke="1" extrusionOk="0">
                  <a:moveTo>
                    <a:pt x="10831" y="2678"/>
                  </a:moveTo>
                  <a:cubicBezTo>
                    <a:pt x="9358" y="1426"/>
                    <a:pt x="7885" y="174"/>
                    <a:pt x="6167" y="18"/>
                  </a:cubicBezTo>
                  <a:cubicBezTo>
                    <a:pt x="4449" y="-139"/>
                    <a:pt x="2485" y="800"/>
                    <a:pt x="1258" y="2052"/>
                  </a:cubicBezTo>
                  <a:cubicBezTo>
                    <a:pt x="31" y="3304"/>
                    <a:pt x="-460" y="4870"/>
                    <a:pt x="522" y="5652"/>
                  </a:cubicBezTo>
                  <a:cubicBezTo>
                    <a:pt x="1504" y="6435"/>
                    <a:pt x="3958" y="6435"/>
                    <a:pt x="6904" y="5652"/>
                  </a:cubicBezTo>
                  <a:cubicBezTo>
                    <a:pt x="9849" y="4870"/>
                    <a:pt x="13285" y="3304"/>
                    <a:pt x="15004" y="3618"/>
                  </a:cubicBezTo>
                  <a:cubicBezTo>
                    <a:pt x="16722" y="3931"/>
                    <a:pt x="16722" y="6122"/>
                    <a:pt x="17458" y="9409"/>
                  </a:cubicBezTo>
                  <a:cubicBezTo>
                    <a:pt x="18195" y="12696"/>
                    <a:pt x="19667" y="17078"/>
                    <a:pt x="2114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2026985" y="3605512"/>
              <a:ext cx="46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2197496" y="3390840"/>
              <a:ext cx="168303" cy="49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75" fill="norm" stroke="1" extrusionOk="0">
                  <a:moveTo>
                    <a:pt x="3637" y="0"/>
                  </a:moveTo>
                  <a:cubicBezTo>
                    <a:pt x="2347" y="332"/>
                    <a:pt x="1058" y="665"/>
                    <a:pt x="413" y="1329"/>
                  </a:cubicBezTo>
                  <a:cubicBezTo>
                    <a:pt x="-232" y="1994"/>
                    <a:pt x="-232" y="2991"/>
                    <a:pt x="1219" y="3711"/>
                  </a:cubicBezTo>
                  <a:cubicBezTo>
                    <a:pt x="2669" y="4431"/>
                    <a:pt x="5571" y="4874"/>
                    <a:pt x="8150" y="4652"/>
                  </a:cubicBezTo>
                  <a:cubicBezTo>
                    <a:pt x="10729" y="4431"/>
                    <a:pt x="12986" y="3545"/>
                    <a:pt x="14598" y="2603"/>
                  </a:cubicBezTo>
                  <a:cubicBezTo>
                    <a:pt x="16210" y="1662"/>
                    <a:pt x="17177" y="665"/>
                    <a:pt x="17338" y="443"/>
                  </a:cubicBezTo>
                  <a:cubicBezTo>
                    <a:pt x="17499" y="222"/>
                    <a:pt x="16855" y="775"/>
                    <a:pt x="17016" y="2160"/>
                  </a:cubicBezTo>
                  <a:cubicBezTo>
                    <a:pt x="17177" y="3545"/>
                    <a:pt x="18144" y="5760"/>
                    <a:pt x="19111" y="8308"/>
                  </a:cubicBezTo>
                  <a:cubicBezTo>
                    <a:pt x="20078" y="10855"/>
                    <a:pt x="21046" y="13735"/>
                    <a:pt x="21207" y="15895"/>
                  </a:cubicBezTo>
                  <a:cubicBezTo>
                    <a:pt x="21368" y="18055"/>
                    <a:pt x="20723" y="19495"/>
                    <a:pt x="19595" y="20382"/>
                  </a:cubicBezTo>
                  <a:cubicBezTo>
                    <a:pt x="18467" y="21268"/>
                    <a:pt x="16855" y="21600"/>
                    <a:pt x="14920" y="21434"/>
                  </a:cubicBezTo>
                  <a:cubicBezTo>
                    <a:pt x="12986" y="21268"/>
                    <a:pt x="10729" y="20603"/>
                    <a:pt x="9601" y="19717"/>
                  </a:cubicBezTo>
                  <a:cubicBezTo>
                    <a:pt x="8472" y="18831"/>
                    <a:pt x="8472" y="17723"/>
                    <a:pt x="8472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2454693" y="3510078"/>
              <a:ext cx="85972" cy="19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141" fill="norm" stroke="1" extrusionOk="0">
                  <a:moveTo>
                    <a:pt x="20761" y="2087"/>
                  </a:moveTo>
                  <a:cubicBezTo>
                    <a:pt x="18292" y="1234"/>
                    <a:pt x="15824" y="381"/>
                    <a:pt x="12430" y="97"/>
                  </a:cubicBezTo>
                  <a:cubicBezTo>
                    <a:pt x="9035" y="-187"/>
                    <a:pt x="4715" y="97"/>
                    <a:pt x="2247" y="1660"/>
                  </a:cubicBezTo>
                  <a:cubicBezTo>
                    <a:pt x="-222" y="3224"/>
                    <a:pt x="-839" y="6066"/>
                    <a:pt x="1321" y="8766"/>
                  </a:cubicBezTo>
                  <a:cubicBezTo>
                    <a:pt x="3481" y="11466"/>
                    <a:pt x="8418" y="14024"/>
                    <a:pt x="11812" y="16013"/>
                  </a:cubicBezTo>
                  <a:cubicBezTo>
                    <a:pt x="15207" y="18003"/>
                    <a:pt x="17058" y="19424"/>
                    <a:pt x="16441" y="20276"/>
                  </a:cubicBezTo>
                  <a:cubicBezTo>
                    <a:pt x="15824" y="21129"/>
                    <a:pt x="12738" y="21413"/>
                    <a:pt x="9961" y="20845"/>
                  </a:cubicBezTo>
                  <a:cubicBezTo>
                    <a:pt x="7184" y="20276"/>
                    <a:pt x="4715" y="18855"/>
                    <a:pt x="2864" y="16013"/>
                  </a:cubicBezTo>
                  <a:cubicBezTo>
                    <a:pt x="1012" y="13171"/>
                    <a:pt x="-222" y="8908"/>
                    <a:pt x="87" y="6208"/>
                  </a:cubicBezTo>
                  <a:cubicBezTo>
                    <a:pt x="395" y="3508"/>
                    <a:pt x="2247" y="2371"/>
                    <a:pt x="4715" y="1802"/>
                  </a:cubicBezTo>
                  <a:cubicBezTo>
                    <a:pt x="7184" y="1234"/>
                    <a:pt x="10270" y="1234"/>
                    <a:pt x="13355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2548330" y="3697514"/>
              <a:ext cx="99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2713962" y="3467509"/>
              <a:ext cx="16261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5380" y="0"/>
                  </a:moveTo>
                  <a:cubicBezTo>
                    <a:pt x="3719" y="257"/>
                    <a:pt x="2057" y="514"/>
                    <a:pt x="1060" y="1221"/>
                  </a:cubicBezTo>
                  <a:cubicBezTo>
                    <a:pt x="63" y="1929"/>
                    <a:pt x="-269" y="3086"/>
                    <a:pt x="229" y="3857"/>
                  </a:cubicBezTo>
                  <a:cubicBezTo>
                    <a:pt x="728" y="4629"/>
                    <a:pt x="2057" y="5014"/>
                    <a:pt x="4383" y="5079"/>
                  </a:cubicBezTo>
                  <a:cubicBezTo>
                    <a:pt x="6709" y="5143"/>
                    <a:pt x="10033" y="4886"/>
                    <a:pt x="12359" y="4500"/>
                  </a:cubicBezTo>
                  <a:cubicBezTo>
                    <a:pt x="14685" y="4114"/>
                    <a:pt x="16014" y="3600"/>
                    <a:pt x="16513" y="3664"/>
                  </a:cubicBezTo>
                  <a:cubicBezTo>
                    <a:pt x="17011" y="3729"/>
                    <a:pt x="16679" y="4371"/>
                    <a:pt x="17343" y="6364"/>
                  </a:cubicBezTo>
                  <a:cubicBezTo>
                    <a:pt x="18008" y="8357"/>
                    <a:pt x="19669" y="11700"/>
                    <a:pt x="20500" y="14336"/>
                  </a:cubicBezTo>
                  <a:cubicBezTo>
                    <a:pt x="21331" y="16971"/>
                    <a:pt x="21331" y="18900"/>
                    <a:pt x="20666" y="20057"/>
                  </a:cubicBezTo>
                  <a:cubicBezTo>
                    <a:pt x="20002" y="21214"/>
                    <a:pt x="18673" y="21600"/>
                    <a:pt x="17177" y="21600"/>
                  </a:cubicBezTo>
                  <a:cubicBezTo>
                    <a:pt x="15682" y="21600"/>
                    <a:pt x="14020" y="21214"/>
                    <a:pt x="12857" y="20250"/>
                  </a:cubicBezTo>
                  <a:cubicBezTo>
                    <a:pt x="11694" y="19286"/>
                    <a:pt x="11029" y="17743"/>
                    <a:pt x="1036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2947006" y="3613823"/>
              <a:ext cx="105913" cy="19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27" fill="norm" stroke="1" extrusionOk="0">
                  <a:moveTo>
                    <a:pt x="0" y="4247"/>
                  </a:moveTo>
                  <a:cubicBezTo>
                    <a:pt x="2057" y="3095"/>
                    <a:pt x="4114" y="1943"/>
                    <a:pt x="6429" y="1223"/>
                  </a:cubicBezTo>
                  <a:cubicBezTo>
                    <a:pt x="8743" y="503"/>
                    <a:pt x="11314" y="215"/>
                    <a:pt x="13886" y="71"/>
                  </a:cubicBezTo>
                  <a:cubicBezTo>
                    <a:pt x="16457" y="-73"/>
                    <a:pt x="19029" y="-73"/>
                    <a:pt x="20314" y="791"/>
                  </a:cubicBezTo>
                  <a:cubicBezTo>
                    <a:pt x="21600" y="1655"/>
                    <a:pt x="21600" y="3383"/>
                    <a:pt x="20571" y="6983"/>
                  </a:cubicBezTo>
                  <a:cubicBezTo>
                    <a:pt x="19543" y="10583"/>
                    <a:pt x="17486" y="16055"/>
                    <a:pt x="15429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2985340" y="3705181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3138677" y="3389367"/>
              <a:ext cx="128584" cy="40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95" fill="norm" stroke="1" extrusionOk="0">
                  <a:moveTo>
                    <a:pt x="0" y="893"/>
                  </a:moveTo>
                  <a:cubicBezTo>
                    <a:pt x="1694" y="485"/>
                    <a:pt x="3388" y="78"/>
                    <a:pt x="5294" y="10"/>
                  </a:cubicBezTo>
                  <a:cubicBezTo>
                    <a:pt x="7200" y="-58"/>
                    <a:pt x="9318" y="214"/>
                    <a:pt x="11223" y="621"/>
                  </a:cubicBezTo>
                  <a:cubicBezTo>
                    <a:pt x="13129" y="1029"/>
                    <a:pt x="14824" y="1572"/>
                    <a:pt x="15459" y="2523"/>
                  </a:cubicBezTo>
                  <a:cubicBezTo>
                    <a:pt x="16094" y="3474"/>
                    <a:pt x="15671" y="4833"/>
                    <a:pt x="14612" y="5784"/>
                  </a:cubicBezTo>
                  <a:cubicBezTo>
                    <a:pt x="13553" y="6734"/>
                    <a:pt x="11859" y="7278"/>
                    <a:pt x="11224" y="7889"/>
                  </a:cubicBezTo>
                  <a:cubicBezTo>
                    <a:pt x="10588" y="8500"/>
                    <a:pt x="11012" y="9180"/>
                    <a:pt x="12918" y="10267"/>
                  </a:cubicBezTo>
                  <a:cubicBezTo>
                    <a:pt x="14824" y="11353"/>
                    <a:pt x="18212" y="12848"/>
                    <a:pt x="19906" y="14410"/>
                  </a:cubicBezTo>
                  <a:cubicBezTo>
                    <a:pt x="21600" y="15972"/>
                    <a:pt x="21600" y="17602"/>
                    <a:pt x="20753" y="18757"/>
                  </a:cubicBezTo>
                  <a:cubicBezTo>
                    <a:pt x="19906" y="19912"/>
                    <a:pt x="18212" y="20591"/>
                    <a:pt x="16094" y="20999"/>
                  </a:cubicBezTo>
                  <a:cubicBezTo>
                    <a:pt x="13976" y="21406"/>
                    <a:pt x="11435" y="21542"/>
                    <a:pt x="9529" y="21202"/>
                  </a:cubicBezTo>
                  <a:cubicBezTo>
                    <a:pt x="7624" y="20863"/>
                    <a:pt x="6353" y="20048"/>
                    <a:pt x="5082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3315014" y="3329505"/>
              <a:ext cx="125627" cy="60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9072" y="0"/>
                  </a:moveTo>
                  <a:cubicBezTo>
                    <a:pt x="11232" y="0"/>
                    <a:pt x="13392" y="0"/>
                    <a:pt x="15768" y="638"/>
                  </a:cubicBezTo>
                  <a:cubicBezTo>
                    <a:pt x="18144" y="1276"/>
                    <a:pt x="20736" y="2552"/>
                    <a:pt x="21168" y="3691"/>
                  </a:cubicBezTo>
                  <a:cubicBezTo>
                    <a:pt x="21600" y="4830"/>
                    <a:pt x="19872" y="5833"/>
                    <a:pt x="18576" y="7063"/>
                  </a:cubicBezTo>
                  <a:cubicBezTo>
                    <a:pt x="17280" y="8294"/>
                    <a:pt x="16416" y="9752"/>
                    <a:pt x="16848" y="11529"/>
                  </a:cubicBezTo>
                  <a:cubicBezTo>
                    <a:pt x="17280" y="13306"/>
                    <a:pt x="19008" y="15403"/>
                    <a:pt x="18144" y="17043"/>
                  </a:cubicBezTo>
                  <a:cubicBezTo>
                    <a:pt x="17280" y="18684"/>
                    <a:pt x="13824" y="19868"/>
                    <a:pt x="10368" y="20552"/>
                  </a:cubicBezTo>
                  <a:cubicBezTo>
                    <a:pt x="6912" y="21235"/>
                    <a:pt x="3456" y="21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225817" y="3243403"/>
              <a:ext cx="183466" cy="74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30" fill="norm" stroke="1" extrusionOk="0">
                  <a:moveTo>
                    <a:pt x="18328" y="2034"/>
                  </a:moveTo>
                  <a:cubicBezTo>
                    <a:pt x="15701" y="1226"/>
                    <a:pt x="13074" y="418"/>
                    <a:pt x="10301" y="124"/>
                  </a:cubicBezTo>
                  <a:cubicBezTo>
                    <a:pt x="7528" y="-170"/>
                    <a:pt x="4609" y="50"/>
                    <a:pt x="2566" y="859"/>
                  </a:cubicBezTo>
                  <a:cubicBezTo>
                    <a:pt x="523" y="1667"/>
                    <a:pt x="-645" y="3063"/>
                    <a:pt x="377" y="4385"/>
                  </a:cubicBezTo>
                  <a:cubicBezTo>
                    <a:pt x="1398" y="5708"/>
                    <a:pt x="4609" y="6957"/>
                    <a:pt x="7674" y="7618"/>
                  </a:cubicBezTo>
                  <a:cubicBezTo>
                    <a:pt x="10739" y="8279"/>
                    <a:pt x="13658" y="8352"/>
                    <a:pt x="15847" y="8389"/>
                  </a:cubicBezTo>
                  <a:cubicBezTo>
                    <a:pt x="18036" y="8426"/>
                    <a:pt x="19496" y="8426"/>
                    <a:pt x="19933" y="8610"/>
                  </a:cubicBezTo>
                  <a:cubicBezTo>
                    <a:pt x="20371" y="8793"/>
                    <a:pt x="19787" y="9161"/>
                    <a:pt x="17598" y="10593"/>
                  </a:cubicBezTo>
                  <a:cubicBezTo>
                    <a:pt x="15409" y="12026"/>
                    <a:pt x="11614" y="14524"/>
                    <a:pt x="10593" y="16397"/>
                  </a:cubicBezTo>
                  <a:cubicBezTo>
                    <a:pt x="9571" y="18271"/>
                    <a:pt x="11323" y="19520"/>
                    <a:pt x="13512" y="20254"/>
                  </a:cubicBezTo>
                  <a:cubicBezTo>
                    <a:pt x="15701" y="20989"/>
                    <a:pt x="18328" y="21210"/>
                    <a:pt x="20955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3658657" y="3620845"/>
              <a:ext cx="80638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2702" y="21600"/>
                  </a:moveTo>
                  <a:cubicBezTo>
                    <a:pt x="2019" y="20700"/>
                    <a:pt x="1335" y="19800"/>
                    <a:pt x="822" y="19800"/>
                  </a:cubicBezTo>
                  <a:cubicBezTo>
                    <a:pt x="310" y="19800"/>
                    <a:pt x="-32" y="20700"/>
                    <a:pt x="2" y="21150"/>
                  </a:cubicBezTo>
                  <a:cubicBezTo>
                    <a:pt x="36" y="21600"/>
                    <a:pt x="446" y="21600"/>
                    <a:pt x="1916" y="19800"/>
                  </a:cubicBezTo>
                  <a:cubicBezTo>
                    <a:pt x="3386" y="18000"/>
                    <a:pt x="5915" y="14400"/>
                    <a:pt x="8717" y="11250"/>
                  </a:cubicBezTo>
                  <a:cubicBezTo>
                    <a:pt x="11520" y="8100"/>
                    <a:pt x="14596" y="5400"/>
                    <a:pt x="16783" y="3600"/>
                  </a:cubicBezTo>
                  <a:cubicBezTo>
                    <a:pt x="18971" y="1800"/>
                    <a:pt x="20269" y="900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4319370" y="3595979"/>
              <a:ext cx="93363" cy="18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229" fill="norm" stroke="1" extrusionOk="0">
                  <a:moveTo>
                    <a:pt x="0" y="213"/>
                  </a:moveTo>
                  <a:cubicBezTo>
                    <a:pt x="3411" y="-79"/>
                    <a:pt x="6821" y="-371"/>
                    <a:pt x="10800" y="1526"/>
                  </a:cubicBezTo>
                  <a:cubicBezTo>
                    <a:pt x="14779" y="3424"/>
                    <a:pt x="19326" y="7510"/>
                    <a:pt x="20463" y="11159"/>
                  </a:cubicBezTo>
                  <a:cubicBezTo>
                    <a:pt x="21600" y="14807"/>
                    <a:pt x="19326" y="18018"/>
                    <a:pt x="17053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292324" y="4420753"/>
              <a:ext cx="124626" cy="42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85" fill="norm" stroke="1" extrusionOk="0">
                  <a:moveTo>
                    <a:pt x="21067" y="1022"/>
                  </a:moveTo>
                  <a:cubicBezTo>
                    <a:pt x="15883" y="511"/>
                    <a:pt x="10699" y="0"/>
                    <a:pt x="7243" y="0"/>
                  </a:cubicBezTo>
                  <a:cubicBezTo>
                    <a:pt x="3787" y="0"/>
                    <a:pt x="2059" y="511"/>
                    <a:pt x="979" y="1470"/>
                  </a:cubicBezTo>
                  <a:cubicBezTo>
                    <a:pt x="-101" y="2428"/>
                    <a:pt x="-533" y="3834"/>
                    <a:pt x="979" y="4921"/>
                  </a:cubicBezTo>
                  <a:cubicBezTo>
                    <a:pt x="2491" y="6007"/>
                    <a:pt x="5947" y="6774"/>
                    <a:pt x="8755" y="7349"/>
                  </a:cubicBezTo>
                  <a:cubicBezTo>
                    <a:pt x="11563" y="7924"/>
                    <a:pt x="13723" y="8308"/>
                    <a:pt x="15235" y="8883"/>
                  </a:cubicBezTo>
                  <a:cubicBezTo>
                    <a:pt x="16747" y="9458"/>
                    <a:pt x="17611" y="10225"/>
                    <a:pt x="17179" y="10864"/>
                  </a:cubicBezTo>
                  <a:cubicBezTo>
                    <a:pt x="16747" y="11503"/>
                    <a:pt x="15019" y="12014"/>
                    <a:pt x="12427" y="12589"/>
                  </a:cubicBezTo>
                  <a:cubicBezTo>
                    <a:pt x="9835" y="13164"/>
                    <a:pt x="6379" y="13804"/>
                    <a:pt x="4651" y="14443"/>
                  </a:cubicBezTo>
                  <a:cubicBezTo>
                    <a:pt x="2923" y="15082"/>
                    <a:pt x="2923" y="15721"/>
                    <a:pt x="3571" y="16871"/>
                  </a:cubicBezTo>
                  <a:cubicBezTo>
                    <a:pt x="4219" y="18021"/>
                    <a:pt x="5515" y="19683"/>
                    <a:pt x="7459" y="20578"/>
                  </a:cubicBezTo>
                  <a:cubicBezTo>
                    <a:pt x="9403" y="21472"/>
                    <a:pt x="11995" y="21600"/>
                    <a:pt x="14155" y="21408"/>
                  </a:cubicBezTo>
                  <a:cubicBezTo>
                    <a:pt x="16315" y="21217"/>
                    <a:pt x="18043" y="20705"/>
                    <a:pt x="19771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501284" y="4594534"/>
              <a:ext cx="243969" cy="46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11" fill="norm" stroke="1" extrusionOk="0">
                  <a:moveTo>
                    <a:pt x="1336" y="0"/>
                  </a:moveTo>
                  <a:cubicBezTo>
                    <a:pt x="668" y="1671"/>
                    <a:pt x="0" y="3341"/>
                    <a:pt x="0" y="4833"/>
                  </a:cubicBezTo>
                  <a:cubicBezTo>
                    <a:pt x="0" y="6325"/>
                    <a:pt x="668" y="7638"/>
                    <a:pt x="1559" y="8354"/>
                  </a:cubicBezTo>
                  <a:cubicBezTo>
                    <a:pt x="2449" y="9070"/>
                    <a:pt x="3563" y="9189"/>
                    <a:pt x="5344" y="8652"/>
                  </a:cubicBezTo>
                  <a:cubicBezTo>
                    <a:pt x="7126" y="8115"/>
                    <a:pt x="9575" y="6922"/>
                    <a:pt x="10911" y="6027"/>
                  </a:cubicBezTo>
                  <a:cubicBezTo>
                    <a:pt x="12247" y="5131"/>
                    <a:pt x="12470" y="4535"/>
                    <a:pt x="12693" y="3878"/>
                  </a:cubicBezTo>
                  <a:cubicBezTo>
                    <a:pt x="12915" y="3222"/>
                    <a:pt x="13138" y="2506"/>
                    <a:pt x="13138" y="2446"/>
                  </a:cubicBezTo>
                  <a:cubicBezTo>
                    <a:pt x="13138" y="2387"/>
                    <a:pt x="12915" y="2983"/>
                    <a:pt x="13472" y="4475"/>
                  </a:cubicBezTo>
                  <a:cubicBezTo>
                    <a:pt x="14029" y="5967"/>
                    <a:pt x="15365" y="8354"/>
                    <a:pt x="16924" y="10979"/>
                  </a:cubicBezTo>
                  <a:cubicBezTo>
                    <a:pt x="18482" y="13604"/>
                    <a:pt x="20264" y="16469"/>
                    <a:pt x="20932" y="18199"/>
                  </a:cubicBezTo>
                  <a:cubicBezTo>
                    <a:pt x="21600" y="19929"/>
                    <a:pt x="21155" y="20526"/>
                    <a:pt x="20375" y="20944"/>
                  </a:cubicBezTo>
                  <a:cubicBezTo>
                    <a:pt x="19596" y="21361"/>
                    <a:pt x="18482" y="21600"/>
                    <a:pt x="16812" y="21481"/>
                  </a:cubicBezTo>
                  <a:cubicBezTo>
                    <a:pt x="15142" y="21361"/>
                    <a:pt x="12915" y="20884"/>
                    <a:pt x="12025" y="19929"/>
                  </a:cubicBezTo>
                  <a:cubicBezTo>
                    <a:pt x="11134" y="18975"/>
                    <a:pt x="11579" y="17543"/>
                    <a:pt x="12025" y="16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784947" y="4731070"/>
              <a:ext cx="92013" cy="20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88" fill="norm" stroke="1" extrusionOk="0">
                  <a:moveTo>
                    <a:pt x="17515" y="1732"/>
                  </a:moveTo>
                  <a:cubicBezTo>
                    <a:pt x="15180" y="942"/>
                    <a:pt x="12845" y="151"/>
                    <a:pt x="10218" y="20"/>
                  </a:cubicBezTo>
                  <a:cubicBezTo>
                    <a:pt x="7591" y="-112"/>
                    <a:pt x="4672" y="415"/>
                    <a:pt x="2629" y="1864"/>
                  </a:cubicBezTo>
                  <a:cubicBezTo>
                    <a:pt x="586" y="3312"/>
                    <a:pt x="-582" y="5683"/>
                    <a:pt x="294" y="6869"/>
                  </a:cubicBezTo>
                  <a:cubicBezTo>
                    <a:pt x="1169" y="8054"/>
                    <a:pt x="4088" y="8054"/>
                    <a:pt x="6715" y="7659"/>
                  </a:cubicBezTo>
                  <a:cubicBezTo>
                    <a:pt x="9342" y="7264"/>
                    <a:pt x="11677" y="6473"/>
                    <a:pt x="14013" y="5683"/>
                  </a:cubicBezTo>
                  <a:cubicBezTo>
                    <a:pt x="16348" y="4893"/>
                    <a:pt x="18683" y="4103"/>
                    <a:pt x="19850" y="4761"/>
                  </a:cubicBezTo>
                  <a:cubicBezTo>
                    <a:pt x="21018" y="5420"/>
                    <a:pt x="21018" y="7527"/>
                    <a:pt x="21018" y="10556"/>
                  </a:cubicBezTo>
                  <a:cubicBezTo>
                    <a:pt x="21018" y="13586"/>
                    <a:pt x="21018" y="17537"/>
                    <a:pt x="21018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968962" y="4908875"/>
              <a:ext cx="7666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1204551" y="4489296"/>
              <a:ext cx="101752" cy="36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77" fill="norm" stroke="1" extrusionOk="0">
                  <a:moveTo>
                    <a:pt x="20976" y="2127"/>
                  </a:moveTo>
                  <a:cubicBezTo>
                    <a:pt x="19922" y="1377"/>
                    <a:pt x="18869" y="627"/>
                    <a:pt x="15971" y="252"/>
                  </a:cubicBezTo>
                  <a:cubicBezTo>
                    <a:pt x="13074" y="-123"/>
                    <a:pt x="8332" y="-123"/>
                    <a:pt x="4908" y="552"/>
                  </a:cubicBezTo>
                  <a:cubicBezTo>
                    <a:pt x="1483" y="1227"/>
                    <a:pt x="-624" y="2577"/>
                    <a:pt x="166" y="3852"/>
                  </a:cubicBezTo>
                  <a:cubicBezTo>
                    <a:pt x="956" y="5127"/>
                    <a:pt x="4644" y="6327"/>
                    <a:pt x="8069" y="7677"/>
                  </a:cubicBezTo>
                  <a:cubicBezTo>
                    <a:pt x="11493" y="9027"/>
                    <a:pt x="14654" y="10527"/>
                    <a:pt x="15181" y="11952"/>
                  </a:cubicBezTo>
                  <a:cubicBezTo>
                    <a:pt x="15708" y="13377"/>
                    <a:pt x="13600" y="14727"/>
                    <a:pt x="11493" y="15627"/>
                  </a:cubicBezTo>
                  <a:cubicBezTo>
                    <a:pt x="9386" y="16527"/>
                    <a:pt x="7278" y="16977"/>
                    <a:pt x="6225" y="17577"/>
                  </a:cubicBezTo>
                  <a:cubicBezTo>
                    <a:pt x="5171" y="18177"/>
                    <a:pt x="5171" y="18927"/>
                    <a:pt x="7542" y="19602"/>
                  </a:cubicBezTo>
                  <a:cubicBezTo>
                    <a:pt x="9913" y="20277"/>
                    <a:pt x="14654" y="20877"/>
                    <a:pt x="19396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1435959" y="4640535"/>
              <a:ext cx="175917" cy="30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22" fill="norm" stroke="1" extrusionOk="0">
                  <a:moveTo>
                    <a:pt x="1008" y="0"/>
                  </a:moveTo>
                  <a:cubicBezTo>
                    <a:pt x="391" y="915"/>
                    <a:pt x="-226" y="1831"/>
                    <a:pt x="83" y="2654"/>
                  </a:cubicBezTo>
                  <a:cubicBezTo>
                    <a:pt x="391" y="3478"/>
                    <a:pt x="1625" y="4210"/>
                    <a:pt x="3014" y="4668"/>
                  </a:cubicBezTo>
                  <a:cubicBezTo>
                    <a:pt x="4403" y="5125"/>
                    <a:pt x="5945" y="5308"/>
                    <a:pt x="7951" y="4851"/>
                  </a:cubicBezTo>
                  <a:cubicBezTo>
                    <a:pt x="9957" y="4393"/>
                    <a:pt x="12425" y="3295"/>
                    <a:pt x="14123" y="2288"/>
                  </a:cubicBezTo>
                  <a:cubicBezTo>
                    <a:pt x="15820" y="1281"/>
                    <a:pt x="16745" y="366"/>
                    <a:pt x="16900" y="458"/>
                  </a:cubicBezTo>
                  <a:cubicBezTo>
                    <a:pt x="17054" y="549"/>
                    <a:pt x="16437" y="1647"/>
                    <a:pt x="16591" y="3936"/>
                  </a:cubicBezTo>
                  <a:cubicBezTo>
                    <a:pt x="16745" y="6224"/>
                    <a:pt x="17671" y="9702"/>
                    <a:pt x="18597" y="12173"/>
                  </a:cubicBezTo>
                  <a:cubicBezTo>
                    <a:pt x="19523" y="14644"/>
                    <a:pt x="20448" y="16108"/>
                    <a:pt x="20911" y="17298"/>
                  </a:cubicBezTo>
                  <a:cubicBezTo>
                    <a:pt x="21374" y="18488"/>
                    <a:pt x="21374" y="19403"/>
                    <a:pt x="20757" y="20136"/>
                  </a:cubicBezTo>
                  <a:cubicBezTo>
                    <a:pt x="20140" y="20868"/>
                    <a:pt x="18905" y="21417"/>
                    <a:pt x="17363" y="21508"/>
                  </a:cubicBezTo>
                  <a:cubicBezTo>
                    <a:pt x="15820" y="21600"/>
                    <a:pt x="13968" y="21234"/>
                    <a:pt x="13043" y="20136"/>
                  </a:cubicBezTo>
                  <a:cubicBezTo>
                    <a:pt x="12117" y="19037"/>
                    <a:pt x="12117" y="17207"/>
                    <a:pt x="12117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1666634" y="4669730"/>
              <a:ext cx="76679" cy="15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82" fill="norm" stroke="1" extrusionOk="0">
                  <a:moveTo>
                    <a:pt x="20906" y="2367"/>
                  </a:moveTo>
                  <a:cubicBezTo>
                    <a:pt x="18119" y="1287"/>
                    <a:pt x="15332" y="207"/>
                    <a:pt x="12196" y="27"/>
                  </a:cubicBezTo>
                  <a:cubicBezTo>
                    <a:pt x="9061" y="-153"/>
                    <a:pt x="5577" y="567"/>
                    <a:pt x="3138" y="1827"/>
                  </a:cubicBezTo>
                  <a:cubicBezTo>
                    <a:pt x="700" y="3087"/>
                    <a:pt x="-694" y="4887"/>
                    <a:pt x="351" y="7587"/>
                  </a:cubicBezTo>
                  <a:cubicBezTo>
                    <a:pt x="1396" y="10287"/>
                    <a:pt x="4880" y="13887"/>
                    <a:pt x="7667" y="16587"/>
                  </a:cubicBezTo>
                  <a:cubicBezTo>
                    <a:pt x="10454" y="19287"/>
                    <a:pt x="12545" y="21087"/>
                    <a:pt x="12545" y="21267"/>
                  </a:cubicBezTo>
                  <a:cubicBezTo>
                    <a:pt x="12545" y="21447"/>
                    <a:pt x="10454" y="20007"/>
                    <a:pt x="10106" y="16767"/>
                  </a:cubicBezTo>
                  <a:cubicBezTo>
                    <a:pt x="9758" y="13527"/>
                    <a:pt x="11151" y="8487"/>
                    <a:pt x="12545" y="3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1812314" y="4793872"/>
              <a:ext cx="5366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1959581" y="4609868"/>
              <a:ext cx="172186" cy="34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83" fill="norm" stroke="1" extrusionOk="0">
                  <a:moveTo>
                    <a:pt x="4566" y="0"/>
                  </a:moveTo>
                  <a:cubicBezTo>
                    <a:pt x="2977" y="1440"/>
                    <a:pt x="1389" y="2880"/>
                    <a:pt x="595" y="4080"/>
                  </a:cubicBezTo>
                  <a:cubicBezTo>
                    <a:pt x="-199" y="5280"/>
                    <a:pt x="-199" y="6240"/>
                    <a:pt x="595" y="6880"/>
                  </a:cubicBezTo>
                  <a:cubicBezTo>
                    <a:pt x="1389" y="7520"/>
                    <a:pt x="2977" y="7840"/>
                    <a:pt x="5201" y="7600"/>
                  </a:cubicBezTo>
                  <a:cubicBezTo>
                    <a:pt x="7425" y="7360"/>
                    <a:pt x="10283" y="6560"/>
                    <a:pt x="12189" y="5840"/>
                  </a:cubicBezTo>
                  <a:cubicBezTo>
                    <a:pt x="14095" y="5120"/>
                    <a:pt x="15048" y="4480"/>
                    <a:pt x="15525" y="4720"/>
                  </a:cubicBezTo>
                  <a:cubicBezTo>
                    <a:pt x="16001" y="4960"/>
                    <a:pt x="16001" y="6080"/>
                    <a:pt x="16795" y="8160"/>
                  </a:cubicBezTo>
                  <a:cubicBezTo>
                    <a:pt x="17589" y="10240"/>
                    <a:pt x="19177" y="13280"/>
                    <a:pt x="20130" y="15280"/>
                  </a:cubicBezTo>
                  <a:cubicBezTo>
                    <a:pt x="21083" y="17280"/>
                    <a:pt x="21401" y="18240"/>
                    <a:pt x="21401" y="19120"/>
                  </a:cubicBezTo>
                  <a:cubicBezTo>
                    <a:pt x="21401" y="20000"/>
                    <a:pt x="21083" y="20800"/>
                    <a:pt x="20130" y="21200"/>
                  </a:cubicBezTo>
                  <a:cubicBezTo>
                    <a:pt x="19177" y="21600"/>
                    <a:pt x="17589" y="21600"/>
                    <a:pt x="16160" y="21040"/>
                  </a:cubicBezTo>
                  <a:cubicBezTo>
                    <a:pt x="14730" y="20480"/>
                    <a:pt x="13460" y="19360"/>
                    <a:pt x="12983" y="18320"/>
                  </a:cubicBezTo>
                  <a:cubicBezTo>
                    <a:pt x="12507" y="17280"/>
                    <a:pt x="12825" y="16320"/>
                    <a:pt x="13142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2172655" y="4715569"/>
              <a:ext cx="105937" cy="15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26" fill="norm" stroke="1" extrusionOk="0">
                  <a:moveTo>
                    <a:pt x="0" y="7539"/>
                  </a:moveTo>
                  <a:cubicBezTo>
                    <a:pt x="3600" y="5100"/>
                    <a:pt x="7200" y="2661"/>
                    <a:pt x="10800" y="1268"/>
                  </a:cubicBezTo>
                  <a:cubicBezTo>
                    <a:pt x="14400" y="-126"/>
                    <a:pt x="18000" y="-474"/>
                    <a:pt x="19800" y="745"/>
                  </a:cubicBezTo>
                  <a:cubicBezTo>
                    <a:pt x="21600" y="1965"/>
                    <a:pt x="21600" y="4752"/>
                    <a:pt x="20829" y="8410"/>
                  </a:cubicBezTo>
                  <a:cubicBezTo>
                    <a:pt x="20057" y="12068"/>
                    <a:pt x="18514" y="16597"/>
                    <a:pt x="16971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2249324" y="4778538"/>
              <a:ext cx="107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2471662" y="4770871"/>
              <a:ext cx="46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31"/>
                    <a:pt x="21600" y="8862"/>
                    <a:pt x="18000" y="12462"/>
                  </a:cubicBezTo>
                  <a:cubicBezTo>
                    <a:pt x="14400" y="16062"/>
                    <a:pt x="72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2656180" y="4668647"/>
              <a:ext cx="179360" cy="41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40" fill="norm" stroke="1" extrusionOk="0">
                  <a:moveTo>
                    <a:pt x="1764" y="1309"/>
                  </a:moveTo>
                  <a:cubicBezTo>
                    <a:pt x="1460" y="655"/>
                    <a:pt x="1156" y="0"/>
                    <a:pt x="852" y="0"/>
                  </a:cubicBezTo>
                  <a:cubicBezTo>
                    <a:pt x="547" y="0"/>
                    <a:pt x="243" y="655"/>
                    <a:pt x="91" y="1309"/>
                  </a:cubicBezTo>
                  <a:cubicBezTo>
                    <a:pt x="-61" y="1964"/>
                    <a:pt x="-61" y="2618"/>
                    <a:pt x="395" y="3273"/>
                  </a:cubicBezTo>
                  <a:cubicBezTo>
                    <a:pt x="852" y="3927"/>
                    <a:pt x="1764" y="4582"/>
                    <a:pt x="3133" y="4909"/>
                  </a:cubicBezTo>
                  <a:cubicBezTo>
                    <a:pt x="4502" y="5236"/>
                    <a:pt x="6328" y="5236"/>
                    <a:pt x="8609" y="4909"/>
                  </a:cubicBezTo>
                  <a:cubicBezTo>
                    <a:pt x="10891" y="4582"/>
                    <a:pt x="13629" y="3927"/>
                    <a:pt x="15454" y="3076"/>
                  </a:cubicBezTo>
                  <a:cubicBezTo>
                    <a:pt x="17280" y="2225"/>
                    <a:pt x="18193" y="1178"/>
                    <a:pt x="18345" y="982"/>
                  </a:cubicBezTo>
                  <a:cubicBezTo>
                    <a:pt x="18497" y="785"/>
                    <a:pt x="17888" y="1440"/>
                    <a:pt x="18193" y="3862"/>
                  </a:cubicBezTo>
                  <a:cubicBezTo>
                    <a:pt x="18497" y="6284"/>
                    <a:pt x="19714" y="10473"/>
                    <a:pt x="20474" y="13287"/>
                  </a:cubicBezTo>
                  <a:cubicBezTo>
                    <a:pt x="21235" y="16102"/>
                    <a:pt x="21539" y="17542"/>
                    <a:pt x="21235" y="18655"/>
                  </a:cubicBezTo>
                  <a:cubicBezTo>
                    <a:pt x="20931" y="19767"/>
                    <a:pt x="20018" y="20553"/>
                    <a:pt x="18040" y="21011"/>
                  </a:cubicBezTo>
                  <a:cubicBezTo>
                    <a:pt x="16063" y="21469"/>
                    <a:pt x="13021" y="21600"/>
                    <a:pt x="10435" y="21207"/>
                  </a:cubicBezTo>
                  <a:cubicBezTo>
                    <a:pt x="7849" y="20815"/>
                    <a:pt x="5719" y="19898"/>
                    <a:pt x="5111" y="18916"/>
                  </a:cubicBezTo>
                  <a:cubicBezTo>
                    <a:pt x="4502" y="17935"/>
                    <a:pt x="5415" y="16887"/>
                    <a:pt x="6328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2894439" y="4763205"/>
              <a:ext cx="67902" cy="17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97" fill="norm" stroke="1" extrusionOk="0">
                  <a:moveTo>
                    <a:pt x="21255" y="0"/>
                  </a:moveTo>
                  <a:cubicBezTo>
                    <a:pt x="17255" y="0"/>
                    <a:pt x="13255" y="0"/>
                    <a:pt x="9655" y="1878"/>
                  </a:cubicBezTo>
                  <a:cubicBezTo>
                    <a:pt x="6055" y="3757"/>
                    <a:pt x="2855" y="7513"/>
                    <a:pt x="1255" y="10487"/>
                  </a:cubicBezTo>
                  <a:cubicBezTo>
                    <a:pt x="-345" y="13461"/>
                    <a:pt x="-345" y="15652"/>
                    <a:pt x="855" y="17374"/>
                  </a:cubicBezTo>
                  <a:cubicBezTo>
                    <a:pt x="2055" y="19096"/>
                    <a:pt x="4455" y="20348"/>
                    <a:pt x="7655" y="20974"/>
                  </a:cubicBezTo>
                  <a:cubicBezTo>
                    <a:pt x="10855" y="21600"/>
                    <a:pt x="14855" y="21600"/>
                    <a:pt x="16855" y="20504"/>
                  </a:cubicBezTo>
                  <a:cubicBezTo>
                    <a:pt x="18855" y="19409"/>
                    <a:pt x="18855" y="17217"/>
                    <a:pt x="16455" y="16122"/>
                  </a:cubicBezTo>
                  <a:cubicBezTo>
                    <a:pt x="14055" y="15026"/>
                    <a:pt x="9255" y="15026"/>
                    <a:pt x="4455" y="1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3031341" y="4616877"/>
              <a:ext cx="97115" cy="30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652"/>
                  </a:moveTo>
                  <a:cubicBezTo>
                    <a:pt x="1705" y="938"/>
                    <a:pt x="3411" y="224"/>
                    <a:pt x="5684" y="46"/>
                  </a:cubicBezTo>
                  <a:cubicBezTo>
                    <a:pt x="7958" y="-133"/>
                    <a:pt x="10800" y="224"/>
                    <a:pt x="12789" y="849"/>
                  </a:cubicBezTo>
                  <a:cubicBezTo>
                    <a:pt x="14779" y="1474"/>
                    <a:pt x="15916" y="2366"/>
                    <a:pt x="16484" y="3259"/>
                  </a:cubicBezTo>
                  <a:cubicBezTo>
                    <a:pt x="17053" y="4151"/>
                    <a:pt x="17053" y="5044"/>
                    <a:pt x="15347" y="6204"/>
                  </a:cubicBezTo>
                  <a:cubicBezTo>
                    <a:pt x="13642" y="7365"/>
                    <a:pt x="10232" y="8793"/>
                    <a:pt x="10232" y="9774"/>
                  </a:cubicBezTo>
                  <a:cubicBezTo>
                    <a:pt x="10232" y="10756"/>
                    <a:pt x="13642" y="11292"/>
                    <a:pt x="16484" y="12363"/>
                  </a:cubicBezTo>
                  <a:cubicBezTo>
                    <a:pt x="19326" y="13434"/>
                    <a:pt x="21600" y="15041"/>
                    <a:pt x="21600" y="16647"/>
                  </a:cubicBezTo>
                  <a:cubicBezTo>
                    <a:pt x="21600" y="18254"/>
                    <a:pt x="19326" y="19860"/>
                    <a:pt x="16768" y="20664"/>
                  </a:cubicBezTo>
                  <a:cubicBezTo>
                    <a:pt x="14211" y="21467"/>
                    <a:pt x="11368" y="21467"/>
                    <a:pt x="8526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3161677" y="4510199"/>
              <a:ext cx="100511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1543" y="0"/>
                  </a:moveTo>
                  <a:cubicBezTo>
                    <a:pt x="4114" y="111"/>
                    <a:pt x="6686" y="222"/>
                    <a:pt x="9000" y="775"/>
                  </a:cubicBezTo>
                  <a:cubicBezTo>
                    <a:pt x="11314" y="1329"/>
                    <a:pt x="13371" y="2326"/>
                    <a:pt x="13371" y="3378"/>
                  </a:cubicBezTo>
                  <a:cubicBezTo>
                    <a:pt x="13371" y="4431"/>
                    <a:pt x="11314" y="5538"/>
                    <a:pt x="10029" y="6868"/>
                  </a:cubicBezTo>
                  <a:cubicBezTo>
                    <a:pt x="8743" y="8197"/>
                    <a:pt x="8229" y="9748"/>
                    <a:pt x="9771" y="11022"/>
                  </a:cubicBezTo>
                  <a:cubicBezTo>
                    <a:pt x="11314" y="12295"/>
                    <a:pt x="14914" y="13292"/>
                    <a:pt x="17486" y="14455"/>
                  </a:cubicBezTo>
                  <a:cubicBezTo>
                    <a:pt x="20057" y="15618"/>
                    <a:pt x="21600" y="16948"/>
                    <a:pt x="18514" y="18166"/>
                  </a:cubicBezTo>
                  <a:cubicBezTo>
                    <a:pt x="15429" y="19385"/>
                    <a:pt x="7714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3568020" y="4809206"/>
              <a:ext cx="89702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8900"/>
                    <a:pt x="4431" y="16200"/>
                    <a:pt x="6646" y="14400"/>
                  </a:cubicBezTo>
                  <a:cubicBezTo>
                    <a:pt x="8862" y="12600"/>
                    <a:pt x="11077" y="11700"/>
                    <a:pt x="13231" y="10800"/>
                  </a:cubicBezTo>
                  <a:cubicBezTo>
                    <a:pt x="15385" y="9900"/>
                    <a:pt x="17477" y="9000"/>
                    <a:pt x="18862" y="7200"/>
                  </a:cubicBezTo>
                  <a:cubicBezTo>
                    <a:pt x="20246" y="5400"/>
                    <a:pt x="2092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4255934" y="4748972"/>
              <a:ext cx="174302" cy="22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493" fill="norm" stroke="1" extrusionOk="0">
                  <a:moveTo>
                    <a:pt x="2047" y="2127"/>
                  </a:moveTo>
                  <a:cubicBezTo>
                    <a:pt x="847" y="1383"/>
                    <a:pt x="-353" y="638"/>
                    <a:pt x="97" y="265"/>
                  </a:cubicBezTo>
                  <a:cubicBezTo>
                    <a:pt x="547" y="-107"/>
                    <a:pt x="2647" y="-107"/>
                    <a:pt x="5947" y="390"/>
                  </a:cubicBezTo>
                  <a:cubicBezTo>
                    <a:pt x="9247" y="886"/>
                    <a:pt x="13747" y="1879"/>
                    <a:pt x="16747" y="3369"/>
                  </a:cubicBezTo>
                  <a:cubicBezTo>
                    <a:pt x="19747" y="4859"/>
                    <a:pt x="21247" y="6845"/>
                    <a:pt x="20047" y="9948"/>
                  </a:cubicBezTo>
                  <a:cubicBezTo>
                    <a:pt x="18847" y="13052"/>
                    <a:pt x="14947" y="17272"/>
                    <a:pt x="11047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1306302" y="5430220"/>
              <a:ext cx="1" cy="107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1329303" y="5859563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1398305" y="5997566"/>
              <a:ext cx="766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391289" y="6662025"/>
              <a:ext cx="194332" cy="56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56" fill="norm" stroke="1" extrusionOk="0">
                  <a:moveTo>
                    <a:pt x="21331" y="982"/>
                  </a:moveTo>
                  <a:cubicBezTo>
                    <a:pt x="18245" y="491"/>
                    <a:pt x="15160" y="0"/>
                    <a:pt x="12354" y="0"/>
                  </a:cubicBezTo>
                  <a:cubicBezTo>
                    <a:pt x="9549" y="0"/>
                    <a:pt x="7025" y="491"/>
                    <a:pt x="5061" y="1031"/>
                  </a:cubicBezTo>
                  <a:cubicBezTo>
                    <a:pt x="3097" y="1571"/>
                    <a:pt x="1695" y="2160"/>
                    <a:pt x="853" y="2700"/>
                  </a:cubicBezTo>
                  <a:cubicBezTo>
                    <a:pt x="12" y="3240"/>
                    <a:pt x="-269" y="3731"/>
                    <a:pt x="292" y="4124"/>
                  </a:cubicBezTo>
                  <a:cubicBezTo>
                    <a:pt x="853" y="4516"/>
                    <a:pt x="2256" y="4811"/>
                    <a:pt x="4780" y="5253"/>
                  </a:cubicBezTo>
                  <a:cubicBezTo>
                    <a:pt x="7305" y="5695"/>
                    <a:pt x="10952" y="6284"/>
                    <a:pt x="13196" y="6775"/>
                  </a:cubicBezTo>
                  <a:cubicBezTo>
                    <a:pt x="15440" y="7265"/>
                    <a:pt x="16282" y="7658"/>
                    <a:pt x="16702" y="8198"/>
                  </a:cubicBezTo>
                  <a:cubicBezTo>
                    <a:pt x="17123" y="8738"/>
                    <a:pt x="17123" y="9425"/>
                    <a:pt x="15721" y="10162"/>
                  </a:cubicBezTo>
                  <a:cubicBezTo>
                    <a:pt x="14318" y="10898"/>
                    <a:pt x="11513" y="11684"/>
                    <a:pt x="9409" y="12224"/>
                  </a:cubicBezTo>
                  <a:cubicBezTo>
                    <a:pt x="7305" y="12764"/>
                    <a:pt x="5902" y="13058"/>
                    <a:pt x="4921" y="13696"/>
                  </a:cubicBezTo>
                  <a:cubicBezTo>
                    <a:pt x="3939" y="14335"/>
                    <a:pt x="3378" y="15316"/>
                    <a:pt x="2957" y="16298"/>
                  </a:cubicBezTo>
                  <a:cubicBezTo>
                    <a:pt x="2536" y="17280"/>
                    <a:pt x="2256" y="18262"/>
                    <a:pt x="2115" y="18998"/>
                  </a:cubicBezTo>
                  <a:cubicBezTo>
                    <a:pt x="1975" y="19735"/>
                    <a:pt x="1975" y="20225"/>
                    <a:pt x="2396" y="20667"/>
                  </a:cubicBezTo>
                  <a:cubicBezTo>
                    <a:pt x="2817" y="21109"/>
                    <a:pt x="3658" y="21502"/>
                    <a:pt x="4921" y="21551"/>
                  </a:cubicBezTo>
                  <a:cubicBezTo>
                    <a:pt x="6183" y="21600"/>
                    <a:pt x="7866" y="21305"/>
                    <a:pt x="9549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637823" y="6830520"/>
              <a:ext cx="255749" cy="61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93" fill="norm" stroke="1" extrusionOk="0">
                  <a:moveTo>
                    <a:pt x="4569" y="96"/>
                  </a:moveTo>
                  <a:cubicBezTo>
                    <a:pt x="3510" y="6"/>
                    <a:pt x="2451" y="-83"/>
                    <a:pt x="1604" y="140"/>
                  </a:cubicBezTo>
                  <a:cubicBezTo>
                    <a:pt x="757" y="363"/>
                    <a:pt x="122" y="899"/>
                    <a:pt x="16" y="2193"/>
                  </a:cubicBezTo>
                  <a:cubicBezTo>
                    <a:pt x="-90" y="3487"/>
                    <a:pt x="334" y="5540"/>
                    <a:pt x="1710" y="6790"/>
                  </a:cubicBezTo>
                  <a:cubicBezTo>
                    <a:pt x="3086" y="8039"/>
                    <a:pt x="5416" y="8486"/>
                    <a:pt x="7957" y="8173"/>
                  </a:cubicBezTo>
                  <a:cubicBezTo>
                    <a:pt x="10498" y="7861"/>
                    <a:pt x="13251" y="6790"/>
                    <a:pt x="14734" y="5986"/>
                  </a:cubicBezTo>
                  <a:cubicBezTo>
                    <a:pt x="16216" y="5183"/>
                    <a:pt x="16428" y="4648"/>
                    <a:pt x="16534" y="4112"/>
                  </a:cubicBezTo>
                  <a:cubicBezTo>
                    <a:pt x="16639" y="3576"/>
                    <a:pt x="16639" y="3041"/>
                    <a:pt x="16428" y="2996"/>
                  </a:cubicBezTo>
                  <a:cubicBezTo>
                    <a:pt x="16216" y="2952"/>
                    <a:pt x="15792" y="3398"/>
                    <a:pt x="15898" y="4558"/>
                  </a:cubicBezTo>
                  <a:cubicBezTo>
                    <a:pt x="16004" y="5719"/>
                    <a:pt x="16639" y="7593"/>
                    <a:pt x="17804" y="9958"/>
                  </a:cubicBezTo>
                  <a:cubicBezTo>
                    <a:pt x="18969" y="12324"/>
                    <a:pt x="20663" y="15180"/>
                    <a:pt x="21086" y="17099"/>
                  </a:cubicBezTo>
                  <a:cubicBezTo>
                    <a:pt x="21510" y="19018"/>
                    <a:pt x="20663" y="20000"/>
                    <a:pt x="18545" y="20624"/>
                  </a:cubicBezTo>
                  <a:cubicBezTo>
                    <a:pt x="16428" y="21249"/>
                    <a:pt x="13039" y="21517"/>
                    <a:pt x="10498" y="21338"/>
                  </a:cubicBezTo>
                  <a:cubicBezTo>
                    <a:pt x="7957" y="21160"/>
                    <a:pt x="6263" y="20535"/>
                    <a:pt x="5839" y="19687"/>
                  </a:cubicBezTo>
                  <a:cubicBezTo>
                    <a:pt x="5416" y="18839"/>
                    <a:pt x="6263" y="17768"/>
                    <a:pt x="7110" y="16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989303" y="7078590"/>
              <a:ext cx="94662" cy="12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70" fill="norm" stroke="1" extrusionOk="0">
                  <a:moveTo>
                    <a:pt x="9118" y="0"/>
                  </a:moveTo>
                  <a:cubicBezTo>
                    <a:pt x="6276" y="3812"/>
                    <a:pt x="3434" y="7623"/>
                    <a:pt x="1729" y="11223"/>
                  </a:cubicBezTo>
                  <a:cubicBezTo>
                    <a:pt x="23" y="14823"/>
                    <a:pt x="-545" y="18212"/>
                    <a:pt x="592" y="19906"/>
                  </a:cubicBezTo>
                  <a:cubicBezTo>
                    <a:pt x="1729" y="21600"/>
                    <a:pt x="4571" y="21600"/>
                    <a:pt x="8266" y="20541"/>
                  </a:cubicBezTo>
                  <a:cubicBezTo>
                    <a:pt x="11960" y="19482"/>
                    <a:pt x="16508" y="17365"/>
                    <a:pt x="21055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1065016" y="7155258"/>
              <a:ext cx="1894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80"/>
                    <a:pt x="-1582" y="10560"/>
                    <a:pt x="1118" y="14160"/>
                  </a:cubicBezTo>
                  <a:cubicBezTo>
                    <a:pt x="3818" y="17760"/>
                    <a:pt x="11918" y="1968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1298636" y="7170592"/>
              <a:ext cx="6133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73"/>
                    <a:pt x="21600" y="6545"/>
                    <a:pt x="18000" y="10145"/>
                  </a:cubicBezTo>
                  <a:cubicBezTo>
                    <a:pt x="14400" y="13745"/>
                    <a:pt x="720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1548106" y="6815868"/>
              <a:ext cx="141539" cy="48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1" fill="norm" stroke="1" extrusionOk="0">
                  <a:moveTo>
                    <a:pt x="15576" y="1788"/>
                  </a:moveTo>
                  <a:cubicBezTo>
                    <a:pt x="13262" y="996"/>
                    <a:pt x="10948" y="204"/>
                    <a:pt x="9212" y="35"/>
                  </a:cubicBezTo>
                  <a:cubicBezTo>
                    <a:pt x="7476" y="-135"/>
                    <a:pt x="6319" y="317"/>
                    <a:pt x="4969" y="1618"/>
                  </a:cubicBezTo>
                  <a:cubicBezTo>
                    <a:pt x="3619" y="2918"/>
                    <a:pt x="2076" y="5067"/>
                    <a:pt x="1112" y="6820"/>
                  </a:cubicBezTo>
                  <a:cubicBezTo>
                    <a:pt x="148" y="8573"/>
                    <a:pt x="-238" y="9930"/>
                    <a:pt x="148" y="10835"/>
                  </a:cubicBezTo>
                  <a:cubicBezTo>
                    <a:pt x="533" y="11739"/>
                    <a:pt x="1691" y="12192"/>
                    <a:pt x="3233" y="12418"/>
                  </a:cubicBezTo>
                  <a:cubicBezTo>
                    <a:pt x="4776" y="12644"/>
                    <a:pt x="6705" y="12644"/>
                    <a:pt x="8248" y="12870"/>
                  </a:cubicBezTo>
                  <a:cubicBezTo>
                    <a:pt x="9791" y="13096"/>
                    <a:pt x="10948" y="13549"/>
                    <a:pt x="11719" y="14284"/>
                  </a:cubicBezTo>
                  <a:cubicBezTo>
                    <a:pt x="12491" y="15019"/>
                    <a:pt x="12876" y="16037"/>
                    <a:pt x="12491" y="16772"/>
                  </a:cubicBezTo>
                  <a:cubicBezTo>
                    <a:pt x="12105" y="17507"/>
                    <a:pt x="10948" y="17959"/>
                    <a:pt x="9791" y="18412"/>
                  </a:cubicBezTo>
                  <a:cubicBezTo>
                    <a:pt x="8633" y="18864"/>
                    <a:pt x="7476" y="19316"/>
                    <a:pt x="6898" y="19825"/>
                  </a:cubicBezTo>
                  <a:cubicBezTo>
                    <a:pt x="6319" y="20334"/>
                    <a:pt x="6319" y="20900"/>
                    <a:pt x="7669" y="21182"/>
                  </a:cubicBezTo>
                  <a:cubicBezTo>
                    <a:pt x="9019" y="21465"/>
                    <a:pt x="11719" y="21465"/>
                    <a:pt x="14226" y="21239"/>
                  </a:cubicBezTo>
                  <a:cubicBezTo>
                    <a:pt x="16733" y="21013"/>
                    <a:pt x="19048" y="20560"/>
                    <a:pt x="21362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1725319" y="7009589"/>
              <a:ext cx="140096" cy="41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39" fill="norm" stroke="1" extrusionOk="0">
                  <a:moveTo>
                    <a:pt x="5030" y="0"/>
                  </a:moveTo>
                  <a:cubicBezTo>
                    <a:pt x="3101" y="265"/>
                    <a:pt x="1173" y="530"/>
                    <a:pt x="401" y="1193"/>
                  </a:cubicBezTo>
                  <a:cubicBezTo>
                    <a:pt x="-370" y="1855"/>
                    <a:pt x="16" y="2915"/>
                    <a:pt x="1173" y="3512"/>
                  </a:cubicBezTo>
                  <a:cubicBezTo>
                    <a:pt x="2330" y="4108"/>
                    <a:pt x="4259" y="4240"/>
                    <a:pt x="6187" y="4307"/>
                  </a:cubicBezTo>
                  <a:cubicBezTo>
                    <a:pt x="8116" y="4373"/>
                    <a:pt x="10044" y="4373"/>
                    <a:pt x="11780" y="4108"/>
                  </a:cubicBezTo>
                  <a:cubicBezTo>
                    <a:pt x="13516" y="3843"/>
                    <a:pt x="15059" y="3313"/>
                    <a:pt x="16216" y="2717"/>
                  </a:cubicBezTo>
                  <a:cubicBezTo>
                    <a:pt x="17373" y="2120"/>
                    <a:pt x="18144" y="1458"/>
                    <a:pt x="18144" y="1458"/>
                  </a:cubicBezTo>
                  <a:cubicBezTo>
                    <a:pt x="18144" y="1458"/>
                    <a:pt x="17373" y="2120"/>
                    <a:pt x="17759" y="4572"/>
                  </a:cubicBezTo>
                  <a:cubicBezTo>
                    <a:pt x="18144" y="7023"/>
                    <a:pt x="19687" y="11264"/>
                    <a:pt x="20459" y="13914"/>
                  </a:cubicBezTo>
                  <a:cubicBezTo>
                    <a:pt x="21230" y="16564"/>
                    <a:pt x="21230" y="17625"/>
                    <a:pt x="21037" y="18552"/>
                  </a:cubicBezTo>
                  <a:cubicBezTo>
                    <a:pt x="20844" y="19480"/>
                    <a:pt x="20459" y="20275"/>
                    <a:pt x="19301" y="20805"/>
                  </a:cubicBezTo>
                  <a:cubicBezTo>
                    <a:pt x="18144" y="21335"/>
                    <a:pt x="16216" y="21600"/>
                    <a:pt x="14480" y="21335"/>
                  </a:cubicBezTo>
                  <a:cubicBezTo>
                    <a:pt x="12744" y="21070"/>
                    <a:pt x="11201" y="20275"/>
                    <a:pt x="9659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1850648" y="7126337"/>
              <a:ext cx="184015" cy="13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43" fill="norm" stroke="1" extrusionOk="0">
                  <a:moveTo>
                    <a:pt x="0" y="6801"/>
                  </a:moveTo>
                  <a:cubicBezTo>
                    <a:pt x="2663" y="4445"/>
                    <a:pt x="5326" y="2088"/>
                    <a:pt x="7397" y="910"/>
                  </a:cubicBezTo>
                  <a:cubicBezTo>
                    <a:pt x="9469" y="-268"/>
                    <a:pt x="10948" y="-268"/>
                    <a:pt x="11984" y="714"/>
                  </a:cubicBezTo>
                  <a:cubicBezTo>
                    <a:pt x="13019" y="1696"/>
                    <a:pt x="13611" y="3659"/>
                    <a:pt x="13315" y="5230"/>
                  </a:cubicBezTo>
                  <a:cubicBezTo>
                    <a:pt x="13019" y="6801"/>
                    <a:pt x="11836" y="7979"/>
                    <a:pt x="12132" y="8372"/>
                  </a:cubicBezTo>
                  <a:cubicBezTo>
                    <a:pt x="12427" y="8765"/>
                    <a:pt x="14203" y="8372"/>
                    <a:pt x="15830" y="8568"/>
                  </a:cubicBezTo>
                  <a:cubicBezTo>
                    <a:pt x="17458" y="8765"/>
                    <a:pt x="18937" y="9550"/>
                    <a:pt x="19973" y="11121"/>
                  </a:cubicBezTo>
                  <a:cubicBezTo>
                    <a:pt x="21008" y="12692"/>
                    <a:pt x="21600" y="15048"/>
                    <a:pt x="21156" y="17012"/>
                  </a:cubicBezTo>
                  <a:cubicBezTo>
                    <a:pt x="20712" y="18976"/>
                    <a:pt x="19233" y="20547"/>
                    <a:pt x="17753" y="20939"/>
                  </a:cubicBezTo>
                  <a:cubicBezTo>
                    <a:pt x="16274" y="21332"/>
                    <a:pt x="14795" y="20547"/>
                    <a:pt x="13315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2042319" y="7224260"/>
              <a:ext cx="46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2199181" y="7054225"/>
              <a:ext cx="133259" cy="33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10" fill="norm" stroke="1" extrusionOk="0">
                  <a:moveTo>
                    <a:pt x="1883" y="86"/>
                  </a:moveTo>
                  <a:cubicBezTo>
                    <a:pt x="1068" y="892"/>
                    <a:pt x="253" y="1698"/>
                    <a:pt x="49" y="2504"/>
                  </a:cubicBezTo>
                  <a:cubicBezTo>
                    <a:pt x="-155" y="3310"/>
                    <a:pt x="253" y="4116"/>
                    <a:pt x="1679" y="4600"/>
                  </a:cubicBezTo>
                  <a:cubicBezTo>
                    <a:pt x="3105" y="5083"/>
                    <a:pt x="5551" y="5244"/>
                    <a:pt x="8607" y="4761"/>
                  </a:cubicBezTo>
                  <a:cubicBezTo>
                    <a:pt x="11664" y="4277"/>
                    <a:pt x="15332" y="3149"/>
                    <a:pt x="17370" y="2101"/>
                  </a:cubicBezTo>
                  <a:cubicBezTo>
                    <a:pt x="19407" y="1053"/>
                    <a:pt x="19815" y="86"/>
                    <a:pt x="19815" y="6"/>
                  </a:cubicBezTo>
                  <a:cubicBezTo>
                    <a:pt x="19815" y="-75"/>
                    <a:pt x="19407" y="731"/>
                    <a:pt x="19611" y="2504"/>
                  </a:cubicBezTo>
                  <a:cubicBezTo>
                    <a:pt x="19815" y="4277"/>
                    <a:pt x="20630" y="7018"/>
                    <a:pt x="21037" y="9838"/>
                  </a:cubicBezTo>
                  <a:cubicBezTo>
                    <a:pt x="21445" y="12659"/>
                    <a:pt x="21445" y="15561"/>
                    <a:pt x="19407" y="17576"/>
                  </a:cubicBezTo>
                  <a:cubicBezTo>
                    <a:pt x="17370" y="19591"/>
                    <a:pt x="13294" y="20719"/>
                    <a:pt x="10034" y="21122"/>
                  </a:cubicBezTo>
                  <a:cubicBezTo>
                    <a:pt x="6773" y="21525"/>
                    <a:pt x="4328" y="21203"/>
                    <a:pt x="1883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2433328" y="7164106"/>
              <a:ext cx="115003" cy="10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2848"/>
                  </a:moveTo>
                  <a:cubicBezTo>
                    <a:pt x="2880" y="1819"/>
                    <a:pt x="5760" y="791"/>
                    <a:pt x="8400" y="276"/>
                  </a:cubicBezTo>
                  <a:cubicBezTo>
                    <a:pt x="11040" y="-238"/>
                    <a:pt x="13440" y="-238"/>
                    <a:pt x="14880" y="2076"/>
                  </a:cubicBezTo>
                  <a:cubicBezTo>
                    <a:pt x="16320" y="4391"/>
                    <a:pt x="16800" y="9019"/>
                    <a:pt x="16080" y="12619"/>
                  </a:cubicBezTo>
                  <a:cubicBezTo>
                    <a:pt x="15360" y="16219"/>
                    <a:pt x="13440" y="18791"/>
                    <a:pt x="13920" y="20076"/>
                  </a:cubicBezTo>
                  <a:cubicBezTo>
                    <a:pt x="14400" y="21362"/>
                    <a:pt x="17280" y="21362"/>
                    <a:pt x="18960" y="21105"/>
                  </a:cubicBezTo>
                  <a:cubicBezTo>
                    <a:pt x="20640" y="20848"/>
                    <a:pt x="21120" y="20333"/>
                    <a:pt x="21600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2548330" y="7262594"/>
              <a:ext cx="8433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2747668" y="7109257"/>
              <a:ext cx="167713" cy="34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4" fill="norm" stroke="1" extrusionOk="0">
                  <a:moveTo>
                    <a:pt x="0" y="0"/>
                  </a:moveTo>
                  <a:cubicBezTo>
                    <a:pt x="327" y="794"/>
                    <a:pt x="655" y="1588"/>
                    <a:pt x="1473" y="2224"/>
                  </a:cubicBezTo>
                  <a:cubicBezTo>
                    <a:pt x="2291" y="2859"/>
                    <a:pt x="3600" y="3335"/>
                    <a:pt x="5073" y="3494"/>
                  </a:cubicBezTo>
                  <a:cubicBezTo>
                    <a:pt x="6545" y="3653"/>
                    <a:pt x="8182" y="3494"/>
                    <a:pt x="9818" y="2938"/>
                  </a:cubicBezTo>
                  <a:cubicBezTo>
                    <a:pt x="11455" y="2382"/>
                    <a:pt x="13091" y="1429"/>
                    <a:pt x="13909" y="1429"/>
                  </a:cubicBezTo>
                  <a:cubicBezTo>
                    <a:pt x="14727" y="1429"/>
                    <a:pt x="14727" y="2382"/>
                    <a:pt x="15545" y="4685"/>
                  </a:cubicBezTo>
                  <a:cubicBezTo>
                    <a:pt x="16364" y="6988"/>
                    <a:pt x="18000" y="10641"/>
                    <a:pt x="19145" y="12944"/>
                  </a:cubicBezTo>
                  <a:cubicBezTo>
                    <a:pt x="20291" y="15247"/>
                    <a:pt x="20945" y="16200"/>
                    <a:pt x="21273" y="17312"/>
                  </a:cubicBezTo>
                  <a:cubicBezTo>
                    <a:pt x="21600" y="18424"/>
                    <a:pt x="21600" y="19694"/>
                    <a:pt x="20782" y="20488"/>
                  </a:cubicBezTo>
                  <a:cubicBezTo>
                    <a:pt x="19964" y="21282"/>
                    <a:pt x="18327" y="21600"/>
                    <a:pt x="14891" y="21282"/>
                  </a:cubicBezTo>
                  <a:cubicBezTo>
                    <a:pt x="11455" y="20965"/>
                    <a:pt x="6218" y="20012"/>
                    <a:pt x="98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2970007" y="7239594"/>
              <a:ext cx="2694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0"/>
                  </a:moveTo>
                  <a:cubicBezTo>
                    <a:pt x="13745" y="1694"/>
                    <a:pt x="21600" y="3388"/>
                    <a:pt x="20618" y="6988"/>
                  </a:cubicBezTo>
                  <a:cubicBezTo>
                    <a:pt x="19636" y="10588"/>
                    <a:pt x="9818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3077342" y="6949391"/>
              <a:ext cx="151175" cy="50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35" fill="norm" stroke="1" extrusionOk="0">
                  <a:moveTo>
                    <a:pt x="0" y="600"/>
                  </a:moveTo>
                  <a:cubicBezTo>
                    <a:pt x="1416" y="276"/>
                    <a:pt x="2833" y="-48"/>
                    <a:pt x="5311" y="6"/>
                  </a:cubicBezTo>
                  <a:cubicBezTo>
                    <a:pt x="7790" y="60"/>
                    <a:pt x="11331" y="492"/>
                    <a:pt x="13279" y="1356"/>
                  </a:cubicBezTo>
                  <a:cubicBezTo>
                    <a:pt x="15226" y="2220"/>
                    <a:pt x="15580" y="3516"/>
                    <a:pt x="14518" y="4596"/>
                  </a:cubicBezTo>
                  <a:cubicBezTo>
                    <a:pt x="13456" y="5676"/>
                    <a:pt x="10977" y="6540"/>
                    <a:pt x="9207" y="7188"/>
                  </a:cubicBezTo>
                  <a:cubicBezTo>
                    <a:pt x="7436" y="7836"/>
                    <a:pt x="6374" y="8268"/>
                    <a:pt x="6905" y="8700"/>
                  </a:cubicBezTo>
                  <a:cubicBezTo>
                    <a:pt x="7436" y="9132"/>
                    <a:pt x="9561" y="9564"/>
                    <a:pt x="12393" y="10644"/>
                  </a:cubicBezTo>
                  <a:cubicBezTo>
                    <a:pt x="15226" y="11724"/>
                    <a:pt x="18767" y="13452"/>
                    <a:pt x="20184" y="15072"/>
                  </a:cubicBezTo>
                  <a:cubicBezTo>
                    <a:pt x="21600" y="16692"/>
                    <a:pt x="20892" y="18204"/>
                    <a:pt x="19298" y="19230"/>
                  </a:cubicBezTo>
                  <a:cubicBezTo>
                    <a:pt x="17705" y="20256"/>
                    <a:pt x="15226" y="20796"/>
                    <a:pt x="12748" y="21120"/>
                  </a:cubicBezTo>
                  <a:cubicBezTo>
                    <a:pt x="10269" y="21444"/>
                    <a:pt x="7790" y="21552"/>
                    <a:pt x="6551" y="21282"/>
                  </a:cubicBezTo>
                  <a:cubicBezTo>
                    <a:pt x="5311" y="21012"/>
                    <a:pt x="5311" y="20364"/>
                    <a:pt x="5666" y="19770"/>
                  </a:cubicBezTo>
                  <a:cubicBezTo>
                    <a:pt x="6020" y="19176"/>
                    <a:pt x="6728" y="18636"/>
                    <a:pt x="7436" y="18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3307348" y="6930511"/>
              <a:ext cx="168196" cy="5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99" fill="norm" stroke="1" extrusionOk="0">
                  <a:moveTo>
                    <a:pt x="0" y="89"/>
                  </a:moveTo>
                  <a:cubicBezTo>
                    <a:pt x="3494" y="-6"/>
                    <a:pt x="6988" y="-101"/>
                    <a:pt x="10006" y="232"/>
                  </a:cubicBezTo>
                  <a:cubicBezTo>
                    <a:pt x="13024" y="565"/>
                    <a:pt x="15565" y="1326"/>
                    <a:pt x="16200" y="2183"/>
                  </a:cubicBezTo>
                  <a:cubicBezTo>
                    <a:pt x="16835" y="3039"/>
                    <a:pt x="15565" y="3991"/>
                    <a:pt x="13976" y="4895"/>
                  </a:cubicBezTo>
                  <a:cubicBezTo>
                    <a:pt x="12388" y="5799"/>
                    <a:pt x="10482" y="6655"/>
                    <a:pt x="10006" y="7749"/>
                  </a:cubicBezTo>
                  <a:cubicBezTo>
                    <a:pt x="9529" y="8844"/>
                    <a:pt x="10482" y="10176"/>
                    <a:pt x="12547" y="11508"/>
                  </a:cubicBezTo>
                  <a:cubicBezTo>
                    <a:pt x="14612" y="12840"/>
                    <a:pt x="17788" y="14172"/>
                    <a:pt x="19535" y="15362"/>
                  </a:cubicBezTo>
                  <a:cubicBezTo>
                    <a:pt x="21282" y="16551"/>
                    <a:pt x="21600" y="17598"/>
                    <a:pt x="19059" y="18597"/>
                  </a:cubicBezTo>
                  <a:cubicBezTo>
                    <a:pt x="16518" y="19596"/>
                    <a:pt x="11118" y="20547"/>
                    <a:pt x="5718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3664939" y="7178259"/>
              <a:ext cx="47042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474" y="21600"/>
                  </a:moveTo>
                  <a:cubicBezTo>
                    <a:pt x="125" y="18720"/>
                    <a:pt x="-223" y="15840"/>
                    <a:pt x="183" y="13680"/>
                  </a:cubicBezTo>
                  <a:cubicBezTo>
                    <a:pt x="590" y="11520"/>
                    <a:pt x="1751" y="10080"/>
                    <a:pt x="4712" y="7920"/>
                  </a:cubicBezTo>
                  <a:cubicBezTo>
                    <a:pt x="7674" y="5760"/>
                    <a:pt x="12435" y="2880"/>
                    <a:pt x="15512" y="1440"/>
                  </a:cubicBezTo>
                  <a:cubicBezTo>
                    <a:pt x="18590" y="0"/>
                    <a:pt x="19983" y="0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4074031" y="7075414"/>
              <a:ext cx="175661" cy="23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192" fill="norm" stroke="1" extrusionOk="0">
                  <a:moveTo>
                    <a:pt x="0" y="986"/>
                  </a:moveTo>
                  <a:cubicBezTo>
                    <a:pt x="3651" y="289"/>
                    <a:pt x="7301" y="-408"/>
                    <a:pt x="10952" y="289"/>
                  </a:cubicBezTo>
                  <a:cubicBezTo>
                    <a:pt x="14603" y="986"/>
                    <a:pt x="18254" y="3076"/>
                    <a:pt x="19927" y="5398"/>
                  </a:cubicBezTo>
                  <a:cubicBezTo>
                    <a:pt x="21600" y="7721"/>
                    <a:pt x="21296" y="10276"/>
                    <a:pt x="17797" y="12947"/>
                  </a:cubicBezTo>
                  <a:cubicBezTo>
                    <a:pt x="14299" y="15618"/>
                    <a:pt x="7606" y="18405"/>
                    <a:pt x="913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-1" y="3768799"/>
              <a:ext cx="478286" cy="336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85" fill="norm" stroke="1" extrusionOk="0">
                  <a:moveTo>
                    <a:pt x="7715" y="280"/>
                  </a:moveTo>
                  <a:cubicBezTo>
                    <a:pt x="8174" y="149"/>
                    <a:pt x="8634" y="18"/>
                    <a:pt x="8806" y="1"/>
                  </a:cubicBezTo>
                  <a:cubicBezTo>
                    <a:pt x="8979" y="-15"/>
                    <a:pt x="8864" y="83"/>
                    <a:pt x="7772" y="329"/>
                  </a:cubicBezTo>
                  <a:cubicBezTo>
                    <a:pt x="6681" y="575"/>
                    <a:pt x="4613" y="969"/>
                    <a:pt x="3291" y="1363"/>
                  </a:cubicBezTo>
                  <a:cubicBezTo>
                    <a:pt x="1970" y="1756"/>
                    <a:pt x="1396" y="2150"/>
                    <a:pt x="1740" y="2519"/>
                  </a:cubicBezTo>
                  <a:cubicBezTo>
                    <a:pt x="2085" y="2888"/>
                    <a:pt x="3349" y="3232"/>
                    <a:pt x="4096" y="3675"/>
                  </a:cubicBezTo>
                  <a:cubicBezTo>
                    <a:pt x="4842" y="4118"/>
                    <a:pt x="5072" y="4659"/>
                    <a:pt x="4440" y="5184"/>
                  </a:cubicBezTo>
                  <a:cubicBezTo>
                    <a:pt x="3808" y="5709"/>
                    <a:pt x="2315" y="6217"/>
                    <a:pt x="1338" y="6742"/>
                  </a:cubicBezTo>
                  <a:cubicBezTo>
                    <a:pt x="362" y="7267"/>
                    <a:pt x="-98" y="7808"/>
                    <a:pt x="17" y="8308"/>
                  </a:cubicBezTo>
                  <a:cubicBezTo>
                    <a:pt x="132" y="8809"/>
                    <a:pt x="821" y="9268"/>
                    <a:pt x="1338" y="9752"/>
                  </a:cubicBezTo>
                  <a:cubicBezTo>
                    <a:pt x="1855" y="10236"/>
                    <a:pt x="2200" y="10744"/>
                    <a:pt x="2889" y="11244"/>
                  </a:cubicBezTo>
                  <a:cubicBezTo>
                    <a:pt x="3579" y="11744"/>
                    <a:pt x="4613" y="12236"/>
                    <a:pt x="5302" y="12753"/>
                  </a:cubicBezTo>
                  <a:cubicBezTo>
                    <a:pt x="5991" y="13270"/>
                    <a:pt x="6336" y="13811"/>
                    <a:pt x="6221" y="14426"/>
                  </a:cubicBezTo>
                  <a:cubicBezTo>
                    <a:pt x="6106" y="15041"/>
                    <a:pt x="5532" y="15730"/>
                    <a:pt x="5015" y="16353"/>
                  </a:cubicBezTo>
                  <a:cubicBezTo>
                    <a:pt x="4498" y="16976"/>
                    <a:pt x="4038" y="17534"/>
                    <a:pt x="4325" y="18092"/>
                  </a:cubicBezTo>
                  <a:cubicBezTo>
                    <a:pt x="4613" y="18649"/>
                    <a:pt x="5647" y="19207"/>
                    <a:pt x="6853" y="19691"/>
                  </a:cubicBezTo>
                  <a:cubicBezTo>
                    <a:pt x="8059" y="20175"/>
                    <a:pt x="9438" y="20585"/>
                    <a:pt x="11908" y="20888"/>
                  </a:cubicBezTo>
                  <a:cubicBezTo>
                    <a:pt x="14379" y="21191"/>
                    <a:pt x="17940" y="21388"/>
                    <a:pt x="21502" y="215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194611" y="5908779"/>
              <a:ext cx="259475" cy="37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70" fill="norm" stroke="1" extrusionOk="0">
                  <a:moveTo>
                    <a:pt x="0" y="4194"/>
                  </a:moveTo>
                  <a:cubicBezTo>
                    <a:pt x="4404" y="2589"/>
                    <a:pt x="8808" y="984"/>
                    <a:pt x="12268" y="327"/>
                  </a:cubicBezTo>
                  <a:cubicBezTo>
                    <a:pt x="15728" y="-330"/>
                    <a:pt x="18245" y="-38"/>
                    <a:pt x="19713" y="1567"/>
                  </a:cubicBezTo>
                  <a:cubicBezTo>
                    <a:pt x="21181" y="3173"/>
                    <a:pt x="21600" y="6092"/>
                    <a:pt x="21076" y="9011"/>
                  </a:cubicBezTo>
                  <a:cubicBezTo>
                    <a:pt x="20551" y="11929"/>
                    <a:pt x="19083" y="14848"/>
                    <a:pt x="17511" y="16892"/>
                  </a:cubicBezTo>
                  <a:cubicBezTo>
                    <a:pt x="15938" y="18935"/>
                    <a:pt x="14260" y="20102"/>
                    <a:pt x="12583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309613" y="6173903"/>
              <a:ext cx="29900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300"/>
                    <a:pt x="9600" y="9000"/>
                    <a:pt x="13200" y="5400"/>
                  </a:cubicBezTo>
                  <a:cubicBezTo>
                    <a:pt x="16800" y="1800"/>
                    <a:pt x="19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893693" y="6077304"/>
              <a:ext cx="133158" cy="37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057" fill="norm" stroke="1" extrusionOk="0">
                  <a:moveTo>
                    <a:pt x="963" y="5836"/>
                  </a:moveTo>
                  <a:cubicBezTo>
                    <a:pt x="1749" y="8983"/>
                    <a:pt x="2534" y="12130"/>
                    <a:pt x="2927" y="14490"/>
                  </a:cubicBezTo>
                  <a:cubicBezTo>
                    <a:pt x="3320" y="16850"/>
                    <a:pt x="3320" y="18424"/>
                    <a:pt x="3320" y="19568"/>
                  </a:cubicBezTo>
                  <a:cubicBezTo>
                    <a:pt x="3320" y="20713"/>
                    <a:pt x="3320" y="21428"/>
                    <a:pt x="2730" y="20856"/>
                  </a:cubicBezTo>
                  <a:cubicBezTo>
                    <a:pt x="2141" y="20284"/>
                    <a:pt x="963" y="18424"/>
                    <a:pt x="374" y="15205"/>
                  </a:cubicBezTo>
                  <a:cubicBezTo>
                    <a:pt x="-215" y="11987"/>
                    <a:pt x="-215" y="7409"/>
                    <a:pt x="1160" y="4620"/>
                  </a:cubicBezTo>
                  <a:cubicBezTo>
                    <a:pt x="2534" y="1831"/>
                    <a:pt x="5283" y="829"/>
                    <a:pt x="8229" y="329"/>
                  </a:cubicBezTo>
                  <a:cubicBezTo>
                    <a:pt x="11174" y="-172"/>
                    <a:pt x="14316" y="-172"/>
                    <a:pt x="16869" y="829"/>
                  </a:cubicBezTo>
                  <a:cubicBezTo>
                    <a:pt x="19421" y="1831"/>
                    <a:pt x="21385" y="3833"/>
                    <a:pt x="20010" y="5693"/>
                  </a:cubicBezTo>
                  <a:cubicBezTo>
                    <a:pt x="18636" y="7552"/>
                    <a:pt x="13923" y="9269"/>
                    <a:pt x="10389" y="9984"/>
                  </a:cubicBezTo>
                  <a:cubicBezTo>
                    <a:pt x="6854" y="10700"/>
                    <a:pt x="4498" y="10413"/>
                    <a:pt x="2141" y="101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1046945" y="6127902"/>
              <a:ext cx="99990" cy="11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0951" fill="norm" stroke="1" extrusionOk="0">
                  <a:moveTo>
                    <a:pt x="20275" y="0"/>
                  </a:moveTo>
                  <a:cubicBezTo>
                    <a:pt x="15007" y="2348"/>
                    <a:pt x="9739" y="4696"/>
                    <a:pt x="6314" y="6809"/>
                  </a:cubicBezTo>
                  <a:cubicBezTo>
                    <a:pt x="2890" y="8922"/>
                    <a:pt x="1309" y="10800"/>
                    <a:pt x="519" y="12913"/>
                  </a:cubicBezTo>
                  <a:cubicBezTo>
                    <a:pt x="-271" y="15026"/>
                    <a:pt x="-271" y="17374"/>
                    <a:pt x="1309" y="19017"/>
                  </a:cubicBezTo>
                  <a:cubicBezTo>
                    <a:pt x="2890" y="20661"/>
                    <a:pt x="6051" y="21600"/>
                    <a:pt x="9739" y="20426"/>
                  </a:cubicBezTo>
                  <a:cubicBezTo>
                    <a:pt x="13427" y="19252"/>
                    <a:pt x="17641" y="15965"/>
                    <a:pt x="19485" y="13148"/>
                  </a:cubicBezTo>
                  <a:cubicBezTo>
                    <a:pt x="21329" y="10330"/>
                    <a:pt x="20802" y="7983"/>
                    <a:pt x="18695" y="7278"/>
                  </a:cubicBezTo>
                  <a:cubicBezTo>
                    <a:pt x="16588" y="6574"/>
                    <a:pt x="12900" y="7513"/>
                    <a:pt x="9212" y="84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1191300" y="6158570"/>
              <a:ext cx="2300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183572" y="6104801"/>
              <a:ext cx="237734" cy="18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16" fill="norm" stroke="1" extrusionOk="0">
                  <a:moveTo>
                    <a:pt x="695" y="3563"/>
                  </a:moveTo>
                  <a:cubicBezTo>
                    <a:pt x="236" y="2083"/>
                    <a:pt x="-224" y="604"/>
                    <a:pt x="121" y="160"/>
                  </a:cubicBezTo>
                  <a:cubicBezTo>
                    <a:pt x="465" y="-284"/>
                    <a:pt x="1614" y="308"/>
                    <a:pt x="2878" y="604"/>
                  </a:cubicBezTo>
                  <a:cubicBezTo>
                    <a:pt x="4142" y="900"/>
                    <a:pt x="5521" y="900"/>
                    <a:pt x="6785" y="1195"/>
                  </a:cubicBezTo>
                  <a:cubicBezTo>
                    <a:pt x="8048" y="1491"/>
                    <a:pt x="9197" y="2083"/>
                    <a:pt x="9772" y="3858"/>
                  </a:cubicBezTo>
                  <a:cubicBezTo>
                    <a:pt x="10346" y="5634"/>
                    <a:pt x="10346" y="8593"/>
                    <a:pt x="10116" y="10812"/>
                  </a:cubicBezTo>
                  <a:cubicBezTo>
                    <a:pt x="9887" y="13031"/>
                    <a:pt x="9427" y="14511"/>
                    <a:pt x="8738" y="14806"/>
                  </a:cubicBezTo>
                  <a:cubicBezTo>
                    <a:pt x="8048" y="15102"/>
                    <a:pt x="7129" y="14215"/>
                    <a:pt x="6670" y="12883"/>
                  </a:cubicBezTo>
                  <a:cubicBezTo>
                    <a:pt x="6210" y="11552"/>
                    <a:pt x="6210" y="9776"/>
                    <a:pt x="6670" y="8001"/>
                  </a:cubicBezTo>
                  <a:cubicBezTo>
                    <a:pt x="7129" y="6226"/>
                    <a:pt x="8048" y="4450"/>
                    <a:pt x="9542" y="3858"/>
                  </a:cubicBezTo>
                  <a:cubicBezTo>
                    <a:pt x="11036" y="3267"/>
                    <a:pt x="13104" y="3858"/>
                    <a:pt x="15172" y="6965"/>
                  </a:cubicBezTo>
                  <a:cubicBezTo>
                    <a:pt x="17240" y="10072"/>
                    <a:pt x="19308" y="15694"/>
                    <a:pt x="21376" y="21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476813" y="5943898"/>
              <a:ext cx="235731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6039" y="0"/>
                  </a:moveTo>
                  <a:cubicBezTo>
                    <a:pt x="3971" y="5100"/>
                    <a:pt x="1903" y="10200"/>
                    <a:pt x="869" y="13575"/>
                  </a:cubicBezTo>
                  <a:cubicBezTo>
                    <a:pt x="-165" y="16950"/>
                    <a:pt x="-165" y="18600"/>
                    <a:pt x="295" y="19650"/>
                  </a:cubicBezTo>
                  <a:cubicBezTo>
                    <a:pt x="754" y="20700"/>
                    <a:pt x="1673" y="21150"/>
                    <a:pt x="2707" y="21300"/>
                  </a:cubicBezTo>
                  <a:cubicBezTo>
                    <a:pt x="3741" y="21450"/>
                    <a:pt x="4890" y="21300"/>
                    <a:pt x="5809" y="20925"/>
                  </a:cubicBezTo>
                  <a:cubicBezTo>
                    <a:pt x="6729" y="20550"/>
                    <a:pt x="7418" y="19950"/>
                    <a:pt x="7418" y="18750"/>
                  </a:cubicBezTo>
                  <a:cubicBezTo>
                    <a:pt x="7418" y="17550"/>
                    <a:pt x="6729" y="15750"/>
                    <a:pt x="5580" y="14625"/>
                  </a:cubicBezTo>
                  <a:cubicBezTo>
                    <a:pt x="4431" y="13500"/>
                    <a:pt x="2822" y="13050"/>
                    <a:pt x="2592" y="12825"/>
                  </a:cubicBezTo>
                  <a:cubicBezTo>
                    <a:pt x="2363" y="12600"/>
                    <a:pt x="3512" y="12600"/>
                    <a:pt x="6154" y="12150"/>
                  </a:cubicBezTo>
                  <a:cubicBezTo>
                    <a:pt x="8797" y="11700"/>
                    <a:pt x="12933" y="10800"/>
                    <a:pt x="15346" y="9975"/>
                  </a:cubicBezTo>
                  <a:cubicBezTo>
                    <a:pt x="17758" y="9150"/>
                    <a:pt x="18448" y="8400"/>
                    <a:pt x="18218" y="8025"/>
                  </a:cubicBezTo>
                  <a:cubicBezTo>
                    <a:pt x="17988" y="7650"/>
                    <a:pt x="16839" y="7650"/>
                    <a:pt x="15231" y="8175"/>
                  </a:cubicBezTo>
                  <a:cubicBezTo>
                    <a:pt x="13622" y="8700"/>
                    <a:pt x="11554" y="9750"/>
                    <a:pt x="10405" y="10800"/>
                  </a:cubicBezTo>
                  <a:cubicBezTo>
                    <a:pt x="9256" y="11850"/>
                    <a:pt x="9026" y="12900"/>
                    <a:pt x="10520" y="14025"/>
                  </a:cubicBezTo>
                  <a:cubicBezTo>
                    <a:pt x="12014" y="15150"/>
                    <a:pt x="15231" y="16350"/>
                    <a:pt x="17414" y="17175"/>
                  </a:cubicBezTo>
                  <a:cubicBezTo>
                    <a:pt x="19597" y="18000"/>
                    <a:pt x="20746" y="18450"/>
                    <a:pt x="21090" y="19050"/>
                  </a:cubicBezTo>
                  <a:cubicBezTo>
                    <a:pt x="21435" y="19650"/>
                    <a:pt x="20975" y="20400"/>
                    <a:pt x="19137" y="20850"/>
                  </a:cubicBezTo>
                  <a:cubicBezTo>
                    <a:pt x="17299" y="21300"/>
                    <a:pt x="14082" y="21450"/>
                    <a:pt x="1086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1853997" y="5959232"/>
              <a:ext cx="165323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7244" y="2571"/>
                    <a:pt x="13316" y="5143"/>
                    <a:pt x="9716" y="8293"/>
                  </a:cubicBezTo>
                  <a:cubicBezTo>
                    <a:pt x="6116" y="11443"/>
                    <a:pt x="2844" y="15171"/>
                    <a:pt x="1207" y="17357"/>
                  </a:cubicBezTo>
                  <a:cubicBezTo>
                    <a:pt x="-429" y="19543"/>
                    <a:pt x="-429" y="20186"/>
                    <a:pt x="1371" y="20636"/>
                  </a:cubicBezTo>
                  <a:cubicBezTo>
                    <a:pt x="3171" y="21086"/>
                    <a:pt x="6771" y="21343"/>
                    <a:pt x="103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2003656" y="6113846"/>
              <a:ext cx="406672" cy="2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11" fill="norm" stroke="1" extrusionOk="0">
                  <a:moveTo>
                    <a:pt x="6902" y="2888"/>
                  </a:moveTo>
                  <a:cubicBezTo>
                    <a:pt x="5687" y="1883"/>
                    <a:pt x="4472" y="879"/>
                    <a:pt x="3527" y="376"/>
                  </a:cubicBezTo>
                  <a:cubicBezTo>
                    <a:pt x="2582" y="-126"/>
                    <a:pt x="1907" y="-126"/>
                    <a:pt x="1232" y="376"/>
                  </a:cubicBezTo>
                  <a:cubicBezTo>
                    <a:pt x="557" y="879"/>
                    <a:pt x="-118" y="1883"/>
                    <a:pt x="17" y="3516"/>
                  </a:cubicBezTo>
                  <a:cubicBezTo>
                    <a:pt x="152" y="5148"/>
                    <a:pt x="1097" y="7409"/>
                    <a:pt x="1907" y="9167"/>
                  </a:cubicBezTo>
                  <a:cubicBezTo>
                    <a:pt x="2717" y="10925"/>
                    <a:pt x="3392" y="12181"/>
                    <a:pt x="3460" y="14065"/>
                  </a:cubicBezTo>
                  <a:cubicBezTo>
                    <a:pt x="3527" y="15948"/>
                    <a:pt x="2987" y="18460"/>
                    <a:pt x="2379" y="19841"/>
                  </a:cubicBezTo>
                  <a:cubicBezTo>
                    <a:pt x="1772" y="21223"/>
                    <a:pt x="1097" y="21474"/>
                    <a:pt x="827" y="20972"/>
                  </a:cubicBezTo>
                  <a:cubicBezTo>
                    <a:pt x="557" y="20469"/>
                    <a:pt x="692" y="19214"/>
                    <a:pt x="1907" y="16827"/>
                  </a:cubicBezTo>
                  <a:cubicBezTo>
                    <a:pt x="3122" y="14441"/>
                    <a:pt x="5417" y="10925"/>
                    <a:pt x="7037" y="8539"/>
                  </a:cubicBezTo>
                  <a:cubicBezTo>
                    <a:pt x="8657" y="6153"/>
                    <a:pt x="9602" y="4897"/>
                    <a:pt x="9737" y="4395"/>
                  </a:cubicBezTo>
                  <a:cubicBezTo>
                    <a:pt x="9872" y="3893"/>
                    <a:pt x="9197" y="4144"/>
                    <a:pt x="8184" y="5651"/>
                  </a:cubicBezTo>
                  <a:cubicBezTo>
                    <a:pt x="7172" y="7158"/>
                    <a:pt x="5822" y="9921"/>
                    <a:pt x="5012" y="11930"/>
                  </a:cubicBezTo>
                  <a:cubicBezTo>
                    <a:pt x="4202" y="13939"/>
                    <a:pt x="3932" y="15195"/>
                    <a:pt x="4134" y="15948"/>
                  </a:cubicBezTo>
                  <a:cubicBezTo>
                    <a:pt x="4337" y="16702"/>
                    <a:pt x="5012" y="16953"/>
                    <a:pt x="5620" y="16702"/>
                  </a:cubicBezTo>
                  <a:cubicBezTo>
                    <a:pt x="6227" y="16451"/>
                    <a:pt x="6767" y="15697"/>
                    <a:pt x="7239" y="14818"/>
                  </a:cubicBezTo>
                  <a:cubicBezTo>
                    <a:pt x="7712" y="13939"/>
                    <a:pt x="8117" y="12934"/>
                    <a:pt x="8522" y="12934"/>
                  </a:cubicBezTo>
                  <a:cubicBezTo>
                    <a:pt x="8927" y="12934"/>
                    <a:pt x="9332" y="13939"/>
                    <a:pt x="9737" y="14944"/>
                  </a:cubicBezTo>
                  <a:cubicBezTo>
                    <a:pt x="10142" y="15948"/>
                    <a:pt x="10547" y="16953"/>
                    <a:pt x="11087" y="16702"/>
                  </a:cubicBezTo>
                  <a:cubicBezTo>
                    <a:pt x="11627" y="16451"/>
                    <a:pt x="12302" y="14944"/>
                    <a:pt x="12842" y="13688"/>
                  </a:cubicBezTo>
                  <a:cubicBezTo>
                    <a:pt x="13382" y="12432"/>
                    <a:pt x="13787" y="11427"/>
                    <a:pt x="13922" y="11553"/>
                  </a:cubicBezTo>
                  <a:cubicBezTo>
                    <a:pt x="14057" y="11679"/>
                    <a:pt x="13922" y="12934"/>
                    <a:pt x="13787" y="14190"/>
                  </a:cubicBezTo>
                  <a:cubicBezTo>
                    <a:pt x="13652" y="15446"/>
                    <a:pt x="13517" y="16702"/>
                    <a:pt x="13720" y="16827"/>
                  </a:cubicBezTo>
                  <a:cubicBezTo>
                    <a:pt x="13922" y="16953"/>
                    <a:pt x="14462" y="15948"/>
                    <a:pt x="14935" y="14818"/>
                  </a:cubicBezTo>
                  <a:cubicBezTo>
                    <a:pt x="15407" y="13688"/>
                    <a:pt x="15812" y="12432"/>
                    <a:pt x="16554" y="12432"/>
                  </a:cubicBezTo>
                  <a:cubicBezTo>
                    <a:pt x="17297" y="12432"/>
                    <a:pt x="18377" y="13688"/>
                    <a:pt x="19254" y="14190"/>
                  </a:cubicBezTo>
                  <a:cubicBezTo>
                    <a:pt x="20132" y="14693"/>
                    <a:pt x="20807" y="14441"/>
                    <a:pt x="21482" y="141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2395871" y="6189306"/>
              <a:ext cx="109015" cy="37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19" fill="norm" stroke="1" extrusionOk="0">
                  <a:moveTo>
                    <a:pt x="10377" y="2623"/>
                  </a:moveTo>
                  <a:cubicBezTo>
                    <a:pt x="9372" y="5688"/>
                    <a:pt x="8368" y="8753"/>
                    <a:pt x="7112" y="11453"/>
                  </a:cubicBezTo>
                  <a:cubicBezTo>
                    <a:pt x="5856" y="14153"/>
                    <a:pt x="4349" y="16488"/>
                    <a:pt x="3093" y="18239"/>
                  </a:cubicBezTo>
                  <a:cubicBezTo>
                    <a:pt x="1837" y="19991"/>
                    <a:pt x="833" y="21158"/>
                    <a:pt x="330" y="21304"/>
                  </a:cubicBezTo>
                  <a:cubicBezTo>
                    <a:pt x="-172" y="21450"/>
                    <a:pt x="-172" y="20574"/>
                    <a:pt x="833" y="17728"/>
                  </a:cubicBezTo>
                  <a:cubicBezTo>
                    <a:pt x="1837" y="14882"/>
                    <a:pt x="3847" y="10066"/>
                    <a:pt x="5856" y="6855"/>
                  </a:cubicBezTo>
                  <a:cubicBezTo>
                    <a:pt x="7865" y="3645"/>
                    <a:pt x="9875" y="2039"/>
                    <a:pt x="12135" y="1091"/>
                  </a:cubicBezTo>
                  <a:cubicBezTo>
                    <a:pt x="14395" y="142"/>
                    <a:pt x="16907" y="-150"/>
                    <a:pt x="18665" y="69"/>
                  </a:cubicBezTo>
                  <a:cubicBezTo>
                    <a:pt x="20423" y="288"/>
                    <a:pt x="21428" y="1018"/>
                    <a:pt x="21428" y="2477"/>
                  </a:cubicBezTo>
                  <a:cubicBezTo>
                    <a:pt x="21428" y="3936"/>
                    <a:pt x="20423" y="6126"/>
                    <a:pt x="18916" y="7439"/>
                  </a:cubicBezTo>
                  <a:cubicBezTo>
                    <a:pt x="17409" y="8753"/>
                    <a:pt x="15400" y="9191"/>
                    <a:pt x="13893" y="8972"/>
                  </a:cubicBezTo>
                  <a:cubicBezTo>
                    <a:pt x="12386" y="8753"/>
                    <a:pt x="11381" y="7877"/>
                    <a:pt x="10377" y="70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2549289" y="6035900"/>
              <a:ext cx="239270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2643" y="0"/>
                  </a:moveTo>
                  <a:cubicBezTo>
                    <a:pt x="2189" y="2880"/>
                    <a:pt x="1734" y="5760"/>
                    <a:pt x="1279" y="7992"/>
                  </a:cubicBezTo>
                  <a:cubicBezTo>
                    <a:pt x="824" y="10224"/>
                    <a:pt x="370" y="11808"/>
                    <a:pt x="142" y="12960"/>
                  </a:cubicBezTo>
                  <a:cubicBezTo>
                    <a:pt x="-85" y="14112"/>
                    <a:pt x="-85" y="14832"/>
                    <a:pt x="483" y="15264"/>
                  </a:cubicBezTo>
                  <a:cubicBezTo>
                    <a:pt x="1052" y="15696"/>
                    <a:pt x="2189" y="15840"/>
                    <a:pt x="3667" y="15336"/>
                  </a:cubicBezTo>
                  <a:cubicBezTo>
                    <a:pt x="5144" y="14832"/>
                    <a:pt x="6963" y="13680"/>
                    <a:pt x="8214" y="12672"/>
                  </a:cubicBezTo>
                  <a:cubicBezTo>
                    <a:pt x="9464" y="11664"/>
                    <a:pt x="10147" y="10800"/>
                    <a:pt x="10033" y="10584"/>
                  </a:cubicBezTo>
                  <a:cubicBezTo>
                    <a:pt x="9919" y="10368"/>
                    <a:pt x="9010" y="10800"/>
                    <a:pt x="8100" y="11304"/>
                  </a:cubicBezTo>
                  <a:cubicBezTo>
                    <a:pt x="7191" y="11808"/>
                    <a:pt x="6281" y="12384"/>
                    <a:pt x="5713" y="13032"/>
                  </a:cubicBezTo>
                  <a:cubicBezTo>
                    <a:pt x="5144" y="13680"/>
                    <a:pt x="4917" y="14400"/>
                    <a:pt x="4690" y="15120"/>
                  </a:cubicBezTo>
                  <a:cubicBezTo>
                    <a:pt x="4462" y="15840"/>
                    <a:pt x="4235" y="16560"/>
                    <a:pt x="4690" y="17064"/>
                  </a:cubicBezTo>
                  <a:cubicBezTo>
                    <a:pt x="5144" y="17568"/>
                    <a:pt x="6281" y="17856"/>
                    <a:pt x="8328" y="17568"/>
                  </a:cubicBezTo>
                  <a:cubicBezTo>
                    <a:pt x="10374" y="17280"/>
                    <a:pt x="13330" y="16416"/>
                    <a:pt x="15603" y="15264"/>
                  </a:cubicBezTo>
                  <a:cubicBezTo>
                    <a:pt x="17877" y="14112"/>
                    <a:pt x="19469" y="12672"/>
                    <a:pt x="20378" y="11592"/>
                  </a:cubicBezTo>
                  <a:cubicBezTo>
                    <a:pt x="21288" y="10512"/>
                    <a:pt x="21515" y="9792"/>
                    <a:pt x="21060" y="9360"/>
                  </a:cubicBezTo>
                  <a:cubicBezTo>
                    <a:pt x="20606" y="8928"/>
                    <a:pt x="19469" y="8784"/>
                    <a:pt x="18787" y="9072"/>
                  </a:cubicBezTo>
                  <a:cubicBezTo>
                    <a:pt x="18104" y="9360"/>
                    <a:pt x="17877" y="10080"/>
                    <a:pt x="18218" y="11448"/>
                  </a:cubicBezTo>
                  <a:cubicBezTo>
                    <a:pt x="18559" y="12816"/>
                    <a:pt x="19469" y="14832"/>
                    <a:pt x="19923" y="16272"/>
                  </a:cubicBezTo>
                  <a:cubicBezTo>
                    <a:pt x="20378" y="17712"/>
                    <a:pt x="20378" y="18576"/>
                    <a:pt x="19128" y="19368"/>
                  </a:cubicBezTo>
                  <a:cubicBezTo>
                    <a:pt x="17877" y="20160"/>
                    <a:pt x="15376" y="20880"/>
                    <a:pt x="128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3046675" y="6051234"/>
              <a:ext cx="107337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08"/>
                    <a:pt x="16457" y="815"/>
                    <a:pt x="15171" y="2242"/>
                  </a:cubicBezTo>
                  <a:cubicBezTo>
                    <a:pt x="13886" y="3668"/>
                    <a:pt x="13886" y="6113"/>
                    <a:pt x="13886" y="8966"/>
                  </a:cubicBezTo>
                  <a:cubicBezTo>
                    <a:pt x="13886" y="11819"/>
                    <a:pt x="13886" y="15079"/>
                    <a:pt x="13114" y="17253"/>
                  </a:cubicBezTo>
                  <a:cubicBezTo>
                    <a:pt x="12343" y="19426"/>
                    <a:pt x="10800" y="20513"/>
                    <a:pt x="8486" y="21057"/>
                  </a:cubicBezTo>
                  <a:cubicBezTo>
                    <a:pt x="6171" y="21600"/>
                    <a:pt x="308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3023674" y="6265905"/>
              <a:ext cx="31434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829"/>
                    <a:pt x="0" y="14057"/>
                    <a:pt x="1317" y="11143"/>
                  </a:cubicBezTo>
                  <a:cubicBezTo>
                    <a:pt x="2634" y="8229"/>
                    <a:pt x="5268" y="6171"/>
                    <a:pt x="7112" y="4971"/>
                  </a:cubicBezTo>
                  <a:cubicBezTo>
                    <a:pt x="8956" y="3771"/>
                    <a:pt x="10010" y="3429"/>
                    <a:pt x="11063" y="3257"/>
                  </a:cubicBezTo>
                  <a:cubicBezTo>
                    <a:pt x="12117" y="3086"/>
                    <a:pt x="13171" y="3086"/>
                    <a:pt x="13346" y="3600"/>
                  </a:cubicBezTo>
                  <a:cubicBezTo>
                    <a:pt x="13522" y="4114"/>
                    <a:pt x="12820" y="5143"/>
                    <a:pt x="12205" y="6343"/>
                  </a:cubicBezTo>
                  <a:cubicBezTo>
                    <a:pt x="11590" y="7543"/>
                    <a:pt x="11063" y="8914"/>
                    <a:pt x="10537" y="10971"/>
                  </a:cubicBezTo>
                  <a:cubicBezTo>
                    <a:pt x="10010" y="13029"/>
                    <a:pt x="9483" y="15771"/>
                    <a:pt x="9571" y="16286"/>
                  </a:cubicBezTo>
                  <a:cubicBezTo>
                    <a:pt x="9659" y="16800"/>
                    <a:pt x="10361" y="15086"/>
                    <a:pt x="10888" y="13371"/>
                  </a:cubicBezTo>
                  <a:cubicBezTo>
                    <a:pt x="11415" y="11657"/>
                    <a:pt x="11766" y="9943"/>
                    <a:pt x="12293" y="8571"/>
                  </a:cubicBezTo>
                  <a:cubicBezTo>
                    <a:pt x="12820" y="7200"/>
                    <a:pt x="13522" y="6171"/>
                    <a:pt x="14224" y="6171"/>
                  </a:cubicBezTo>
                  <a:cubicBezTo>
                    <a:pt x="14927" y="6171"/>
                    <a:pt x="15629" y="7200"/>
                    <a:pt x="16156" y="8571"/>
                  </a:cubicBezTo>
                  <a:cubicBezTo>
                    <a:pt x="16683" y="9943"/>
                    <a:pt x="17034" y="11657"/>
                    <a:pt x="17298" y="13371"/>
                  </a:cubicBezTo>
                  <a:cubicBezTo>
                    <a:pt x="17561" y="15086"/>
                    <a:pt x="17737" y="16800"/>
                    <a:pt x="17737" y="16629"/>
                  </a:cubicBezTo>
                  <a:cubicBezTo>
                    <a:pt x="17737" y="16457"/>
                    <a:pt x="17561" y="14400"/>
                    <a:pt x="18176" y="11314"/>
                  </a:cubicBezTo>
                  <a:cubicBezTo>
                    <a:pt x="18790" y="8229"/>
                    <a:pt x="20195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3437684" y="6064773"/>
              <a:ext cx="246699" cy="33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91" fill="norm" stroke="1" extrusionOk="0">
                  <a:moveTo>
                    <a:pt x="0" y="20907"/>
                  </a:moveTo>
                  <a:cubicBezTo>
                    <a:pt x="1984" y="16233"/>
                    <a:pt x="3967" y="11558"/>
                    <a:pt x="5290" y="8657"/>
                  </a:cubicBezTo>
                  <a:cubicBezTo>
                    <a:pt x="6612" y="5755"/>
                    <a:pt x="7273" y="4627"/>
                    <a:pt x="8155" y="3257"/>
                  </a:cubicBezTo>
                  <a:cubicBezTo>
                    <a:pt x="9037" y="1887"/>
                    <a:pt x="10139" y="275"/>
                    <a:pt x="10690" y="33"/>
                  </a:cubicBezTo>
                  <a:cubicBezTo>
                    <a:pt x="11241" y="-209"/>
                    <a:pt x="11241" y="919"/>
                    <a:pt x="11131" y="2612"/>
                  </a:cubicBezTo>
                  <a:cubicBezTo>
                    <a:pt x="11020" y="4304"/>
                    <a:pt x="10800" y="6561"/>
                    <a:pt x="10800" y="8093"/>
                  </a:cubicBezTo>
                  <a:cubicBezTo>
                    <a:pt x="10800" y="9624"/>
                    <a:pt x="11020" y="10430"/>
                    <a:pt x="11792" y="10672"/>
                  </a:cubicBezTo>
                  <a:cubicBezTo>
                    <a:pt x="12563" y="10913"/>
                    <a:pt x="13886" y="10591"/>
                    <a:pt x="14878" y="10107"/>
                  </a:cubicBezTo>
                  <a:cubicBezTo>
                    <a:pt x="15869" y="9624"/>
                    <a:pt x="16531" y="8979"/>
                    <a:pt x="17302" y="8334"/>
                  </a:cubicBezTo>
                  <a:cubicBezTo>
                    <a:pt x="18073" y="7690"/>
                    <a:pt x="18955" y="7045"/>
                    <a:pt x="19837" y="7045"/>
                  </a:cubicBezTo>
                  <a:cubicBezTo>
                    <a:pt x="20718" y="7045"/>
                    <a:pt x="21600" y="7690"/>
                    <a:pt x="21159" y="9624"/>
                  </a:cubicBezTo>
                  <a:cubicBezTo>
                    <a:pt x="20718" y="11558"/>
                    <a:pt x="18955" y="14782"/>
                    <a:pt x="17963" y="16958"/>
                  </a:cubicBezTo>
                  <a:cubicBezTo>
                    <a:pt x="16971" y="19134"/>
                    <a:pt x="16751" y="20263"/>
                    <a:pt x="16531" y="21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3692786" y="6189237"/>
              <a:ext cx="166575" cy="23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7" fill="norm" stroke="1" extrusionOk="0">
                  <a:moveTo>
                    <a:pt x="16422" y="0"/>
                  </a:moveTo>
                  <a:cubicBezTo>
                    <a:pt x="12167" y="3522"/>
                    <a:pt x="7913" y="7043"/>
                    <a:pt x="4967" y="10213"/>
                  </a:cubicBezTo>
                  <a:cubicBezTo>
                    <a:pt x="2022" y="13383"/>
                    <a:pt x="386" y="16200"/>
                    <a:pt x="58" y="18078"/>
                  </a:cubicBezTo>
                  <a:cubicBezTo>
                    <a:pt x="-269" y="19956"/>
                    <a:pt x="713" y="20896"/>
                    <a:pt x="4476" y="21248"/>
                  </a:cubicBezTo>
                  <a:cubicBezTo>
                    <a:pt x="8240" y="21600"/>
                    <a:pt x="14786" y="21365"/>
                    <a:pt x="21331" y="21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3825953" y="6160643"/>
              <a:ext cx="257952" cy="36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78" fill="norm" stroke="1" extrusionOk="0">
                  <a:moveTo>
                    <a:pt x="12178" y="6178"/>
                  </a:moveTo>
                  <a:cubicBezTo>
                    <a:pt x="9242" y="9328"/>
                    <a:pt x="6306" y="12478"/>
                    <a:pt x="4628" y="14428"/>
                  </a:cubicBezTo>
                  <a:cubicBezTo>
                    <a:pt x="2951" y="16378"/>
                    <a:pt x="2531" y="17128"/>
                    <a:pt x="1902" y="18103"/>
                  </a:cubicBezTo>
                  <a:cubicBezTo>
                    <a:pt x="1273" y="19078"/>
                    <a:pt x="434" y="20278"/>
                    <a:pt x="120" y="20428"/>
                  </a:cubicBezTo>
                  <a:cubicBezTo>
                    <a:pt x="-195" y="20578"/>
                    <a:pt x="15" y="19678"/>
                    <a:pt x="1902" y="16978"/>
                  </a:cubicBezTo>
                  <a:cubicBezTo>
                    <a:pt x="3789" y="14278"/>
                    <a:pt x="7355" y="9778"/>
                    <a:pt x="10081" y="6778"/>
                  </a:cubicBezTo>
                  <a:cubicBezTo>
                    <a:pt x="12807" y="3778"/>
                    <a:pt x="14694" y="2278"/>
                    <a:pt x="16372" y="1303"/>
                  </a:cubicBezTo>
                  <a:cubicBezTo>
                    <a:pt x="18050" y="328"/>
                    <a:pt x="19518" y="-122"/>
                    <a:pt x="20356" y="28"/>
                  </a:cubicBezTo>
                  <a:cubicBezTo>
                    <a:pt x="21195" y="178"/>
                    <a:pt x="21405" y="928"/>
                    <a:pt x="20881" y="2428"/>
                  </a:cubicBezTo>
                  <a:cubicBezTo>
                    <a:pt x="20356" y="3928"/>
                    <a:pt x="19098" y="6178"/>
                    <a:pt x="17001" y="8053"/>
                  </a:cubicBezTo>
                  <a:cubicBezTo>
                    <a:pt x="14904" y="9928"/>
                    <a:pt x="11968" y="11428"/>
                    <a:pt x="10081" y="12403"/>
                  </a:cubicBezTo>
                  <a:cubicBezTo>
                    <a:pt x="8193" y="13378"/>
                    <a:pt x="7355" y="13828"/>
                    <a:pt x="7355" y="14353"/>
                  </a:cubicBezTo>
                  <a:cubicBezTo>
                    <a:pt x="7355" y="14878"/>
                    <a:pt x="8193" y="15478"/>
                    <a:pt x="10290" y="16678"/>
                  </a:cubicBezTo>
                  <a:cubicBezTo>
                    <a:pt x="12388" y="17878"/>
                    <a:pt x="15743" y="19678"/>
                    <a:pt x="19098" y="21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1" name="Drawing"/>
          <p:cNvGrpSpPr/>
          <p:nvPr/>
        </p:nvGrpSpPr>
        <p:grpSpPr>
          <a:xfrm>
            <a:off x="1020418" y="647266"/>
            <a:ext cx="11784061" cy="5632319"/>
            <a:chOff x="0" y="0"/>
            <a:chExt cx="11784060" cy="5632318"/>
          </a:xfrm>
        </p:grpSpPr>
        <p:sp>
          <p:nvSpPr>
            <p:cNvPr id="3421" name="Line"/>
            <p:cNvSpPr/>
            <p:nvPr/>
          </p:nvSpPr>
          <p:spPr>
            <a:xfrm>
              <a:off x="0" y="59220"/>
              <a:ext cx="160276" cy="46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32" fill="norm" stroke="1" extrusionOk="0">
                  <a:moveTo>
                    <a:pt x="21166" y="652"/>
                  </a:moveTo>
                  <a:cubicBezTo>
                    <a:pt x="19478" y="300"/>
                    <a:pt x="17791" y="-52"/>
                    <a:pt x="14416" y="7"/>
                  </a:cubicBezTo>
                  <a:cubicBezTo>
                    <a:pt x="11041" y="65"/>
                    <a:pt x="5978" y="535"/>
                    <a:pt x="3110" y="1063"/>
                  </a:cubicBezTo>
                  <a:cubicBezTo>
                    <a:pt x="241" y="1591"/>
                    <a:pt x="-434" y="2178"/>
                    <a:pt x="241" y="2589"/>
                  </a:cubicBezTo>
                  <a:cubicBezTo>
                    <a:pt x="916" y="3000"/>
                    <a:pt x="2941" y="3235"/>
                    <a:pt x="5810" y="3528"/>
                  </a:cubicBezTo>
                  <a:cubicBezTo>
                    <a:pt x="8678" y="3822"/>
                    <a:pt x="12391" y="4174"/>
                    <a:pt x="14922" y="4585"/>
                  </a:cubicBezTo>
                  <a:cubicBezTo>
                    <a:pt x="17453" y="4996"/>
                    <a:pt x="18803" y="5465"/>
                    <a:pt x="19310" y="6052"/>
                  </a:cubicBezTo>
                  <a:cubicBezTo>
                    <a:pt x="19816" y="6639"/>
                    <a:pt x="19478" y="7344"/>
                    <a:pt x="16947" y="8635"/>
                  </a:cubicBezTo>
                  <a:cubicBezTo>
                    <a:pt x="14416" y="9926"/>
                    <a:pt x="9691" y="11805"/>
                    <a:pt x="6485" y="12802"/>
                  </a:cubicBezTo>
                  <a:cubicBezTo>
                    <a:pt x="3279" y="13800"/>
                    <a:pt x="1591" y="13918"/>
                    <a:pt x="1422" y="14211"/>
                  </a:cubicBezTo>
                  <a:cubicBezTo>
                    <a:pt x="1254" y="14505"/>
                    <a:pt x="2604" y="14974"/>
                    <a:pt x="3447" y="15972"/>
                  </a:cubicBezTo>
                  <a:cubicBezTo>
                    <a:pt x="4291" y="16970"/>
                    <a:pt x="4629" y="18496"/>
                    <a:pt x="4966" y="19552"/>
                  </a:cubicBezTo>
                  <a:cubicBezTo>
                    <a:pt x="5304" y="20609"/>
                    <a:pt x="5641" y="21196"/>
                    <a:pt x="6653" y="21372"/>
                  </a:cubicBezTo>
                  <a:cubicBezTo>
                    <a:pt x="7666" y="21548"/>
                    <a:pt x="9353" y="21313"/>
                    <a:pt x="10872" y="21020"/>
                  </a:cubicBezTo>
                  <a:cubicBezTo>
                    <a:pt x="12391" y="20726"/>
                    <a:pt x="13741" y="20374"/>
                    <a:pt x="15091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212311" y="242087"/>
              <a:ext cx="206883" cy="40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07" fill="norm" stroke="1" extrusionOk="0">
                  <a:moveTo>
                    <a:pt x="4070" y="0"/>
                  </a:moveTo>
                  <a:cubicBezTo>
                    <a:pt x="2769" y="408"/>
                    <a:pt x="1468" y="815"/>
                    <a:pt x="687" y="1970"/>
                  </a:cubicBezTo>
                  <a:cubicBezTo>
                    <a:pt x="-94" y="3125"/>
                    <a:pt x="-354" y="5026"/>
                    <a:pt x="687" y="6385"/>
                  </a:cubicBezTo>
                  <a:cubicBezTo>
                    <a:pt x="1728" y="7743"/>
                    <a:pt x="4070" y="8558"/>
                    <a:pt x="6803" y="8287"/>
                  </a:cubicBezTo>
                  <a:cubicBezTo>
                    <a:pt x="9535" y="8015"/>
                    <a:pt x="12658" y="6657"/>
                    <a:pt x="14480" y="5638"/>
                  </a:cubicBezTo>
                  <a:cubicBezTo>
                    <a:pt x="16301" y="4619"/>
                    <a:pt x="16822" y="3940"/>
                    <a:pt x="17212" y="3260"/>
                  </a:cubicBezTo>
                  <a:cubicBezTo>
                    <a:pt x="17603" y="2581"/>
                    <a:pt x="17863" y="1902"/>
                    <a:pt x="17993" y="1970"/>
                  </a:cubicBezTo>
                  <a:cubicBezTo>
                    <a:pt x="18123" y="2038"/>
                    <a:pt x="18123" y="2853"/>
                    <a:pt x="18644" y="4891"/>
                  </a:cubicBezTo>
                  <a:cubicBezTo>
                    <a:pt x="19164" y="6928"/>
                    <a:pt x="20205" y="10189"/>
                    <a:pt x="20726" y="12634"/>
                  </a:cubicBezTo>
                  <a:cubicBezTo>
                    <a:pt x="21246" y="15079"/>
                    <a:pt x="21246" y="16709"/>
                    <a:pt x="20205" y="18068"/>
                  </a:cubicBezTo>
                  <a:cubicBezTo>
                    <a:pt x="19164" y="19426"/>
                    <a:pt x="17082" y="20513"/>
                    <a:pt x="15391" y="21057"/>
                  </a:cubicBezTo>
                  <a:cubicBezTo>
                    <a:pt x="13699" y="21600"/>
                    <a:pt x="12398" y="21600"/>
                    <a:pt x="11357" y="21328"/>
                  </a:cubicBezTo>
                  <a:cubicBezTo>
                    <a:pt x="10316" y="21057"/>
                    <a:pt x="9535" y="20513"/>
                    <a:pt x="9275" y="19834"/>
                  </a:cubicBezTo>
                  <a:cubicBezTo>
                    <a:pt x="9015" y="19155"/>
                    <a:pt x="9275" y="18340"/>
                    <a:pt x="9535" y="17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489949" y="426091"/>
              <a:ext cx="2300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620285" y="479759"/>
              <a:ext cx="5366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742954" y="456758"/>
              <a:ext cx="237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1141630" y="449091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1532639" y="449091"/>
              <a:ext cx="69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400"/>
                    <a:pt x="15200" y="10800"/>
                    <a:pt x="11600" y="14400"/>
                  </a:cubicBezTo>
                  <a:cubicBezTo>
                    <a:pt x="8000" y="18000"/>
                    <a:pt x="40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1812698" y="310759"/>
              <a:ext cx="190175" cy="42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08" fill="norm" stroke="1" extrusionOk="0">
                  <a:moveTo>
                    <a:pt x="407" y="1969"/>
                  </a:moveTo>
                  <a:cubicBezTo>
                    <a:pt x="119" y="2620"/>
                    <a:pt x="-169" y="3270"/>
                    <a:pt x="119" y="3856"/>
                  </a:cubicBezTo>
                  <a:cubicBezTo>
                    <a:pt x="407" y="4441"/>
                    <a:pt x="1271" y="4962"/>
                    <a:pt x="4007" y="4832"/>
                  </a:cubicBezTo>
                  <a:cubicBezTo>
                    <a:pt x="6743" y="4701"/>
                    <a:pt x="11351" y="3921"/>
                    <a:pt x="14087" y="3205"/>
                  </a:cubicBezTo>
                  <a:cubicBezTo>
                    <a:pt x="16823" y="2489"/>
                    <a:pt x="17687" y="1839"/>
                    <a:pt x="18551" y="1188"/>
                  </a:cubicBezTo>
                  <a:cubicBezTo>
                    <a:pt x="19415" y="538"/>
                    <a:pt x="20279" y="-113"/>
                    <a:pt x="20567" y="17"/>
                  </a:cubicBezTo>
                  <a:cubicBezTo>
                    <a:pt x="20855" y="147"/>
                    <a:pt x="20567" y="1058"/>
                    <a:pt x="20711" y="3270"/>
                  </a:cubicBezTo>
                  <a:cubicBezTo>
                    <a:pt x="20855" y="5482"/>
                    <a:pt x="21431" y="8995"/>
                    <a:pt x="21431" y="11988"/>
                  </a:cubicBezTo>
                  <a:cubicBezTo>
                    <a:pt x="21431" y="14981"/>
                    <a:pt x="20855" y="17453"/>
                    <a:pt x="19991" y="18950"/>
                  </a:cubicBezTo>
                  <a:cubicBezTo>
                    <a:pt x="19127" y="20446"/>
                    <a:pt x="17975" y="20967"/>
                    <a:pt x="16535" y="21227"/>
                  </a:cubicBezTo>
                  <a:cubicBezTo>
                    <a:pt x="15095" y="21487"/>
                    <a:pt x="13367" y="21487"/>
                    <a:pt x="12503" y="21097"/>
                  </a:cubicBezTo>
                  <a:cubicBezTo>
                    <a:pt x="11639" y="20706"/>
                    <a:pt x="11639" y="19926"/>
                    <a:pt x="12935" y="18754"/>
                  </a:cubicBezTo>
                  <a:cubicBezTo>
                    <a:pt x="14231" y="17583"/>
                    <a:pt x="16823" y="16022"/>
                    <a:pt x="19415" y="14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2130652" y="456758"/>
              <a:ext cx="7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2184320" y="449091"/>
              <a:ext cx="3066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2329990" y="74559"/>
              <a:ext cx="154216" cy="61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560" fill="norm" stroke="1" extrusionOk="0">
                  <a:moveTo>
                    <a:pt x="3086" y="760"/>
                  </a:moveTo>
                  <a:cubicBezTo>
                    <a:pt x="4114" y="404"/>
                    <a:pt x="5143" y="49"/>
                    <a:pt x="6343" y="4"/>
                  </a:cubicBezTo>
                  <a:cubicBezTo>
                    <a:pt x="7543" y="-40"/>
                    <a:pt x="8914" y="227"/>
                    <a:pt x="10286" y="1027"/>
                  </a:cubicBezTo>
                  <a:cubicBezTo>
                    <a:pt x="11657" y="1827"/>
                    <a:pt x="13029" y="3160"/>
                    <a:pt x="12686" y="4316"/>
                  </a:cubicBezTo>
                  <a:cubicBezTo>
                    <a:pt x="12343" y="5471"/>
                    <a:pt x="10286" y="6449"/>
                    <a:pt x="8400" y="7338"/>
                  </a:cubicBezTo>
                  <a:cubicBezTo>
                    <a:pt x="6514" y="8227"/>
                    <a:pt x="4800" y="9027"/>
                    <a:pt x="4971" y="9604"/>
                  </a:cubicBezTo>
                  <a:cubicBezTo>
                    <a:pt x="5143" y="10182"/>
                    <a:pt x="7200" y="10538"/>
                    <a:pt x="10457" y="11382"/>
                  </a:cubicBezTo>
                  <a:cubicBezTo>
                    <a:pt x="13714" y="12227"/>
                    <a:pt x="18171" y="13560"/>
                    <a:pt x="19886" y="14938"/>
                  </a:cubicBezTo>
                  <a:cubicBezTo>
                    <a:pt x="21600" y="16316"/>
                    <a:pt x="20571" y="17738"/>
                    <a:pt x="16800" y="18849"/>
                  </a:cubicBezTo>
                  <a:cubicBezTo>
                    <a:pt x="13029" y="19960"/>
                    <a:pt x="6514" y="20760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4163545" y="263723"/>
              <a:ext cx="276925" cy="66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43" fill="norm" stroke="1" extrusionOk="0">
                  <a:moveTo>
                    <a:pt x="4622" y="1026"/>
                  </a:moveTo>
                  <a:cubicBezTo>
                    <a:pt x="3444" y="535"/>
                    <a:pt x="2265" y="44"/>
                    <a:pt x="1480" y="3"/>
                  </a:cubicBezTo>
                  <a:cubicBezTo>
                    <a:pt x="694" y="-38"/>
                    <a:pt x="302" y="371"/>
                    <a:pt x="105" y="1435"/>
                  </a:cubicBezTo>
                  <a:cubicBezTo>
                    <a:pt x="-91" y="2498"/>
                    <a:pt x="-91" y="4217"/>
                    <a:pt x="793" y="5321"/>
                  </a:cubicBezTo>
                  <a:cubicBezTo>
                    <a:pt x="1676" y="6426"/>
                    <a:pt x="3444" y="6917"/>
                    <a:pt x="5898" y="6753"/>
                  </a:cubicBezTo>
                  <a:cubicBezTo>
                    <a:pt x="8353" y="6589"/>
                    <a:pt x="11494" y="5771"/>
                    <a:pt x="13458" y="5035"/>
                  </a:cubicBezTo>
                  <a:cubicBezTo>
                    <a:pt x="15422" y="4298"/>
                    <a:pt x="16207" y="3644"/>
                    <a:pt x="16698" y="3030"/>
                  </a:cubicBezTo>
                  <a:cubicBezTo>
                    <a:pt x="17189" y="2417"/>
                    <a:pt x="17385" y="1844"/>
                    <a:pt x="17385" y="1803"/>
                  </a:cubicBezTo>
                  <a:cubicBezTo>
                    <a:pt x="17385" y="1762"/>
                    <a:pt x="17189" y="2253"/>
                    <a:pt x="17582" y="3685"/>
                  </a:cubicBezTo>
                  <a:cubicBezTo>
                    <a:pt x="17974" y="5117"/>
                    <a:pt x="18956" y="7489"/>
                    <a:pt x="19840" y="10148"/>
                  </a:cubicBezTo>
                  <a:cubicBezTo>
                    <a:pt x="20724" y="12807"/>
                    <a:pt x="21509" y="15753"/>
                    <a:pt x="21214" y="17757"/>
                  </a:cubicBezTo>
                  <a:cubicBezTo>
                    <a:pt x="20920" y="19762"/>
                    <a:pt x="19545" y="20826"/>
                    <a:pt x="17385" y="21194"/>
                  </a:cubicBezTo>
                  <a:cubicBezTo>
                    <a:pt x="15225" y="21562"/>
                    <a:pt x="12280" y="21235"/>
                    <a:pt x="10218" y="20376"/>
                  </a:cubicBezTo>
                  <a:cubicBezTo>
                    <a:pt x="8156" y="19517"/>
                    <a:pt x="6978" y="18126"/>
                    <a:pt x="6978" y="17021"/>
                  </a:cubicBezTo>
                  <a:cubicBezTo>
                    <a:pt x="6978" y="15917"/>
                    <a:pt x="8156" y="15098"/>
                    <a:pt x="9334" y="14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4519755" y="495092"/>
              <a:ext cx="3362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700"/>
                    <a:pt x="4867" y="5400"/>
                    <a:pt x="1782" y="9000"/>
                  </a:cubicBezTo>
                  <a:cubicBezTo>
                    <a:pt x="-1304" y="12600"/>
                    <a:pt x="239" y="171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4568707" y="466364"/>
              <a:ext cx="260674" cy="21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7177"/>
                  </a:moveTo>
                  <a:cubicBezTo>
                    <a:pt x="847" y="4968"/>
                    <a:pt x="1694" y="2759"/>
                    <a:pt x="3282" y="1409"/>
                  </a:cubicBezTo>
                  <a:cubicBezTo>
                    <a:pt x="4871" y="59"/>
                    <a:pt x="7200" y="-432"/>
                    <a:pt x="8788" y="427"/>
                  </a:cubicBezTo>
                  <a:cubicBezTo>
                    <a:pt x="10376" y="1286"/>
                    <a:pt x="11224" y="3495"/>
                    <a:pt x="11118" y="6073"/>
                  </a:cubicBezTo>
                  <a:cubicBezTo>
                    <a:pt x="11012" y="8650"/>
                    <a:pt x="9953" y="11595"/>
                    <a:pt x="8682" y="14173"/>
                  </a:cubicBezTo>
                  <a:cubicBezTo>
                    <a:pt x="7412" y="16750"/>
                    <a:pt x="5929" y="18959"/>
                    <a:pt x="6141" y="20063"/>
                  </a:cubicBezTo>
                  <a:cubicBezTo>
                    <a:pt x="6353" y="21168"/>
                    <a:pt x="8259" y="21168"/>
                    <a:pt x="11118" y="20554"/>
                  </a:cubicBezTo>
                  <a:cubicBezTo>
                    <a:pt x="13976" y="19941"/>
                    <a:pt x="17788" y="18713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4225979" y="0"/>
              <a:ext cx="281395" cy="20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439" fill="norm" stroke="1" extrusionOk="0">
                  <a:moveTo>
                    <a:pt x="5664" y="7388"/>
                  </a:moveTo>
                  <a:cubicBezTo>
                    <a:pt x="4691" y="10216"/>
                    <a:pt x="3718" y="13045"/>
                    <a:pt x="2745" y="15488"/>
                  </a:cubicBezTo>
                  <a:cubicBezTo>
                    <a:pt x="1772" y="17930"/>
                    <a:pt x="799" y="19988"/>
                    <a:pt x="312" y="20373"/>
                  </a:cubicBezTo>
                  <a:cubicBezTo>
                    <a:pt x="-174" y="20759"/>
                    <a:pt x="-174" y="19473"/>
                    <a:pt x="896" y="16002"/>
                  </a:cubicBezTo>
                  <a:cubicBezTo>
                    <a:pt x="1967" y="12530"/>
                    <a:pt x="4107" y="6873"/>
                    <a:pt x="6345" y="3530"/>
                  </a:cubicBezTo>
                  <a:cubicBezTo>
                    <a:pt x="8583" y="188"/>
                    <a:pt x="10918" y="-841"/>
                    <a:pt x="13448" y="702"/>
                  </a:cubicBezTo>
                  <a:cubicBezTo>
                    <a:pt x="15977" y="2245"/>
                    <a:pt x="18702" y="6359"/>
                    <a:pt x="21426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4887764" y="164089"/>
              <a:ext cx="52467" cy="68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355" fill="norm" stroke="1" extrusionOk="0">
                  <a:moveTo>
                    <a:pt x="1134" y="1482"/>
                  </a:moveTo>
                  <a:cubicBezTo>
                    <a:pt x="152" y="922"/>
                    <a:pt x="-830" y="362"/>
                    <a:pt x="1134" y="122"/>
                  </a:cubicBezTo>
                  <a:cubicBezTo>
                    <a:pt x="3097" y="-118"/>
                    <a:pt x="8006" y="-38"/>
                    <a:pt x="11934" y="682"/>
                  </a:cubicBezTo>
                  <a:cubicBezTo>
                    <a:pt x="15861" y="1402"/>
                    <a:pt x="18806" y="2762"/>
                    <a:pt x="19788" y="4962"/>
                  </a:cubicBezTo>
                  <a:cubicBezTo>
                    <a:pt x="20770" y="7162"/>
                    <a:pt x="19788" y="10202"/>
                    <a:pt x="16843" y="12962"/>
                  </a:cubicBezTo>
                  <a:cubicBezTo>
                    <a:pt x="13897" y="15722"/>
                    <a:pt x="8988" y="18202"/>
                    <a:pt x="6043" y="19642"/>
                  </a:cubicBezTo>
                  <a:cubicBezTo>
                    <a:pt x="3097" y="21082"/>
                    <a:pt x="2116" y="21482"/>
                    <a:pt x="3097" y="21322"/>
                  </a:cubicBezTo>
                  <a:cubicBezTo>
                    <a:pt x="4079" y="21162"/>
                    <a:pt x="7025" y="20442"/>
                    <a:pt x="997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5067052" y="449091"/>
              <a:ext cx="7668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5197388" y="456758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5657398" y="441424"/>
              <a:ext cx="214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5711066" y="571761"/>
              <a:ext cx="245340" cy="5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2700" y="9257"/>
                  </a:moveTo>
                  <a:cubicBezTo>
                    <a:pt x="1350" y="13371"/>
                    <a:pt x="0" y="17486"/>
                    <a:pt x="0" y="19543"/>
                  </a:cubicBezTo>
                  <a:cubicBezTo>
                    <a:pt x="0" y="21600"/>
                    <a:pt x="1350" y="21600"/>
                    <a:pt x="5175" y="18000"/>
                  </a:cubicBezTo>
                  <a:cubicBezTo>
                    <a:pt x="9000" y="14400"/>
                    <a:pt x="153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6454750" y="309627"/>
              <a:ext cx="188201" cy="6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62" fill="norm" stroke="1" extrusionOk="0">
                  <a:moveTo>
                    <a:pt x="0" y="21562"/>
                  </a:moveTo>
                  <a:cubicBezTo>
                    <a:pt x="288" y="18335"/>
                    <a:pt x="576" y="15109"/>
                    <a:pt x="1152" y="12196"/>
                  </a:cubicBezTo>
                  <a:cubicBezTo>
                    <a:pt x="1728" y="9283"/>
                    <a:pt x="2592" y="6684"/>
                    <a:pt x="3888" y="4757"/>
                  </a:cubicBezTo>
                  <a:cubicBezTo>
                    <a:pt x="5184" y="2830"/>
                    <a:pt x="6912" y="1575"/>
                    <a:pt x="8640" y="858"/>
                  </a:cubicBezTo>
                  <a:cubicBezTo>
                    <a:pt x="10368" y="141"/>
                    <a:pt x="12096" y="-38"/>
                    <a:pt x="13536" y="7"/>
                  </a:cubicBezTo>
                  <a:cubicBezTo>
                    <a:pt x="14976" y="52"/>
                    <a:pt x="16128" y="321"/>
                    <a:pt x="16704" y="1172"/>
                  </a:cubicBezTo>
                  <a:cubicBezTo>
                    <a:pt x="17280" y="2023"/>
                    <a:pt x="17280" y="3457"/>
                    <a:pt x="16848" y="4399"/>
                  </a:cubicBezTo>
                  <a:cubicBezTo>
                    <a:pt x="16416" y="5340"/>
                    <a:pt x="15552" y="5788"/>
                    <a:pt x="14544" y="6191"/>
                  </a:cubicBezTo>
                  <a:cubicBezTo>
                    <a:pt x="13536" y="6594"/>
                    <a:pt x="12384" y="6953"/>
                    <a:pt x="12672" y="7042"/>
                  </a:cubicBezTo>
                  <a:cubicBezTo>
                    <a:pt x="12960" y="7132"/>
                    <a:pt x="14688" y="6953"/>
                    <a:pt x="16128" y="6998"/>
                  </a:cubicBezTo>
                  <a:cubicBezTo>
                    <a:pt x="17568" y="7042"/>
                    <a:pt x="18720" y="7311"/>
                    <a:pt x="19728" y="7670"/>
                  </a:cubicBezTo>
                  <a:cubicBezTo>
                    <a:pt x="20736" y="8028"/>
                    <a:pt x="21600" y="8477"/>
                    <a:pt x="21024" y="9014"/>
                  </a:cubicBezTo>
                  <a:cubicBezTo>
                    <a:pt x="20448" y="9552"/>
                    <a:pt x="18432" y="10179"/>
                    <a:pt x="16128" y="10493"/>
                  </a:cubicBezTo>
                  <a:cubicBezTo>
                    <a:pt x="13824" y="10807"/>
                    <a:pt x="11232" y="10807"/>
                    <a:pt x="8640" y="1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6753731" y="533427"/>
              <a:ext cx="76695" cy="10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019" fill="norm" stroke="1" extrusionOk="0">
                  <a:moveTo>
                    <a:pt x="20910" y="4418"/>
                  </a:moveTo>
                  <a:cubicBezTo>
                    <a:pt x="17426" y="4418"/>
                    <a:pt x="13942" y="4418"/>
                    <a:pt x="10807" y="5400"/>
                  </a:cubicBezTo>
                  <a:cubicBezTo>
                    <a:pt x="7671" y="6382"/>
                    <a:pt x="4884" y="8345"/>
                    <a:pt x="2794" y="11291"/>
                  </a:cubicBezTo>
                  <a:cubicBezTo>
                    <a:pt x="704" y="14236"/>
                    <a:pt x="-690" y="18164"/>
                    <a:pt x="355" y="19882"/>
                  </a:cubicBezTo>
                  <a:cubicBezTo>
                    <a:pt x="1400" y="21600"/>
                    <a:pt x="4884" y="21109"/>
                    <a:pt x="8020" y="20127"/>
                  </a:cubicBezTo>
                  <a:cubicBezTo>
                    <a:pt x="11155" y="19145"/>
                    <a:pt x="13942" y="17673"/>
                    <a:pt x="16033" y="14973"/>
                  </a:cubicBezTo>
                  <a:cubicBezTo>
                    <a:pt x="18123" y="12273"/>
                    <a:pt x="19516" y="8345"/>
                    <a:pt x="17426" y="5645"/>
                  </a:cubicBezTo>
                  <a:cubicBezTo>
                    <a:pt x="15336" y="2945"/>
                    <a:pt x="9762" y="1473"/>
                    <a:pt x="41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6518473" y="42031"/>
              <a:ext cx="181617" cy="20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481" fill="norm" stroke="1" extrusionOk="0">
                  <a:moveTo>
                    <a:pt x="6020" y="12415"/>
                  </a:moveTo>
                  <a:cubicBezTo>
                    <a:pt x="3920" y="15758"/>
                    <a:pt x="1820" y="19101"/>
                    <a:pt x="770" y="20129"/>
                  </a:cubicBezTo>
                  <a:cubicBezTo>
                    <a:pt x="-280" y="21158"/>
                    <a:pt x="-280" y="19872"/>
                    <a:pt x="920" y="17044"/>
                  </a:cubicBezTo>
                  <a:cubicBezTo>
                    <a:pt x="2120" y="14215"/>
                    <a:pt x="4520" y="9844"/>
                    <a:pt x="6920" y="6629"/>
                  </a:cubicBezTo>
                  <a:cubicBezTo>
                    <a:pt x="9320" y="3415"/>
                    <a:pt x="11720" y="1358"/>
                    <a:pt x="13670" y="458"/>
                  </a:cubicBezTo>
                  <a:cubicBezTo>
                    <a:pt x="15620" y="-442"/>
                    <a:pt x="17120" y="-185"/>
                    <a:pt x="18320" y="2772"/>
                  </a:cubicBezTo>
                  <a:cubicBezTo>
                    <a:pt x="19520" y="5729"/>
                    <a:pt x="20420" y="11387"/>
                    <a:pt x="21320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7129432" y="502759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8000"/>
                    <a:pt x="6887" y="14400"/>
                    <a:pt x="10487" y="10800"/>
                  </a:cubicBezTo>
                  <a:cubicBezTo>
                    <a:pt x="14087" y="7200"/>
                    <a:pt x="178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7213767" y="449091"/>
              <a:ext cx="30668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7417157" y="235222"/>
              <a:ext cx="235090" cy="75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04" fill="norm" stroke="1" extrusionOk="0">
                  <a:moveTo>
                    <a:pt x="329" y="21504"/>
                  </a:moveTo>
                  <a:cubicBezTo>
                    <a:pt x="96" y="19088"/>
                    <a:pt x="-136" y="16671"/>
                    <a:pt x="96" y="14219"/>
                  </a:cubicBezTo>
                  <a:cubicBezTo>
                    <a:pt x="329" y="11766"/>
                    <a:pt x="1025" y="9276"/>
                    <a:pt x="2070" y="7080"/>
                  </a:cubicBezTo>
                  <a:cubicBezTo>
                    <a:pt x="3116" y="4883"/>
                    <a:pt x="4509" y="2979"/>
                    <a:pt x="5787" y="1808"/>
                  </a:cubicBezTo>
                  <a:cubicBezTo>
                    <a:pt x="7064" y="636"/>
                    <a:pt x="8225" y="197"/>
                    <a:pt x="9387" y="50"/>
                  </a:cubicBezTo>
                  <a:cubicBezTo>
                    <a:pt x="10548" y="-96"/>
                    <a:pt x="11709" y="50"/>
                    <a:pt x="12754" y="856"/>
                  </a:cubicBezTo>
                  <a:cubicBezTo>
                    <a:pt x="13799" y="1661"/>
                    <a:pt x="14729" y="3126"/>
                    <a:pt x="14729" y="4261"/>
                  </a:cubicBezTo>
                  <a:cubicBezTo>
                    <a:pt x="14729" y="5396"/>
                    <a:pt x="13799" y="6201"/>
                    <a:pt x="12754" y="6677"/>
                  </a:cubicBezTo>
                  <a:cubicBezTo>
                    <a:pt x="11709" y="7153"/>
                    <a:pt x="10548" y="7299"/>
                    <a:pt x="10548" y="7336"/>
                  </a:cubicBezTo>
                  <a:cubicBezTo>
                    <a:pt x="10548" y="7372"/>
                    <a:pt x="11709" y="7299"/>
                    <a:pt x="13451" y="7446"/>
                  </a:cubicBezTo>
                  <a:cubicBezTo>
                    <a:pt x="15193" y="7592"/>
                    <a:pt x="17516" y="7958"/>
                    <a:pt x="19025" y="8324"/>
                  </a:cubicBezTo>
                  <a:cubicBezTo>
                    <a:pt x="20535" y="8690"/>
                    <a:pt x="21232" y="9057"/>
                    <a:pt x="21348" y="9423"/>
                  </a:cubicBezTo>
                  <a:cubicBezTo>
                    <a:pt x="21464" y="9789"/>
                    <a:pt x="20999" y="10155"/>
                    <a:pt x="19954" y="10448"/>
                  </a:cubicBezTo>
                  <a:cubicBezTo>
                    <a:pt x="18909" y="10741"/>
                    <a:pt x="17283" y="10960"/>
                    <a:pt x="15541" y="11070"/>
                  </a:cubicBezTo>
                  <a:cubicBezTo>
                    <a:pt x="13799" y="11180"/>
                    <a:pt x="11941" y="11180"/>
                    <a:pt x="11012" y="10997"/>
                  </a:cubicBezTo>
                  <a:cubicBezTo>
                    <a:pt x="10083" y="10814"/>
                    <a:pt x="10083" y="10448"/>
                    <a:pt x="10083" y="1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7765779" y="594761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7527778" y="9518"/>
              <a:ext cx="184335" cy="13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801" fill="norm" stroke="1" extrusionOk="0">
                  <a:moveTo>
                    <a:pt x="2701" y="13601"/>
                  </a:moveTo>
                  <a:cubicBezTo>
                    <a:pt x="1221" y="14801"/>
                    <a:pt x="-258" y="16001"/>
                    <a:pt x="38" y="15601"/>
                  </a:cubicBezTo>
                  <a:cubicBezTo>
                    <a:pt x="334" y="15201"/>
                    <a:pt x="2405" y="13201"/>
                    <a:pt x="4476" y="10601"/>
                  </a:cubicBezTo>
                  <a:cubicBezTo>
                    <a:pt x="6547" y="8001"/>
                    <a:pt x="8619" y="4801"/>
                    <a:pt x="10542" y="2601"/>
                  </a:cubicBezTo>
                  <a:cubicBezTo>
                    <a:pt x="12465" y="401"/>
                    <a:pt x="14241" y="-799"/>
                    <a:pt x="15424" y="601"/>
                  </a:cubicBezTo>
                  <a:cubicBezTo>
                    <a:pt x="16608" y="2001"/>
                    <a:pt x="17200" y="6001"/>
                    <a:pt x="18087" y="9801"/>
                  </a:cubicBezTo>
                  <a:cubicBezTo>
                    <a:pt x="18975" y="13601"/>
                    <a:pt x="20158" y="17201"/>
                    <a:pt x="21342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8026890" y="372423"/>
              <a:ext cx="182167" cy="50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97" fill="norm" stroke="1" extrusionOk="0">
                  <a:moveTo>
                    <a:pt x="837" y="0"/>
                  </a:moveTo>
                  <a:cubicBezTo>
                    <a:pt x="245" y="873"/>
                    <a:pt x="-347" y="1745"/>
                    <a:pt x="245" y="2618"/>
                  </a:cubicBezTo>
                  <a:cubicBezTo>
                    <a:pt x="837" y="3491"/>
                    <a:pt x="2612" y="4364"/>
                    <a:pt x="4831" y="4636"/>
                  </a:cubicBezTo>
                  <a:cubicBezTo>
                    <a:pt x="7050" y="4909"/>
                    <a:pt x="9713" y="4582"/>
                    <a:pt x="11785" y="3927"/>
                  </a:cubicBezTo>
                  <a:cubicBezTo>
                    <a:pt x="13856" y="3273"/>
                    <a:pt x="15335" y="2291"/>
                    <a:pt x="16223" y="1527"/>
                  </a:cubicBezTo>
                  <a:cubicBezTo>
                    <a:pt x="17111" y="764"/>
                    <a:pt x="17406" y="218"/>
                    <a:pt x="17111" y="327"/>
                  </a:cubicBezTo>
                  <a:cubicBezTo>
                    <a:pt x="16815" y="436"/>
                    <a:pt x="15927" y="1200"/>
                    <a:pt x="15483" y="3000"/>
                  </a:cubicBezTo>
                  <a:cubicBezTo>
                    <a:pt x="15039" y="4800"/>
                    <a:pt x="15039" y="7636"/>
                    <a:pt x="16075" y="10418"/>
                  </a:cubicBezTo>
                  <a:cubicBezTo>
                    <a:pt x="17111" y="13200"/>
                    <a:pt x="19182" y="15927"/>
                    <a:pt x="20217" y="17564"/>
                  </a:cubicBezTo>
                  <a:cubicBezTo>
                    <a:pt x="21253" y="19200"/>
                    <a:pt x="21253" y="19745"/>
                    <a:pt x="20809" y="20236"/>
                  </a:cubicBezTo>
                  <a:cubicBezTo>
                    <a:pt x="20365" y="20727"/>
                    <a:pt x="19478" y="21164"/>
                    <a:pt x="18294" y="21382"/>
                  </a:cubicBezTo>
                  <a:cubicBezTo>
                    <a:pt x="17111" y="21600"/>
                    <a:pt x="15631" y="21600"/>
                    <a:pt x="13708" y="20564"/>
                  </a:cubicBezTo>
                  <a:cubicBezTo>
                    <a:pt x="11785" y="19527"/>
                    <a:pt x="9417" y="17455"/>
                    <a:pt x="7050" y="15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8340792" y="564094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8398894" y="594761"/>
              <a:ext cx="262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00"/>
                    <a:pt x="-1443" y="9000"/>
                    <a:pt x="1502" y="12600"/>
                  </a:cubicBezTo>
                  <a:cubicBezTo>
                    <a:pt x="4448" y="16200"/>
                    <a:pt x="12302" y="189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8846804" y="617762"/>
              <a:ext cx="222339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5959" y="8100"/>
                    <a:pt x="11917" y="16200"/>
                    <a:pt x="15517" y="18900"/>
                  </a:cubicBezTo>
                  <a:cubicBezTo>
                    <a:pt x="19117" y="21600"/>
                    <a:pt x="20359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8969412" y="510426"/>
              <a:ext cx="3073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727"/>
                    <a:pt x="3363" y="11455"/>
                    <a:pt x="870" y="15055"/>
                  </a:cubicBezTo>
                  <a:cubicBezTo>
                    <a:pt x="-1622" y="18655"/>
                    <a:pt x="1701" y="20127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9015474" y="324961"/>
              <a:ext cx="259797" cy="77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70" fill="norm" stroke="1" extrusionOk="0">
                  <a:moveTo>
                    <a:pt x="0" y="21570"/>
                  </a:moveTo>
                  <a:cubicBezTo>
                    <a:pt x="1271" y="19581"/>
                    <a:pt x="2541" y="17591"/>
                    <a:pt x="3494" y="15282"/>
                  </a:cubicBezTo>
                  <a:cubicBezTo>
                    <a:pt x="4447" y="12973"/>
                    <a:pt x="5082" y="10344"/>
                    <a:pt x="6141" y="7999"/>
                  </a:cubicBezTo>
                  <a:cubicBezTo>
                    <a:pt x="7200" y="5654"/>
                    <a:pt x="8682" y="3594"/>
                    <a:pt x="9635" y="2386"/>
                  </a:cubicBezTo>
                  <a:cubicBezTo>
                    <a:pt x="10588" y="1178"/>
                    <a:pt x="11012" y="823"/>
                    <a:pt x="11647" y="538"/>
                  </a:cubicBezTo>
                  <a:cubicBezTo>
                    <a:pt x="12282" y="254"/>
                    <a:pt x="13129" y="41"/>
                    <a:pt x="14082" y="6"/>
                  </a:cubicBezTo>
                  <a:cubicBezTo>
                    <a:pt x="15035" y="-30"/>
                    <a:pt x="16094" y="112"/>
                    <a:pt x="16835" y="681"/>
                  </a:cubicBezTo>
                  <a:cubicBezTo>
                    <a:pt x="17577" y="1249"/>
                    <a:pt x="18000" y="2244"/>
                    <a:pt x="17788" y="3309"/>
                  </a:cubicBezTo>
                  <a:cubicBezTo>
                    <a:pt x="17576" y="4375"/>
                    <a:pt x="16729" y="5512"/>
                    <a:pt x="15882" y="6187"/>
                  </a:cubicBezTo>
                  <a:cubicBezTo>
                    <a:pt x="15035" y="6862"/>
                    <a:pt x="14188" y="7075"/>
                    <a:pt x="14506" y="7182"/>
                  </a:cubicBezTo>
                  <a:cubicBezTo>
                    <a:pt x="14824" y="7288"/>
                    <a:pt x="16306" y="7288"/>
                    <a:pt x="17471" y="7395"/>
                  </a:cubicBezTo>
                  <a:cubicBezTo>
                    <a:pt x="18635" y="7502"/>
                    <a:pt x="19482" y="7715"/>
                    <a:pt x="20118" y="7999"/>
                  </a:cubicBezTo>
                  <a:cubicBezTo>
                    <a:pt x="20753" y="8283"/>
                    <a:pt x="21176" y="8638"/>
                    <a:pt x="21388" y="8994"/>
                  </a:cubicBezTo>
                  <a:cubicBezTo>
                    <a:pt x="21600" y="9349"/>
                    <a:pt x="21600" y="9704"/>
                    <a:pt x="21176" y="9988"/>
                  </a:cubicBezTo>
                  <a:cubicBezTo>
                    <a:pt x="20753" y="10273"/>
                    <a:pt x="19906" y="10486"/>
                    <a:pt x="18424" y="10592"/>
                  </a:cubicBezTo>
                  <a:cubicBezTo>
                    <a:pt x="16941" y="10699"/>
                    <a:pt x="14824" y="10699"/>
                    <a:pt x="12706" y="10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9306814" y="636615"/>
              <a:ext cx="168672" cy="12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997"/>
                  </a:moveTo>
                  <a:cubicBezTo>
                    <a:pt x="1636" y="1133"/>
                    <a:pt x="3273" y="269"/>
                    <a:pt x="5564" y="53"/>
                  </a:cubicBezTo>
                  <a:cubicBezTo>
                    <a:pt x="7855" y="-163"/>
                    <a:pt x="10800" y="269"/>
                    <a:pt x="12436" y="1565"/>
                  </a:cubicBezTo>
                  <a:cubicBezTo>
                    <a:pt x="14073" y="2861"/>
                    <a:pt x="14400" y="5021"/>
                    <a:pt x="13255" y="7613"/>
                  </a:cubicBezTo>
                  <a:cubicBezTo>
                    <a:pt x="12109" y="10205"/>
                    <a:pt x="9491" y="13229"/>
                    <a:pt x="7691" y="15605"/>
                  </a:cubicBezTo>
                  <a:cubicBezTo>
                    <a:pt x="5891" y="17981"/>
                    <a:pt x="4909" y="19709"/>
                    <a:pt x="5400" y="20573"/>
                  </a:cubicBezTo>
                  <a:cubicBezTo>
                    <a:pt x="5891" y="21437"/>
                    <a:pt x="7855" y="21437"/>
                    <a:pt x="10800" y="20573"/>
                  </a:cubicBezTo>
                  <a:cubicBezTo>
                    <a:pt x="13745" y="19709"/>
                    <a:pt x="17673" y="17981"/>
                    <a:pt x="21600" y="1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9166255" y="165418"/>
              <a:ext cx="247896" cy="15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7" fill="norm" stroke="1" extrusionOk="0">
                  <a:moveTo>
                    <a:pt x="6235" y="0"/>
                  </a:moveTo>
                  <a:cubicBezTo>
                    <a:pt x="4899" y="3713"/>
                    <a:pt x="3563" y="7425"/>
                    <a:pt x="2338" y="11138"/>
                  </a:cubicBezTo>
                  <a:cubicBezTo>
                    <a:pt x="1113" y="14850"/>
                    <a:pt x="0" y="18563"/>
                    <a:pt x="0" y="19913"/>
                  </a:cubicBezTo>
                  <a:cubicBezTo>
                    <a:pt x="0" y="21263"/>
                    <a:pt x="1113" y="20250"/>
                    <a:pt x="2672" y="16707"/>
                  </a:cubicBezTo>
                  <a:cubicBezTo>
                    <a:pt x="4231" y="13163"/>
                    <a:pt x="6235" y="7088"/>
                    <a:pt x="7794" y="3713"/>
                  </a:cubicBezTo>
                  <a:cubicBezTo>
                    <a:pt x="9353" y="338"/>
                    <a:pt x="10466" y="-337"/>
                    <a:pt x="12025" y="169"/>
                  </a:cubicBezTo>
                  <a:cubicBezTo>
                    <a:pt x="13584" y="676"/>
                    <a:pt x="15588" y="2363"/>
                    <a:pt x="17258" y="5569"/>
                  </a:cubicBezTo>
                  <a:cubicBezTo>
                    <a:pt x="18928" y="8776"/>
                    <a:pt x="20264" y="13500"/>
                    <a:pt x="2160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9664032" y="502759"/>
              <a:ext cx="169240" cy="6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03" fill="norm" stroke="1" extrusionOk="0">
                  <a:moveTo>
                    <a:pt x="3295" y="0"/>
                  </a:moveTo>
                  <a:cubicBezTo>
                    <a:pt x="2006" y="268"/>
                    <a:pt x="716" y="536"/>
                    <a:pt x="233" y="1205"/>
                  </a:cubicBezTo>
                  <a:cubicBezTo>
                    <a:pt x="-251" y="1874"/>
                    <a:pt x="71" y="2945"/>
                    <a:pt x="716" y="3660"/>
                  </a:cubicBezTo>
                  <a:cubicBezTo>
                    <a:pt x="1361" y="4374"/>
                    <a:pt x="2328" y="4731"/>
                    <a:pt x="5230" y="4597"/>
                  </a:cubicBezTo>
                  <a:cubicBezTo>
                    <a:pt x="8131" y="4463"/>
                    <a:pt x="12967" y="3838"/>
                    <a:pt x="15868" y="3258"/>
                  </a:cubicBezTo>
                  <a:cubicBezTo>
                    <a:pt x="18770" y="2678"/>
                    <a:pt x="19737" y="2142"/>
                    <a:pt x="20382" y="1607"/>
                  </a:cubicBezTo>
                  <a:cubicBezTo>
                    <a:pt x="21027" y="1071"/>
                    <a:pt x="21349" y="536"/>
                    <a:pt x="21349" y="491"/>
                  </a:cubicBezTo>
                  <a:cubicBezTo>
                    <a:pt x="21349" y="446"/>
                    <a:pt x="21027" y="893"/>
                    <a:pt x="20382" y="2142"/>
                  </a:cubicBezTo>
                  <a:cubicBezTo>
                    <a:pt x="19737" y="3392"/>
                    <a:pt x="18770" y="5445"/>
                    <a:pt x="18286" y="7899"/>
                  </a:cubicBezTo>
                  <a:cubicBezTo>
                    <a:pt x="17803" y="10354"/>
                    <a:pt x="17803" y="13210"/>
                    <a:pt x="17158" y="15531"/>
                  </a:cubicBezTo>
                  <a:cubicBezTo>
                    <a:pt x="16513" y="17851"/>
                    <a:pt x="15224" y="19636"/>
                    <a:pt x="13450" y="20574"/>
                  </a:cubicBezTo>
                  <a:cubicBezTo>
                    <a:pt x="11677" y="21511"/>
                    <a:pt x="9421" y="21600"/>
                    <a:pt x="7647" y="21109"/>
                  </a:cubicBezTo>
                  <a:cubicBezTo>
                    <a:pt x="5874" y="20618"/>
                    <a:pt x="4585" y="19547"/>
                    <a:pt x="4101" y="18521"/>
                  </a:cubicBezTo>
                  <a:cubicBezTo>
                    <a:pt x="3618" y="17494"/>
                    <a:pt x="3940" y="16512"/>
                    <a:pt x="4262" y="1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10004497" y="717431"/>
              <a:ext cx="15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10072840" y="717431"/>
              <a:ext cx="1248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7887" y="3323"/>
                  </a:moveTo>
                  <a:cubicBezTo>
                    <a:pt x="5727" y="4431"/>
                    <a:pt x="3567" y="5538"/>
                    <a:pt x="2055" y="8031"/>
                  </a:cubicBezTo>
                  <a:cubicBezTo>
                    <a:pt x="543" y="10523"/>
                    <a:pt x="-321" y="14400"/>
                    <a:pt x="111" y="17169"/>
                  </a:cubicBezTo>
                  <a:cubicBezTo>
                    <a:pt x="543" y="19938"/>
                    <a:pt x="2271" y="21600"/>
                    <a:pt x="5511" y="21600"/>
                  </a:cubicBezTo>
                  <a:cubicBezTo>
                    <a:pt x="8751" y="21600"/>
                    <a:pt x="13503" y="19938"/>
                    <a:pt x="16527" y="18000"/>
                  </a:cubicBezTo>
                  <a:cubicBezTo>
                    <a:pt x="19551" y="16062"/>
                    <a:pt x="20847" y="13846"/>
                    <a:pt x="21063" y="11354"/>
                  </a:cubicBezTo>
                  <a:cubicBezTo>
                    <a:pt x="21279" y="8862"/>
                    <a:pt x="20415" y="6092"/>
                    <a:pt x="18903" y="4154"/>
                  </a:cubicBezTo>
                  <a:cubicBezTo>
                    <a:pt x="17391" y="2215"/>
                    <a:pt x="15231" y="1108"/>
                    <a:pt x="130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10372505" y="694430"/>
              <a:ext cx="214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10502841" y="633096"/>
              <a:ext cx="46003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375"/>
                    <a:pt x="12000" y="6750"/>
                    <a:pt x="8400" y="10350"/>
                  </a:cubicBezTo>
                  <a:cubicBezTo>
                    <a:pt x="4800" y="13950"/>
                    <a:pt x="2400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10556509" y="431290"/>
              <a:ext cx="265687" cy="65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13" fill="norm" stroke="1" extrusionOk="0">
                  <a:moveTo>
                    <a:pt x="0" y="21513"/>
                  </a:moveTo>
                  <a:cubicBezTo>
                    <a:pt x="815" y="20757"/>
                    <a:pt x="1630" y="20000"/>
                    <a:pt x="2751" y="18025"/>
                  </a:cubicBezTo>
                  <a:cubicBezTo>
                    <a:pt x="3872" y="16050"/>
                    <a:pt x="5298" y="12856"/>
                    <a:pt x="6623" y="9831"/>
                  </a:cubicBezTo>
                  <a:cubicBezTo>
                    <a:pt x="7947" y="6805"/>
                    <a:pt x="9170" y="3947"/>
                    <a:pt x="9985" y="2308"/>
                  </a:cubicBezTo>
                  <a:cubicBezTo>
                    <a:pt x="10800" y="669"/>
                    <a:pt x="11208" y="249"/>
                    <a:pt x="11921" y="81"/>
                  </a:cubicBezTo>
                  <a:cubicBezTo>
                    <a:pt x="12634" y="-87"/>
                    <a:pt x="13653" y="-3"/>
                    <a:pt x="14672" y="417"/>
                  </a:cubicBezTo>
                  <a:cubicBezTo>
                    <a:pt x="15691" y="838"/>
                    <a:pt x="16709" y="1594"/>
                    <a:pt x="17321" y="2182"/>
                  </a:cubicBezTo>
                  <a:cubicBezTo>
                    <a:pt x="17932" y="2771"/>
                    <a:pt x="18136" y="3191"/>
                    <a:pt x="18238" y="3695"/>
                  </a:cubicBezTo>
                  <a:cubicBezTo>
                    <a:pt x="18340" y="4199"/>
                    <a:pt x="18340" y="4788"/>
                    <a:pt x="17830" y="5166"/>
                  </a:cubicBezTo>
                  <a:cubicBezTo>
                    <a:pt x="17321" y="5544"/>
                    <a:pt x="16302" y="5712"/>
                    <a:pt x="16302" y="5964"/>
                  </a:cubicBezTo>
                  <a:cubicBezTo>
                    <a:pt x="16302" y="6217"/>
                    <a:pt x="17321" y="6553"/>
                    <a:pt x="18238" y="6889"/>
                  </a:cubicBezTo>
                  <a:cubicBezTo>
                    <a:pt x="19155" y="7225"/>
                    <a:pt x="19970" y="7561"/>
                    <a:pt x="20581" y="8066"/>
                  </a:cubicBezTo>
                  <a:cubicBezTo>
                    <a:pt x="21192" y="8570"/>
                    <a:pt x="21600" y="9242"/>
                    <a:pt x="20479" y="9704"/>
                  </a:cubicBezTo>
                  <a:cubicBezTo>
                    <a:pt x="19358" y="10167"/>
                    <a:pt x="16709" y="10419"/>
                    <a:pt x="14977" y="10419"/>
                  </a:cubicBezTo>
                  <a:cubicBezTo>
                    <a:pt x="13245" y="10419"/>
                    <a:pt x="12430" y="10167"/>
                    <a:pt x="11615" y="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10855516" y="693750"/>
              <a:ext cx="89448" cy="15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5554" y="1156"/>
                  </a:moveTo>
                  <a:cubicBezTo>
                    <a:pt x="8640" y="448"/>
                    <a:pt x="11726" y="-260"/>
                    <a:pt x="14194" y="94"/>
                  </a:cubicBezTo>
                  <a:cubicBezTo>
                    <a:pt x="16663" y="448"/>
                    <a:pt x="18514" y="1865"/>
                    <a:pt x="17589" y="3281"/>
                  </a:cubicBezTo>
                  <a:cubicBezTo>
                    <a:pt x="16663" y="4697"/>
                    <a:pt x="12960" y="6114"/>
                    <a:pt x="12960" y="6822"/>
                  </a:cubicBezTo>
                  <a:cubicBezTo>
                    <a:pt x="12960" y="7530"/>
                    <a:pt x="16663" y="7530"/>
                    <a:pt x="18823" y="8415"/>
                  </a:cubicBezTo>
                  <a:cubicBezTo>
                    <a:pt x="20983" y="9301"/>
                    <a:pt x="21600" y="11071"/>
                    <a:pt x="21600" y="12842"/>
                  </a:cubicBezTo>
                  <a:cubicBezTo>
                    <a:pt x="21600" y="14612"/>
                    <a:pt x="20983" y="16383"/>
                    <a:pt x="17280" y="17799"/>
                  </a:cubicBezTo>
                  <a:cubicBezTo>
                    <a:pt x="13577" y="19215"/>
                    <a:pt x="6789" y="20278"/>
                    <a:pt x="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10703316" y="283324"/>
              <a:ext cx="205868" cy="15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631" fill="norm" stroke="1" extrusionOk="0">
                  <a:moveTo>
                    <a:pt x="3881" y="8595"/>
                  </a:moveTo>
                  <a:cubicBezTo>
                    <a:pt x="3081" y="10257"/>
                    <a:pt x="2281" y="11918"/>
                    <a:pt x="1481" y="14245"/>
                  </a:cubicBezTo>
                  <a:cubicBezTo>
                    <a:pt x="681" y="16571"/>
                    <a:pt x="-119" y="19561"/>
                    <a:pt x="14" y="20392"/>
                  </a:cubicBezTo>
                  <a:cubicBezTo>
                    <a:pt x="148" y="21223"/>
                    <a:pt x="1214" y="19894"/>
                    <a:pt x="3748" y="16405"/>
                  </a:cubicBezTo>
                  <a:cubicBezTo>
                    <a:pt x="6281" y="12915"/>
                    <a:pt x="10281" y="7266"/>
                    <a:pt x="12814" y="3943"/>
                  </a:cubicBezTo>
                  <a:cubicBezTo>
                    <a:pt x="15348" y="620"/>
                    <a:pt x="16414" y="-377"/>
                    <a:pt x="17081" y="121"/>
                  </a:cubicBezTo>
                  <a:cubicBezTo>
                    <a:pt x="17748" y="620"/>
                    <a:pt x="18014" y="2614"/>
                    <a:pt x="18681" y="5605"/>
                  </a:cubicBezTo>
                  <a:cubicBezTo>
                    <a:pt x="19348" y="8595"/>
                    <a:pt x="20414" y="12583"/>
                    <a:pt x="21481" y="16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11135247" y="594761"/>
              <a:ext cx="191482" cy="45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44" y="0"/>
                  </a:moveTo>
                  <a:cubicBezTo>
                    <a:pt x="1007" y="1448"/>
                    <a:pt x="-130" y="2896"/>
                    <a:pt x="12" y="3922"/>
                  </a:cubicBezTo>
                  <a:cubicBezTo>
                    <a:pt x="154" y="4947"/>
                    <a:pt x="1575" y="5551"/>
                    <a:pt x="4702" y="5430"/>
                  </a:cubicBezTo>
                  <a:cubicBezTo>
                    <a:pt x="7828" y="5310"/>
                    <a:pt x="12659" y="4465"/>
                    <a:pt x="15644" y="3801"/>
                  </a:cubicBezTo>
                  <a:cubicBezTo>
                    <a:pt x="18628" y="3137"/>
                    <a:pt x="19765" y="2655"/>
                    <a:pt x="20475" y="2051"/>
                  </a:cubicBezTo>
                  <a:cubicBezTo>
                    <a:pt x="21186" y="1448"/>
                    <a:pt x="21470" y="724"/>
                    <a:pt x="21186" y="603"/>
                  </a:cubicBezTo>
                  <a:cubicBezTo>
                    <a:pt x="20902" y="483"/>
                    <a:pt x="20049" y="965"/>
                    <a:pt x="19338" y="3137"/>
                  </a:cubicBezTo>
                  <a:cubicBezTo>
                    <a:pt x="18628" y="5310"/>
                    <a:pt x="18059" y="9171"/>
                    <a:pt x="17491" y="12248"/>
                  </a:cubicBezTo>
                  <a:cubicBezTo>
                    <a:pt x="16923" y="15325"/>
                    <a:pt x="16354" y="17618"/>
                    <a:pt x="15502" y="19006"/>
                  </a:cubicBezTo>
                  <a:cubicBezTo>
                    <a:pt x="14649" y="20393"/>
                    <a:pt x="13512" y="20876"/>
                    <a:pt x="12233" y="21178"/>
                  </a:cubicBezTo>
                  <a:cubicBezTo>
                    <a:pt x="10954" y="21479"/>
                    <a:pt x="9533" y="21600"/>
                    <a:pt x="8112" y="21600"/>
                  </a:cubicBezTo>
                  <a:cubicBezTo>
                    <a:pt x="6691" y="21600"/>
                    <a:pt x="5270" y="21479"/>
                    <a:pt x="4275" y="21057"/>
                  </a:cubicBezTo>
                  <a:cubicBezTo>
                    <a:pt x="3281" y="20635"/>
                    <a:pt x="2712" y="19911"/>
                    <a:pt x="2428" y="19247"/>
                  </a:cubicBezTo>
                  <a:cubicBezTo>
                    <a:pt x="2144" y="18583"/>
                    <a:pt x="2144" y="17980"/>
                    <a:pt x="3707" y="17196"/>
                  </a:cubicBezTo>
                  <a:cubicBezTo>
                    <a:pt x="5270" y="16411"/>
                    <a:pt x="8396" y="15446"/>
                    <a:pt x="11523" y="14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11427068" y="772523"/>
              <a:ext cx="105790" cy="25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82" fill="norm" stroke="1" extrusionOk="0">
                  <a:moveTo>
                    <a:pt x="11229" y="6235"/>
                  </a:moveTo>
                  <a:cubicBezTo>
                    <a:pt x="11229" y="5176"/>
                    <a:pt x="11229" y="4117"/>
                    <a:pt x="11229" y="3058"/>
                  </a:cubicBezTo>
                  <a:cubicBezTo>
                    <a:pt x="11229" y="2000"/>
                    <a:pt x="11229" y="941"/>
                    <a:pt x="9974" y="411"/>
                  </a:cubicBezTo>
                  <a:cubicBezTo>
                    <a:pt x="8718" y="-118"/>
                    <a:pt x="6206" y="-118"/>
                    <a:pt x="4197" y="306"/>
                  </a:cubicBezTo>
                  <a:cubicBezTo>
                    <a:pt x="2188" y="729"/>
                    <a:pt x="681" y="1576"/>
                    <a:pt x="178" y="2529"/>
                  </a:cubicBezTo>
                  <a:cubicBezTo>
                    <a:pt x="-324" y="3482"/>
                    <a:pt x="178" y="4541"/>
                    <a:pt x="2439" y="5070"/>
                  </a:cubicBezTo>
                  <a:cubicBezTo>
                    <a:pt x="4699" y="5600"/>
                    <a:pt x="8718" y="5600"/>
                    <a:pt x="11983" y="5706"/>
                  </a:cubicBezTo>
                  <a:cubicBezTo>
                    <a:pt x="15248" y="5811"/>
                    <a:pt x="17760" y="6023"/>
                    <a:pt x="19267" y="6658"/>
                  </a:cubicBezTo>
                  <a:cubicBezTo>
                    <a:pt x="20774" y="7294"/>
                    <a:pt x="21276" y="8353"/>
                    <a:pt x="20271" y="10894"/>
                  </a:cubicBezTo>
                  <a:cubicBezTo>
                    <a:pt x="19267" y="13435"/>
                    <a:pt x="16755" y="17458"/>
                    <a:pt x="14243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6155743" y="1146774"/>
              <a:ext cx="47534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709"/>
                    <a:pt x="7200" y="9818"/>
                    <a:pt x="10800" y="6218"/>
                  </a:cubicBezTo>
                  <a:cubicBezTo>
                    <a:pt x="14400" y="2618"/>
                    <a:pt x="180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6260288" y="1300111"/>
              <a:ext cx="416801" cy="2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982" fill="norm" stroke="1" extrusionOk="0">
                  <a:moveTo>
                    <a:pt x="2514" y="10800"/>
                  </a:moveTo>
                  <a:cubicBezTo>
                    <a:pt x="1329" y="14400"/>
                    <a:pt x="143" y="18000"/>
                    <a:pt x="12" y="19800"/>
                  </a:cubicBezTo>
                  <a:cubicBezTo>
                    <a:pt x="-120" y="21600"/>
                    <a:pt x="802" y="21600"/>
                    <a:pt x="3634" y="18000"/>
                  </a:cubicBezTo>
                  <a:cubicBezTo>
                    <a:pt x="6465" y="14400"/>
                    <a:pt x="11207" y="7200"/>
                    <a:pt x="14500" y="3600"/>
                  </a:cubicBezTo>
                  <a:cubicBezTo>
                    <a:pt x="17792" y="0"/>
                    <a:pt x="19636" y="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7443443" y="1185108"/>
              <a:ext cx="207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404" y="21600"/>
                  </a:moveTo>
                  <a:cubicBezTo>
                    <a:pt x="1087" y="14400"/>
                    <a:pt x="-230" y="7200"/>
                    <a:pt x="33" y="3600"/>
                  </a:cubicBezTo>
                  <a:cubicBezTo>
                    <a:pt x="297" y="0"/>
                    <a:pt x="2141" y="0"/>
                    <a:pt x="5960" y="0"/>
                  </a:cubicBezTo>
                  <a:cubicBezTo>
                    <a:pt x="9780" y="0"/>
                    <a:pt x="15575" y="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7535775" y="1261776"/>
              <a:ext cx="199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9099809" y="1238776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9123396" y="1307777"/>
              <a:ext cx="275422" cy="1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982" fill="norm" stroke="1" extrusionOk="0">
                  <a:moveTo>
                    <a:pt x="1738" y="0"/>
                  </a:moveTo>
                  <a:cubicBezTo>
                    <a:pt x="747" y="7200"/>
                    <a:pt x="-244" y="14400"/>
                    <a:pt x="53" y="18000"/>
                  </a:cubicBezTo>
                  <a:cubicBezTo>
                    <a:pt x="351" y="21600"/>
                    <a:pt x="1936" y="21600"/>
                    <a:pt x="5701" y="19800"/>
                  </a:cubicBezTo>
                  <a:cubicBezTo>
                    <a:pt x="9466" y="18000"/>
                    <a:pt x="15411" y="14400"/>
                    <a:pt x="21356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10640845" y="1321635"/>
              <a:ext cx="13033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59" y="11040"/>
                    <a:pt x="9318" y="1783"/>
                    <a:pt x="12918" y="240"/>
                  </a:cubicBezTo>
                  <a:cubicBezTo>
                    <a:pt x="16518" y="-1303"/>
                    <a:pt x="1905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10648511" y="1384446"/>
              <a:ext cx="230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6485417" y="1650414"/>
              <a:ext cx="3986758" cy="18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4" fill="norm" stroke="1" extrusionOk="0">
                  <a:moveTo>
                    <a:pt x="0" y="1146"/>
                  </a:moveTo>
                  <a:cubicBezTo>
                    <a:pt x="83" y="271"/>
                    <a:pt x="166" y="-605"/>
                    <a:pt x="298" y="563"/>
                  </a:cubicBezTo>
                  <a:cubicBezTo>
                    <a:pt x="429" y="1730"/>
                    <a:pt x="609" y="4941"/>
                    <a:pt x="955" y="8590"/>
                  </a:cubicBezTo>
                  <a:cubicBezTo>
                    <a:pt x="1302" y="12238"/>
                    <a:pt x="1814" y="16325"/>
                    <a:pt x="2326" y="18514"/>
                  </a:cubicBezTo>
                  <a:cubicBezTo>
                    <a:pt x="2838" y="20703"/>
                    <a:pt x="3351" y="20995"/>
                    <a:pt x="3863" y="20265"/>
                  </a:cubicBezTo>
                  <a:cubicBezTo>
                    <a:pt x="4375" y="19536"/>
                    <a:pt x="4888" y="17784"/>
                    <a:pt x="5400" y="15595"/>
                  </a:cubicBezTo>
                  <a:cubicBezTo>
                    <a:pt x="5912" y="13406"/>
                    <a:pt x="6425" y="10779"/>
                    <a:pt x="6944" y="8444"/>
                  </a:cubicBezTo>
                  <a:cubicBezTo>
                    <a:pt x="7463" y="6109"/>
                    <a:pt x="7989" y="4065"/>
                    <a:pt x="8515" y="3627"/>
                  </a:cubicBezTo>
                  <a:cubicBezTo>
                    <a:pt x="9042" y="3190"/>
                    <a:pt x="9568" y="4357"/>
                    <a:pt x="10045" y="6254"/>
                  </a:cubicBezTo>
                  <a:cubicBezTo>
                    <a:pt x="10523" y="8152"/>
                    <a:pt x="10952" y="10779"/>
                    <a:pt x="11458" y="12822"/>
                  </a:cubicBezTo>
                  <a:cubicBezTo>
                    <a:pt x="11963" y="14865"/>
                    <a:pt x="12545" y="16325"/>
                    <a:pt x="13133" y="17200"/>
                  </a:cubicBezTo>
                  <a:cubicBezTo>
                    <a:pt x="13722" y="18076"/>
                    <a:pt x="14317" y="18368"/>
                    <a:pt x="14892" y="18514"/>
                  </a:cubicBezTo>
                  <a:cubicBezTo>
                    <a:pt x="15466" y="18660"/>
                    <a:pt x="16020" y="18660"/>
                    <a:pt x="16567" y="18368"/>
                  </a:cubicBezTo>
                  <a:cubicBezTo>
                    <a:pt x="17114" y="18076"/>
                    <a:pt x="17654" y="17492"/>
                    <a:pt x="18173" y="16909"/>
                  </a:cubicBezTo>
                  <a:cubicBezTo>
                    <a:pt x="18692" y="16325"/>
                    <a:pt x="19191" y="15741"/>
                    <a:pt x="19724" y="15011"/>
                  </a:cubicBezTo>
                  <a:cubicBezTo>
                    <a:pt x="20257" y="14281"/>
                    <a:pt x="20825" y="13406"/>
                    <a:pt x="21143" y="12676"/>
                  </a:cubicBezTo>
                  <a:cubicBezTo>
                    <a:pt x="21462" y="11946"/>
                    <a:pt x="21531" y="11363"/>
                    <a:pt x="21600" y="1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5676298" y="1951792"/>
              <a:ext cx="195773" cy="39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5" fill="norm" stroke="1" extrusionOk="0">
                  <a:moveTo>
                    <a:pt x="8866" y="0"/>
                  </a:moveTo>
                  <a:cubicBezTo>
                    <a:pt x="6341" y="4041"/>
                    <a:pt x="3816" y="8083"/>
                    <a:pt x="2273" y="11288"/>
                  </a:cubicBezTo>
                  <a:cubicBezTo>
                    <a:pt x="731" y="14493"/>
                    <a:pt x="169" y="16862"/>
                    <a:pt x="29" y="18465"/>
                  </a:cubicBezTo>
                  <a:cubicBezTo>
                    <a:pt x="-111" y="20067"/>
                    <a:pt x="170" y="20903"/>
                    <a:pt x="2694" y="21252"/>
                  </a:cubicBezTo>
                  <a:cubicBezTo>
                    <a:pt x="5219" y="21600"/>
                    <a:pt x="9988" y="21461"/>
                    <a:pt x="13494" y="20764"/>
                  </a:cubicBezTo>
                  <a:cubicBezTo>
                    <a:pt x="17001" y="20067"/>
                    <a:pt x="19245" y="18813"/>
                    <a:pt x="21489" y="17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5672732" y="2143463"/>
              <a:ext cx="299008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3038"/>
                  </a:moveTo>
                  <a:cubicBezTo>
                    <a:pt x="3138" y="2025"/>
                    <a:pt x="6277" y="1013"/>
                    <a:pt x="8862" y="844"/>
                  </a:cubicBezTo>
                  <a:cubicBezTo>
                    <a:pt x="11446" y="675"/>
                    <a:pt x="13477" y="1350"/>
                    <a:pt x="15138" y="3544"/>
                  </a:cubicBezTo>
                  <a:cubicBezTo>
                    <a:pt x="16800" y="5737"/>
                    <a:pt x="18092" y="9450"/>
                    <a:pt x="18462" y="12487"/>
                  </a:cubicBezTo>
                  <a:cubicBezTo>
                    <a:pt x="18831" y="15525"/>
                    <a:pt x="18277" y="17887"/>
                    <a:pt x="17538" y="19406"/>
                  </a:cubicBezTo>
                  <a:cubicBezTo>
                    <a:pt x="16800" y="20925"/>
                    <a:pt x="15877" y="21600"/>
                    <a:pt x="15323" y="21094"/>
                  </a:cubicBezTo>
                  <a:cubicBezTo>
                    <a:pt x="14769" y="20587"/>
                    <a:pt x="14585" y="18900"/>
                    <a:pt x="14862" y="16200"/>
                  </a:cubicBezTo>
                  <a:cubicBezTo>
                    <a:pt x="15138" y="13500"/>
                    <a:pt x="15877" y="9788"/>
                    <a:pt x="17077" y="6919"/>
                  </a:cubicBezTo>
                  <a:cubicBezTo>
                    <a:pt x="18277" y="4050"/>
                    <a:pt x="19938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5973397" y="2112796"/>
              <a:ext cx="14401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6807" y="900"/>
                    <a:pt x="12259" y="1800"/>
                    <a:pt x="8659" y="4350"/>
                  </a:cubicBezTo>
                  <a:cubicBezTo>
                    <a:pt x="5059" y="6900"/>
                    <a:pt x="2407" y="11100"/>
                    <a:pt x="1080" y="13950"/>
                  </a:cubicBezTo>
                  <a:cubicBezTo>
                    <a:pt x="-246" y="16800"/>
                    <a:pt x="-246" y="18300"/>
                    <a:pt x="512" y="19500"/>
                  </a:cubicBezTo>
                  <a:cubicBezTo>
                    <a:pt x="1270" y="20700"/>
                    <a:pt x="2786" y="21600"/>
                    <a:pt x="4870" y="21000"/>
                  </a:cubicBezTo>
                  <a:cubicBezTo>
                    <a:pt x="6954" y="20400"/>
                    <a:pt x="9607" y="18300"/>
                    <a:pt x="11501" y="16500"/>
                  </a:cubicBezTo>
                  <a:cubicBezTo>
                    <a:pt x="13396" y="14700"/>
                    <a:pt x="14533" y="13200"/>
                    <a:pt x="15480" y="11100"/>
                  </a:cubicBezTo>
                  <a:cubicBezTo>
                    <a:pt x="16428" y="9000"/>
                    <a:pt x="17186" y="6300"/>
                    <a:pt x="17375" y="6000"/>
                  </a:cubicBezTo>
                  <a:cubicBezTo>
                    <a:pt x="17564" y="5700"/>
                    <a:pt x="17186" y="7800"/>
                    <a:pt x="16807" y="9750"/>
                  </a:cubicBezTo>
                  <a:cubicBezTo>
                    <a:pt x="16428" y="11700"/>
                    <a:pt x="16049" y="13500"/>
                    <a:pt x="16049" y="15450"/>
                  </a:cubicBezTo>
                  <a:cubicBezTo>
                    <a:pt x="16049" y="17400"/>
                    <a:pt x="16428" y="19500"/>
                    <a:pt x="168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6171076" y="2220131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6206625" y="1895568"/>
              <a:ext cx="453376" cy="43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62" fill="norm" stroke="1" extrusionOk="0">
                  <a:moveTo>
                    <a:pt x="1941" y="11736"/>
                  </a:moveTo>
                  <a:cubicBezTo>
                    <a:pt x="1700" y="13859"/>
                    <a:pt x="1459" y="15982"/>
                    <a:pt x="1157" y="17355"/>
                  </a:cubicBezTo>
                  <a:cubicBezTo>
                    <a:pt x="855" y="18728"/>
                    <a:pt x="493" y="19353"/>
                    <a:pt x="252" y="19353"/>
                  </a:cubicBezTo>
                  <a:cubicBezTo>
                    <a:pt x="11" y="19353"/>
                    <a:pt x="-110" y="18728"/>
                    <a:pt x="131" y="17792"/>
                  </a:cubicBezTo>
                  <a:cubicBezTo>
                    <a:pt x="373" y="16855"/>
                    <a:pt x="976" y="15607"/>
                    <a:pt x="1519" y="14733"/>
                  </a:cubicBezTo>
                  <a:cubicBezTo>
                    <a:pt x="2062" y="13859"/>
                    <a:pt x="2545" y="13360"/>
                    <a:pt x="3088" y="13172"/>
                  </a:cubicBezTo>
                  <a:cubicBezTo>
                    <a:pt x="3631" y="12985"/>
                    <a:pt x="4234" y="13110"/>
                    <a:pt x="4596" y="13484"/>
                  </a:cubicBezTo>
                  <a:cubicBezTo>
                    <a:pt x="4958" y="13859"/>
                    <a:pt x="5079" y="14483"/>
                    <a:pt x="5139" y="15295"/>
                  </a:cubicBezTo>
                  <a:cubicBezTo>
                    <a:pt x="5199" y="16106"/>
                    <a:pt x="5199" y="17105"/>
                    <a:pt x="5260" y="17917"/>
                  </a:cubicBezTo>
                  <a:cubicBezTo>
                    <a:pt x="5320" y="18728"/>
                    <a:pt x="5441" y="19353"/>
                    <a:pt x="5803" y="19602"/>
                  </a:cubicBezTo>
                  <a:cubicBezTo>
                    <a:pt x="6165" y="19852"/>
                    <a:pt x="6768" y="19727"/>
                    <a:pt x="7553" y="19040"/>
                  </a:cubicBezTo>
                  <a:cubicBezTo>
                    <a:pt x="8337" y="18354"/>
                    <a:pt x="9302" y="17105"/>
                    <a:pt x="9966" y="15857"/>
                  </a:cubicBezTo>
                  <a:cubicBezTo>
                    <a:pt x="10630" y="14608"/>
                    <a:pt x="10992" y="13360"/>
                    <a:pt x="10811" y="12860"/>
                  </a:cubicBezTo>
                  <a:cubicBezTo>
                    <a:pt x="10630" y="12361"/>
                    <a:pt x="9906" y="12610"/>
                    <a:pt x="9302" y="13110"/>
                  </a:cubicBezTo>
                  <a:cubicBezTo>
                    <a:pt x="8699" y="13609"/>
                    <a:pt x="8216" y="14358"/>
                    <a:pt x="7915" y="15108"/>
                  </a:cubicBezTo>
                  <a:cubicBezTo>
                    <a:pt x="7613" y="15857"/>
                    <a:pt x="7492" y="16606"/>
                    <a:pt x="7613" y="17230"/>
                  </a:cubicBezTo>
                  <a:cubicBezTo>
                    <a:pt x="7734" y="17854"/>
                    <a:pt x="8096" y="18354"/>
                    <a:pt x="8639" y="18603"/>
                  </a:cubicBezTo>
                  <a:cubicBezTo>
                    <a:pt x="9182" y="18853"/>
                    <a:pt x="9906" y="18853"/>
                    <a:pt x="11173" y="18291"/>
                  </a:cubicBezTo>
                  <a:cubicBezTo>
                    <a:pt x="12440" y="17729"/>
                    <a:pt x="14250" y="16606"/>
                    <a:pt x="15275" y="15732"/>
                  </a:cubicBezTo>
                  <a:cubicBezTo>
                    <a:pt x="16301" y="14858"/>
                    <a:pt x="16543" y="14234"/>
                    <a:pt x="16362" y="14171"/>
                  </a:cubicBezTo>
                  <a:cubicBezTo>
                    <a:pt x="16181" y="14109"/>
                    <a:pt x="15577" y="14608"/>
                    <a:pt x="14853" y="15420"/>
                  </a:cubicBezTo>
                  <a:cubicBezTo>
                    <a:pt x="14129" y="16231"/>
                    <a:pt x="13284" y="17355"/>
                    <a:pt x="12681" y="18479"/>
                  </a:cubicBezTo>
                  <a:cubicBezTo>
                    <a:pt x="12078" y="19602"/>
                    <a:pt x="11716" y="20726"/>
                    <a:pt x="11836" y="21163"/>
                  </a:cubicBezTo>
                  <a:cubicBezTo>
                    <a:pt x="11957" y="21600"/>
                    <a:pt x="12560" y="21350"/>
                    <a:pt x="13767" y="20102"/>
                  </a:cubicBezTo>
                  <a:cubicBezTo>
                    <a:pt x="14974" y="18853"/>
                    <a:pt x="16784" y="16606"/>
                    <a:pt x="18172" y="13297"/>
                  </a:cubicBezTo>
                  <a:cubicBezTo>
                    <a:pt x="19559" y="9988"/>
                    <a:pt x="20525" y="5619"/>
                    <a:pt x="21007" y="3121"/>
                  </a:cubicBezTo>
                  <a:cubicBezTo>
                    <a:pt x="21490" y="624"/>
                    <a:pt x="21490" y="0"/>
                    <a:pt x="21249" y="0"/>
                  </a:cubicBezTo>
                  <a:cubicBezTo>
                    <a:pt x="21007" y="0"/>
                    <a:pt x="20525" y="624"/>
                    <a:pt x="19801" y="2934"/>
                  </a:cubicBezTo>
                  <a:cubicBezTo>
                    <a:pt x="19077" y="5244"/>
                    <a:pt x="18111" y="9239"/>
                    <a:pt x="17870" y="11924"/>
                  </a:cubicBezTo>
                  <a:cubicBezTo>
                    <a:pt x="17629" y="14608"/>
                    <a:pt x="18111" y="15982"/>
                    <a:pt x="18594" y="1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6961275" y="2164120"/>
              <a:ext cx="267852" cy="21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46" fill="norm" stroke="1" extrusionOk="0">
                  <a:moveTo>
                    <a:pt x="570" y="7012"/>
                  </a:moveTo>
                  <a:cubicBezTo>
                    <a:pt x="978" y="5254"/>
                    <a:pt x="1385" y="3495"/>
                    <a:pt x="1284" y="3998"/>
                  </a:cubicBezTo>
                  <a:cubicBezTo>
                    <a:pt x="1182" y="4500"/>
                    <a:pt x="570" y="7263"/>
                    <a:pt x="265" y="9900"/>
                  </a:cubicBezTo>
                  <a:cubicBezTo>
                    <a:pt x="-41" y="12537"/>
                    <a:pt x="-41" y="15049"/>
                    <a:pt x="61" y="17058"/>
                  </a:cubicBezTo>
                  <a:cubicBezTo>
                    <a:pt x="163" y="19068"/>
                    <a:pt x="367" y="20575"/>
                    <a:pt x="1487" y="20951"/>
                  </a:cubicBezTo>
                  <a:cubicBezTo>
                    <a:pt x="2608" y="21328"/>
                    <a:pt x="4646" y="20575"/>
                    <a:pt x="6276" y="18816"/>
                  </a:cubicBezTo>
                  <a:cubicBezTo>
                    <a:pt x="7906" y="17058"/>
                    <a:pt x="9129" y="14295"/>
                    <a:pt x="9842" y="12286"/>
                  </a:cubicBezTo>
                  <a:cubicBezTo>
                    <a:pt x="10555" y="10277"/>
                    <a:pt x="10759" y="9021"/>
                    <a:pt x="11370" y="8519"/>
                  </a:cubicBezTo>
                  <a:cubicBezTo>
                    <a:pt x="11982" y="8016"/>
                    <a:pt x="13001" y="8268"/>
                    <a:pt x="14121" y="7514"/>
                  </a:cubicBezTo>
                  <a:cubicBezTo>
                    <a:pt x="15242" y="6761"/>
                    <a:pt x="16465" y="5002"/>
                    <a:pt x="16668" y="4500"/>
                  </a:cubicBezTo>
                  <a:cubicBezTo>
                    <a:pt x="16872" y="3998"/>
                    <a:pt x="16057" y="4751"/>
                    <a:pt x="16159" y="5254"/>
                  </a:cubicBezTo>
                  <a:cubicBezTo>
                    <a:pt x="16261" y="5756"/>
                    <a:pt x="17280" y="6007"/>
                    <a:pt x="18197" y="5756"/>
                  </a:cubicBezTo>
                  <a:cubicBezTo>
                    <a:pt x="19114" y="5505"/>
                    <a:pt x="19929" y="4751"/>
                    <a:pt x="20540" y="3747"/>
                  </a:cubicBezTo>
                  <a:cubicBezTo>
                    <a:pt x="21151" y="2742"/>
                    <a:pt x="21559" y="1486"/>
                    <a:pt x="21253" y="733"/>
                  </a:cubicBezTo>
                  <a:cubicBezTo>
                    <a:pt x="20948" y="-21"/>
                    <a:pt x="19929" y="-272"/>
                    <a:pt x="19419" y="356"/>
                  </a:cubicBezTo>
                  <a:cubicBezTo>
                    <a:pt x="18910" y="984"/>
                    <a:pt x="18910" y="2491"/>
                    <a:pt x="18910" y="3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7106431" y="2171191"/>
              <a:ext cx="270896" cy="19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8517"/>
                  </a:moveTo>
                  <a:cubicBezTo>
                    <a:pt x="611" y="7424"/>
                    <a:pt x="1223" y="6330"/>
                    <a:pt x="1834" y="6467"/>
                  </a:cubicBezTo>
                  <a:cubicBezTo>
                    <a:pt x="2445" y="6603"/>
                    <a:pt x="3057" y="7971"/>
                    <a:pt x="3362" y="9611"/>
                  </a:cubicBezTo>
                  <a:cubicBezTo>
                    <a:pt x="3668" y="11252"/>
                    <a:pt x="3668" y="13165"/>
                    <a:pt x="3770" y="14806"/>
                  </a:cubicBezTo>
                  <a:cubicBezTo>
                    <a:pt x="3872" y="16446"/>
                    <a:pt x="4075" y="17814"/>
                    <a:pt x="4687" y="18224"/>
                  </a:cubicBezTo>
                  <a:cubicBezTo>
                    <a:pt x="5298" y="18634"/>
                    <a:pt x="6317" y="18087"/>
                    <a:pt x="7030" y="17130"/>
                  </a:cubicBezTo>
                  <a:cubicBezTo>
                    <a:pt x="7743" y="16173"/>
                    <a:pt x="8151" y="14806"/>
                    <a:pt x="8864" y="14122"/>
                  </a:cubicBezTo>
                  <a:cubicBezTo>
                    <a:pt x="9577" y="13439"/>
                    <a:pt x="10596" y="13439"/>
                    <a:pt x="12023" y="12892"/>
                  </a:cubicBezTo>
                  <a:cubicBezTo>
                    <a:pt x="13449" y="12345"/>
                    <a:pt x="15283" y="11252"/>
                    <a:pt x="16506" y="10158"/>
                  </a:cubicBezTo>
                  <a:cubicBezTo>
                    <a:pt x="17728" y="9064"/>
                    <a:pt x="18340" y="7971"/>
                    <a:pt x="18747" y="6330"/>
                  </a:cubicBezTo>
                  <a:cubicBezTo>
                    <a:pt x="19155" y="4690"/>
                    <a:pt x="19359" y="2502"/>
                    <a:pt x="18951" y="1272"/>
                  </a:cubicBezTo>
                  <a:cubicBezTo>
                    <a:pt x="18543" y="41"/>
                    <a:pt x="17525" y="-232"/>
                    <a:pt x="16709" y="178"/>
                  </a:cubicBezTo>
                  <a:cubicBezTo>
                    <a:pt x="15894" y="588"/>
                    <a:pt x="15283" y="1682"/>
                    <a:pt x="15385" y="2776"/>
                  </a:cubicBezTo>
                  <a:cubicBezTo>
                    <a:pt x="15487" y="3869"/>
                    <a:pt x="16302" y="4963"/>
                    <a:pt x="17321" y="6603"/>
                  </a:cubicBezTo>
                  <a:cubicBezTo>
                    <a:pt x="18340" y="8244"/>
                    <a:pt x="19562" y="10431"/>
                    <a:pt x="20377" y="12209"/>
                  </a:cubicBezTo>
                  <a:cubicBezTo>
                    <a:pt x="21192" y="13986"/>
                    <a:pt x="21600" y="15353"/>
                    <a:pt x="21600" y="16720"/>
                  </a:cubicBezTo>
                  <a:cubicBezTo>
                    <a:pt x="21600" y="18087"/>
                    <a:pt x="21192" y="19454"/>
                    <a:pt x="20479" y="20274"/>
                  </a:cubicBezTo>
                  <a:cubicBezTo>
                    <a:pt x="19766" y="21095"/>
                    <a:pt x="18747" y="21368"/>
                    <a:pt x="18238" y="20684"/>
                  </a:cubicBezTo>
                  <a:cubicBezTo>
                    <a:pt x="17728" y="20001"/>
                    <a:pt x="17728" y="18360"/>
                    <a:pt x="17728" y="16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7451439" y="2220131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7474439" y="2136999"/>
              <a:ext cx="15335" cy="3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0" y="10842"/>
                    <a:pt x="0" y="762"/>
                    <a:pt x="3600" y="42"/>
                  </a:cubicBezTo>
                  <a:cubicBezTo>
                    <a:pt x="7200" y="-678"/>
                    <a:pt x="14400" y="7962"/>
                    <a:pt x="21600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7514314" y="2186908"/>
              <a:ext cx="378283" cy="40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31" fill="norm" stroke="1" extrusionOk="0">
                  <a:moveTo>
                    <a:pt x="2087" y="2581"/>
                  </a:moveTo>
                  <a:cubicBezTo>
                    <a:pt x="1798" y="3940"/>
                    <a:pt x="1508" y="5298"/>
                    <a:pt x="1145" y="6385"/>
                  </a:cubicBezTo>
                  <a:cubicBezTo>
                    <a:pt x="783" y="7472"/>
                    <a:pt x="348" y="8287"/>
                    <a:pt x="130" y="8287"/>
                  </a:cubicBezTo>
                  <a:cubicBezTo>
                    <a:pt x="-87" y="8287"/>
                    <a:pt x="-87" y="7472"/>
                    <a:pt x="565" y="6181"/>
                  </a:cubicBezTo>
                  <a:cubicBezTo>
                    <a:pt x="1218" y="4891"/>
                    <a:pt x="2522" y="3125"/>
                    <a:pt x="3537" y="2174"/>
                  </a:cubicBezTo>
                  <a:cubicBezTo>
                    <a:pt x="4552" y="1223"/>
                    <a:pt x="5277" y="1087"/>
                    <a:pt x="5784" y="1426"/>
                  </a:cubicBezTo>
                  <a:cubicBezTo>
                    <a:pt x="6292" y="1766"/>
                    <a:pt x="6581" y="2581"/>
                    <a:pt x="6871" y="3464"/>
                  </a:cubicBezTo>
                  <a:cubicBezTo>
                    <a:pt x="7161" y="4347"/>
                    <a:pt x="7451" y="5298"/>
                    <a:pt x="8538" y="5842"/>
                  </a:cubicBezTo>
                  <a:cubicBezTo>
                    <a:pt x="9626" y="6385"/>
                    <a:pt x="11510" y="6521"/>
                    <a:pt x="12960" y="6113"/>
                  </a:cubicBezTo>
                  <a:cubicBezTo>
                    <a:pt x="14410" y="5706"/>
                    <a:pt x="15424" y="4755"/>
                    <a:pt x="16077" y="3872"/>
                  </a:cubicBezTo>
                  <a:cubicBezTo>
                    <a:pt x="16729" y="2989"/>
                    <a:pt x="17019" y="2174"/>
                    <a:pt x="17164" y="1426"/>
                  </a:cubicBezTo>
                  <a:cubicBezTo>
                    <a:pt x="17309" y="679"/>
                    <a:pt x="17309" y="0"/>
                    <a:pt x="16802" y="0"/>
                  </a:cubicBezTo>
                  <a:cubicBezTo>
                    <a:pt x="16294" y="0"/>
                    <a:pt x="15279" y="679"/>
                    <a:pt x="14772" y="1358"/>
                  </a:cubicBezTo>
                  <a:cubicBezTo>
                    <a:pt x="14265" y="2038"/>
                    <a:pt x="14265" y="2717"/>
                    <a:pt x="14627" y="3192"/>
                  </a:cubicBezTo>
                  <a:cubicBezTo>
                    <a:pt x="14989" y="3668"/>
                    <a:pt x="15714" y="3940"/>
                    <a:pt x="16439" y="4075"/>
                  </a:cubicBezTo>
                  <a:cubicBezTo>
                    <a:pt x="17164" y="4211"/>
                    <a:pt x="17889" y="4211"/>
                    <a:pt x="18614" y="4143"/>
                  </a:cubicBezTo>
                  <a:cubicBezTo>
                    <a:pt x="19338" y="4075"/>
                    <a:pt x="20063" y="3940"/>
                    <a:pt x="20571" y="4279"/>
                  </a:cubicBezTo>
                  <a:cubicBezTo>
                    <a:pt x="21078" y="4619"/>
                    <a:pt x="21368" y="5434"/>
                    <a:pt x="21441" y="7743"/>
                  </a:cubicBezTo>
                  <a:cubicBezTo>
                    <a:pt x="21513" y="10053"/>
                    <a:pt x="21368" y="13857"/>
                    <a:pt x="20933" y="16574"/>
                  </a:cubicBezTo>
                  <a:cubicBezTo>
                    <a:pt x="20498" y="19291"/>
                    <a:pt x="19773" y="20921"/>
                    <a:pt x="18396" y="21260"/>
                  </a:cubicBezTo>
                  <a:cubicBezTo>
                    <a:pt x="17019" y="21600"/>
                    <a:pt x="14990" y="20649"/>
                    <a:pt x="12960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8455795" y="2084407"/>
              <a:ext cx="304119" cy="41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363" y="20014"/>
                    <a:pt x="726" y="18548"/>
                    <a:pt x="1543" y="16281"/>
                  </a:cubicBezTo>
                  <a:cubicBezTo>
                    <a:pt x="2360" y="14014"/>
                    <a:pt x="3630" y="10948"/>
                    <a:pt x="4810" y="8481"/>
                  </a:cubicBezTo>
                  <a:cubicBezTo>
                    <a:pt x="5990" y="6014"/>
                    <a:pt x="7079" y="4148"/>
                    <a:pt x="8077" y="2681"/>
                  </a:cubicBezTo>
                  <a:cubicBezTo>
                    <a:pt x="9076" y="1214"/>
                    <a:pt x="9983" y="148"/>
                    <a:pt x="10528" y="14"/>
                  </a:cubicBezTo>
                  <a:cubicBezTo>
                    <a:pt x="11072" y="-119"/>
                    <a:pt x="11254" y="681"/>
                    <a:pt x="11163" y="2014"/>
                  </a:cubicBezTo>
                  <a:cubicBezTo>
                    <a:pt x="11072" y="3348"/>
                    <a:pt x="10709" y="5214"/>
                    <a:pt x="10528" y="6481"/>
                  </a:cubicBezTo>
                  <a:cubicBezTo>
                    <a:pt x="10346" y="7748"/>
                    <a:pt x="10346" y="8414"/>
                    <a:pt x="10800" y="8548"/>
                  </a:cubicBezTo>
                  <a:cubicBezTo>
                    <a:pt x="11254" y="8681"/>
                    <a:pt x="12161" y="8281"/>
                    <a:pt x="13523" y="7281"/>
                  </a:cubicBezTo>
                  <a:cubicBezTo>
                    <a:pt x="14884" y="6281"/>
                    <a:pt x="16699" y="4681"/>
                    <a:pt x="18061" y="3748"/>
                  </a:cubicBezTo>
                  <a:cubicBezTo>
                    <a:pt x="19422" y="2814"/>
                    <a:pt x="20329" y="2548"/>
                    <a:pt x="20874" y="2814"/>
                  </a:cubicBezTo>
                  <a:cubicBezTo>
                    <a:pt x="21418" y="3081"/>
                    <a:pt x="21600" y="3881"/>
                    <a:pt x="21600" y="6014"/>
                  </a:cubicBezTo>
                  <a:cubicBezTo>
                    <a:pt x="21600" y="8148"/>
                    <a:pt x="21418" y="11614"/>
                    <a:pt x="21237" y="15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8843941" y="2128129"/>
              <a:ext cx="194535" cy="26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1" fill="norm" stroke="1" extrusionOk="0">
                  <a:moveTo>
                    <a:pt x="9571" y="0"/>
                  </a:moveTo>
                  <a:cubicBezTo>
                    <a:pt x="7047" y="5143"/>
                    <a:pt x="4522" y="10286"/>
                    <a:pt x="2979" y="13371"/>
                  </a:cubicBezTo>
                  <a:cubicBezTo>
                    <a:pt x="1436" y="16457"/>
                    <a:pt x="875" y="17486"/>
                    <a:pt x="454" y="18514"/>
                  </a:cubicBezTo>
                  <a:cubicBezTo>
                    <a:pt x="34" y="19543"/>
                    <a:pt x="-247" y="20571"/>
                    <a:pt x="314" y="21086"/>
                  </a:cubicBezTo>
                  <a:cubicBezTo>
                    <a:pt x="875" y="21600"/>
                    <a:pt x="2278" y="21600"/>
                    <a:pt x="5924" y="21086"/>
                  </a:cubicBezTo>
                  <a:cubicBezTo>
                    <a:pt x="9571" y="20571"/>
                    <a:pt x="15462" y="19543"/>
                    <a:pt x="2135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9102365" y="2051542"/>
              <a:ext cx="227451" cy="38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7766" y="6816"/>
                  </a:moveTo>
                  <a:cubicBezTo>
                    <a:pt x="5582" y="10227"/>
                    <a:pt x="3398" y="13637"/>
                    <a:pt x="2184" y="15698"/>
                  </a:cubicBezTo>
                  <a:cubicBezTo>
                    <a:pt x="971" y="17758"/>
                    <a:pt x="728" y="18469"/>
                    <a:pt x="485" y="19321"/>
                  </a:cubicBezTo>
                  <a:cubicBezTo>
                    <a:pt x="243" y="20174"/>
                    <a:pt x="0" y="21169"/>
                    <a:pt x="0" y="21311"/>
                  </a:cubicBezTo>
                  <a:cubicBezTo>
                    <a:pt x="0" y="21453"/>
                    <a:pt x="243" y="20742"/>
                    <a:pt x="1578" y="17971"/>
                  </a:cubicBezTo>
                  <a:cubicBezTo>
                    <a:pt x="2912" y="15200"/>
                    <a:pt x="5339" y="10369"/>
                    <a:pt x="7281" y="7100"/>
                  </a:cubicBezTo>
                  <a:cubicBezTo>
                    <a:pt x="9222" y="3832"/>
                    <a:pt x="10679" y="2127"/>
                    <a:pt x="12013" y="1132"/>
                  </a:cubicBezTo>
                  <a:cubicBezTo>
                    <a:pt x="13348" y="137"/>
                    <a:pt x="14562" y="-147"/>
                    <a:pt x="15533" y="66"/>
                  </a:cubicBezTo>
                  <a:cubicBezTo>
                    <a:pt x="16503" y="279"/>
                    <a:pt x="17231" y="990"/>
                    <a:pt x="17596" y="2411"/>
                  </a:cubicBezTo>
                  <a:cubicBezTo>
                    <a:pt x="17960" y="3832"/>
                    <a:pt x="17960" y="5964"/>
                    <a:pt x="17231" y="7598"/>
                  </a:cubicBezTo>
                  <a:cubicBezTo>
                    <a:pt x="16503" y="9232"/>
                    <a:pt x="15047" y="10369"/>
                    <a:pt x="13712" y="11150"/>
                  </a:cubicBezTo>
                  <a:cubicBezTo>
                    <a:pt x="12378" y="11932"/>
                    <a:pt x="11164" y="12358"/>
                    <a:pt x="9951" y="12500"/>
                  </a:cubicBezTo>
                  <a:cubicBezTo>
                    <a:pt x="8737" y="12642"/>
                    <a:pt x="7524" y="12500"/>
                    <a:pt x="7524" y="12856"/>
                  </a:cubicBezTo>
                  <a:cubicBezTo>
                    <a:pt x="7524" y="13211"/>
                    <a:pt x="8737" y="14064"/>
                    <a:pt x="11285" y="15414"/>
                  </a:cubicBezTo>
                  <a:cubicBezTo>
                    <a:pt x="13834" y="16764"/>
                    <a:pt x="17717" y="18611"/>
                    <a:pt x="2160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9867132" y="2258465"/>
              <a:ext cx="124092" cy="1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451" fill="norm" stroke="1" extrusionOk="0">
                  <a:moveTo>
                    <a:pt x="13604" y="0"/>
                  </a:moveTo>
                  <a:cubicBezTo>
                    <a:pt x="9450" y="3471"/>
                    <a:pt x="5296" y="6943"/>
                    <a:pt x="2804" y="10221"/>
                  </a:cubicBezTo>
                  <a:cubicBezTo>
                    <a:pt x="312" y="13500"/>
                    <a:pt x="-519" y="16586"/>
                    <a:pt x="312" y="18514"/>
                  </a:cubicBezTo>
                  <a:cubicBezTo>
                    <a:pt x="1143" y="20443"/>
                    <a:pt x="3635" y="21214"/>
                    <a:pt x="6958" y="21407"/>
                  </a:cubicBezTo>
                  <a:cubicBezTo>
                    <a:pt x="10281" y="21600"/>
                    <a:pt x="14435" y="21214"/>
                    <a:pt x="17135" y="19093"/>
                  </a:cubicBezTo>
                  <a:cubicBezTo>
                    <a:pt x="19835" y="16971"/>
                    <a:pt x="21081" y="13114"/>
                    <a:pt x="19419" y="10029"/>
                  </a:cubicBezTo>
                  <a:cubicBezTo>
                    <a:pt x="17758" y="6943"/>
                    <a:pt x="13189" y="4629"/>
                    <a:pt x="9866" y="3471"/>
                  </a:cubicBezTo>
                  <a:cubicBezTo>
                    <a:pt x="6543" y="2314"/>
                    <a:pt x="4466" y="2314"/>
                    <a:pt x="2389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10035164" y="2235465"/>
              <a:ext cx="17288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0" y="0"/>
                  </a:moveTo>
                  <a:cubicBezTo>
                    <a:pt x="1565" y="2263"/>
                    <a:pt x="3130" y="4526"/>
                    <a:pt x="3913" y="6274"/>
                  </a:cubicBezTo>
                  <a:cubicBezTo>
                    <a:pt x="4696" y="8023"/>
                    <a:pt x="4696" y="9257"/>
                    <a:pt x="4070" y="10389"/>
                  </a:cubicBezTo>
                  <a:cubicBezTo>
                    <a:pt x="3443" y="11520"/>
                    <a:pt x="2191" y="12549"/>
                    <a:pt x="1878" y="12446"/>
                  </a:cubicBezTo>
                  <a:cubicBezTo>
                    <a:pt x="1565" y="12343"/>
                    <a:pt x="2191" y="11109"/>
                    <a:pt x="3913" y="9154"/>
                  </a:cubicBezTo>
                  <a:cubicBezTo>
                    <a:pt x="5635" y="7200"/>
                    <a:pt x="8452" y="4526"/>
                    <a:pt x="10643" y="2880"/>
                  </a:cubicBezTo>
                  <a:cubicBezTo>
                    <a:pt x="12835" y="1234"/>
                    <a:pt x="14400" y="617"/>
                    <a:pt x="16278" y="823"/>
                  </a:cubicBezTo>
                  <a:cubicBezTo>
                    <a:pt x="18156" y="1029"/>
                    <a:pt x="20348" y="2057"/>
                    <a:pt x="20974" y="5657"/>
                  </a:cubicBezTo>
                  <a:cubicBezTo>
                    <a:pt x="21600" y="9257"/>
                    <a:pt x="20661" y="15429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544758" y="2719613"/>
              <a:ext cx="159863" cy="58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15" fill="norm" stroke="1" extrusionOk="0">
                  <a:moveTo>
                    <a:pt x="17333" y="521"/>
                  </a:moveTo>
                  <a:cubicBezTo>
                    <a:pt x="15961" y="240"/>
                    <a:pt x="14590" y="-42"/>
                    <a:pt x="12018" y="5"/>
                  </a:cubicBezTo>
                  <a:cubicBezTo>
                    <a:pt x="9447" y="52"/>
                    <a:pt x="5676" y="428"/>
                    <a:pt x="3276" y="803"/>
                  </a:cubicBezTo>
                  <a:cubicBezTo>
                    <a:pt x="876" y="1179"/>
                    <a:pt x="-153" y="1555"/>
                    <a:pt x="18" y="2118"/>
                  </a:cubicBezTo>
                  <a:cubicBezTo>
                    <a:pt x="190" y="2681"/>
                    <a:pt x="1561" y="3433"/>
                    <a:pt x="4818" y="3996"/>
                  </a:cubicBezTo>
                  <a:cubicBezTo>
                    <a:pt x="8076" y="4560"/>
                    <a:pt x="13218" y="4935"/>
                    <a:pt x="16304" y="5546"/>
                  </a:cubicBezTo>
                  <a:cubicBezTo>
                    <a:pt x="19390" y="6156"/>
                    <a:pt x="20418" y="7001"/>
                    <a:pt x="19390" y="7847"/>
                  </a:cubicBezTo>
                  <a:cubicBezTo>
                    <a:pt x="18361" y="8692"/>
                    <a:pt x="15276" y="9537"/>
                    <a:pt x="12876" y="10007"/>
                  </a:cubicBezTo>
                  <a:cubicBezTo>
                    <a:pt x="10476" y="10476"/>
                    <a:pt x="8761" y="10570"/>
                    <a:pt x="9104" y="10758"/>
                  </a:cubicBezTo>
                  <a:cubicBezTo>
                    <a:pt x="9447" y="10946"/>
                    <a:pt x="11847" y="11228"/>
                    <a:pt x="13047" y="11650"/>
                  </a:cubicBezTo>
                  <a:cubicBezTo>
                    <a:pt x="14247" y="12073"/>
                    <a:pt x="14247" y="12636"/>
                    <a:pt x="12704" y="13669"/>
                  </a:cubicBezTo>
                  <a:cubicBezTo>
                    <a:pt x="11161" y="14702"/>
                    <a:pt x="8076" y="16205"/>
                    <a:pt x="6018" y="17473"/>
                  </a:cubicBezTo>
                  <a:cubicBezTo>
                    <a:pt x="3961" y="18741"/>
                    <a:pt x="2933" y="19774"/>
                    <a:pt x="2933" y="20478"/>
                  </a:cubicBezTo>
                  <a:cubicBezTo>
                    <a:pt x="2933" y="21182"/>
                    <a:pt x="3961" y="21558"/>
                    <a:pt x="7218" y="21511"/>
                  </a:cubicBezTo>
                  <a:cubicBezTo>
                    <a:pt x="10476" y="21464"/>
                    <a:pt x="15961" y="20995"/>
                    <a:pt x="21447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930684" y="2887146"/>
              <a:ext cx="72944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6790" y="1340"/>
                    <a:pt x="12321" y="2679"/>
                    <a:pt x="8225" y="5442"/>
                  </a:cubicBezTo>
                  <a:cubicBezTo>
                    <a:pt x="4128" y="8205"/>
                    <a:pt x="404" y="12391"/>
                    <a:pt x="31" y="15237"/>
                  </a:cubicBezTo>
                  <a:cubicBezTo>
                    <a:pt x="-341" y="18084"/>
                    <a:pt x="2638" y="19591"/>
                    <a:pt x="5990" y="20428"/>
                  </a:cubicBezTo>
                  <a:cubicBezTo>
                    <a:pt x="9342" y="21265"/>
                    <a:pt x="13066" y="21433"/>
                    <a:pt x="167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1074382" y="2971481"/>
              <a:ext cx="181034" cy="40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48" fill="norm" stroke="1" extrusionOk="0">
                  <a:moveTo>
                    <a:pt x="3394" y="0"/>
                  </a:moveTo>
                  <a:cubicBezTo>
                    <a:pt x="2194" y="1504"/>
                    <a:pt x="994" y="3008"/>
                    <a:pt x="394" y="4170"/>
                  </a:cubicBezTo>
                  <a:cubicBezTo>
                    <a:pt x="-206" y="5332"/>
                    <a:pt x="-206" y="6152"/>
                    <a:pt x="994" y="6904"/>
                  </a:cubicBezTo>
                  <a:cubicBezTo>
                    <a:pt x="2194" y="7656"/>
                    <a:pt x="4594" y="8339"/>
                    <a:pt x="6844" y="7997"/>
                  </a:cubicBezTo>
                  <a:cubicBezTo>
                    <a:pt x="9094" y="7656"/>
                    <a:pt x="11194" y="6289"/>
                    <a:pt x="12544" y="5263"/>
                  </a:cubicBezTo>
                  <a:cubicBezTo>
                    <a:pt x="13894" y="4238"/>
                    <a:pt x="14494" y="3554"/>
                    <a:pt x="14794" y="2666"/>
                  </a:cubicBezTo>
                  <a:cubicBezTo>
                    <a:pt x="15094" y="1777"/>
                    <a:pt x="15094" y="684"/>
                    <a:pt x="14944" y="547"/>
                  </a:cubicBezTo>
                  <a:cubicBezTo>
                    <a:pt x="14794" y="410"/>
                    <a:pt x="14494" y="1230"/>
                    <a:pt x="15094" y="3213"/>
                  </a:cubicBezTo>
                  <a:cubicBezTo>
                    <a:pt x="15694" y="5195"/>
                    <a:pt x="17194" y="8339"/>
                    <a:pt x="18394" y="11142"/>
                  </a:cubicBezTo>
                  <a:cubicBezTo>
                    <a:pt x="19594" y="13944"/>
                    <a:pt x="20494" y="16405"/>
                    <a:pt x="20944" y="18046"/>
                  </a:cubicBezTo>
                  <a:cubicBezTo>
                    <a:pt x="21394" y="19686"/>
                    <a:pt x="21394" y="20506"/>
                    <a:pt x="20644" y="20985"/>
                  </a:cubicBezTo>
                  <a:cubicBezTo>
                    <a:pt x="19894" y="21463"/>
                    <a:pt x="18394" y="21600"/>
                    <a:pt x="16894" y="21532"/>
                  </a:cubicBezTo>
                  <a:cubicBezTo>
                    <a:pt x="15394" y="21463"/>
                    <a:pt x="13894" y="21190"/>
                    <a:pt x="12544" y="20780"/>
                  </a:cubicBezTo>
                  <a:cubicBezTo>
                    <a:pt x="11194" y="20370"/>
                    <a:pt x="9994" y="19823"/>
                    <a:pt x="10444" y="18934"/>
                  </a:cubicBezTo>
                  <a:cubicBezTo>
                    <a:pt x="10894" y="18046"/>
                    <a:pt x="12994" y="16815"/>
                    <a:pt x="15094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1333301" y="3078817"/>
              <a:ext cx="766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1394636" y="3086484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1494305" y="3132485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1471304" y="3147819"/>
              <a:ext cx="30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1617990" y="2924007"/>
              <a:ext cx="90987" cy="26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11" fill="norm" stroke="1" extrusionOk="0">
                  <a:moveTo>
                    <a:pt x="20784" y="1379"/>
                  </a:moveTo>
                  <a:cubicBezTo>
                    <a:pt x="18449" y="750"/>
                    <a:pt x="16114" y="121"/>
                    <a:pt x="13487" y="16"/>
                  </a:cubicBezTo>
                  <a:cubicBezTo>
                    <a:pt x="10860" y="-89"/>
                    <a:pt x="7941" y="330"/>
                    <a:pt x="5606" y="960"/>
                  </a:cubicBezTo>
                  <a:cubicBezTo>
                    <a:pt x="3271" y="1589"/>
                    <a:pt x="1519" y="2428"/>
                    <a:pt x="1811" y="3686"/>
                  </a:cubicBezTo>
                  <a:cubicBezTo>
                    <a:pt x="2103" y="4944"/>
                    <a:pt x="4438" y="6622"/>
                    <a:pt x="7065" y="7670"/>
                  </a:cubicBezTo>
                  <a:cubicBezTo>
                    <a:pt x="9692" y="8719"/>
                    <a:pt x="12611" y="9138"/>
                    <a:pt x="14070" y="9872"/>
                  </a:cubicBezTo>
                  <a:cubicBezTo>
                    <a:pt x="15530" y="10606"/>
                    <a:pt x="15530" y="11655"/>
                    <a:pt x="14654" y="12598"/>
                  </a:cubicBezTo>
                  <a:cubicBezTo>
                    <a:pt x="13779" y="13542"/>
                    <a:pt x="12027" y="14381"/>
                    <a:pt x="9108" y="15325"/>
                  </a:cubicBezTo>
                  <a:cubicBezTo>
                    <a:pt x="6189" y="16268"/>
                    <a:pt x="2103" y="17317"/>
                    <a:pt x="643" y="18365"/>
                  </a:cubicBezTo>
                  <a:cubicBezTo>
                    <a:pt x="-816" y="19414"/>
                    <a:pt x="352" y="20462"/>
                    <a:pt x="2687" y="20987"/>
                  </a:cubicBezTo>
                  <a:cubicBezTo>
                    <a:pt x="5022" y="21511"/>
                    <a:pt x="8525" y="21511"/>
                    <a:pt x="12027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1743696" y="3032816"/>
              <a:ext cx="109924" cy="30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03" fill="norm" stroke="1" extrusionOk="0">
                  <a:moveTo>
                    <a:pt x="694" y="0"/>
                  </a:moveTo>
                  <a:cubicBezTo>
                    <a:pt x="203" y="900"/>
                    <a:pt x="-288" y="1800"/>
                    <a:pt x="203" y="2610"/>
                  </a:cubicBezTo>
                  <a:cubicBezTo>
                    <a:pt x="694" y="3420"/>
                    <a:pt x="2167" y="4140"/>
                    <a:pt x="4130" y="4410"/>
                  </a:cubicBezTo>
                  <a:cubicBezTo>
                    <a:pt x="6094" y="4680"/>
                    <a:pt x="8548" y="4500"/>
                    <a:pt x="11003" y="3780"/>
                  </a:cubicBezTo>
                  <a:cubicBezTo>
                    <a:pt x="13457" y="3060"/>
                    <a:pt x="15912" y="1800"/>
                    <a:pt x="16648" y="1620"/>
                  </a:cubicBezTo>
                  <a:cubicBezTo>
                    <a:pt x="17385" y="1440"/>
                    <a:pt x="16403" y="2340"/>
                    <a:pt x="16403" y="4320"/>
                  </a:cubicBezTo>
                  <a:cubicBezTo>
                    <a:pt x="16403" y="6300"/>
                    <a:pt x="17385" y="9360"/>
                    <a:pt x="18367" y="11880"/>
                  </a:cubicBezTo>
                  <a:cubicBezTo>
                    <a:pt x="19348" y="14400"/>
                    <a:pt x="20330" y="16380"/>
                    <a:pt x="20821" y="17910"/>
                  </a:cubicBezTo>
                  <a:cubicBezTo>
                    <a:pt x="21312" y="19440"/>
                    <a:pt x="21312" y="20520"/>
                    <a:pt x="19839" y="21060"/>
                  </a:cubicBezTo>
                  <a:cubicBezTo>
                    <a:pt x="18367" y="21600"/>
                    <a:pt x="15421" y="21600"/>
                    <a:pt x="12476" y="20340"/>
                  </a:cubicBezTo>
                  <a:cubicBezTo>
                    <a:pt x="9530" y="19080"/>
                    <a:pt x="6585" y="16560"/>
                    <a:pt x="3639" y="14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1900647" y="3109485"/>
              <a:ext cx="1" cy="99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1948072" y="3117152"/>
              <a:ext cx="39950" cy="5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2" h="20770" fill="norm" stroke="1" extrusionOk="0">
                  <a:moveTo>
                    <a:pt x="14539" y="0"/>
                  </a:moveTo>
                  <a:cubicBezTo>
                    <a:pt x="9457" y="3086"/>
                    <a:pt x="4374" y="6171"/>
                    <a:pt x="1833" y="10286"/>
                  </a:cubicBezTo>
                  <a:cubicBezTo>
                    <a:pt x="-708" y="14400"/>
                    <a:pt x="-708" y="19543"/>
                    <a:pt x="2468" y="20571"/>
                  </a:cubicBezTo>
                  <a:cubicBezTo>
                    <a:pt x="5645" y="21600"/>
                    <a:pt x="11998" y="18514"/>
                    <a:pt x="15810" y="13886"/>
                  </a:cubicBezTo>
                  <a:cubicBezTo>
                    <a:pt x="19621" y="9257"/>
                    <a:pt x="20892" y="3086"/>
                    <a:pt x="18986" y="1543"/>
                  </a:cubicBezTo>
                  <a:cubicBezTo>
                    <a:pt x="17080" y="0"/>
                    <a:pt x="11998" y="3086"/>
                    <a:pt x="6915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2023317" y="3147819"/>
              <a:ext cx="230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2146945" y="3017482"/>
              <a:ext cx="142835" cy="31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53" fill="norm" stroke="1" extrusionOk="0">
                  <a:moveTo>
                    <a:pt x="2132" y="0"/>
                  </a:moveTo>
                  <a:cubicBezTo>
                    <a:pt x="1374" y="864"/>
                    <a:pt x="616" y="1728"/>
                    <a:pt x="237" y="2592"/>
                  </a:cubicBezTo>
                  <a:cubicBezTo>
                    <a:pt x="-142" y="3456"/>
                    <a:pt x="-142" y="4320"/>
                    <a:pt x="805" y="4925"/>
                  </a:cubicBezTo>
                  <a:cubicBezTo>
                    <a:pt x="1753" y="5530"/>
                    <a:pt x="3647" y="5875"/>
                    <a:pt x="5732" y="5616"/>
                  </a:cubicBezTo>
                  <a:cubicBezTo>
                    <a:pt x="7816" y="5357"/>
                    <a:pt x="10090" y="4493"/>
                    <a:pt x="11416" y="3629"/>
                  </a:cubicBezTo>
                  <a:cubicBezTo>
                    <a:pt x="12742" y="2765"/>
                    <a:pt x="13121" y="1901"/>
                    <a:pt x="13311" y="1987"/>
                  </a:cubicBezTo>
                  <a:cubicBezTo>
                    <a:pt x="13500" y="2074"/>
                    <a:pt x="13500" y="3110"/>
                    <a:pt x="14826" y="5011"/>
                  </a:cubicBezTo>
                  <a:cubicBezTo>
                    <a:pt x="16153" y="6912"/>
                    <a:pt x="18805" y="9677"/>
                    <a:pt x="20132" y="12269"/>
                  </a:cubicBezTo>
                  <a:cubicBezTo>
                    <a:pt x="21458" y="14861"/>
                    <a:pt x="21458" y="17280"/>
                    <a:pt x="20511" y="18835"/>
                  </a:cubicBezTo>
                  <a:cubicBezTo>
                    <a:pt x="19563" y="20390"/>
                    <a:pt x="17669" y="21082"/>
                    <a:pt x="15584" y="21341"/>
                  </a:cubicBezTo>
                  <a:cubicBezTo>
                    <a:pt x="13500" y="21600"/>
                    <a:pt x="11226" y="21427"/>
                    <a:pt x="9900" y="20650"/>
                  </a:cubicBezTo>
                  <a:cubicBezTo>
                    <a:pt x="8574" y="19872"/>
                    <a:pt x="8195" y="18490"/>
                    <a:pt x="7816" y="17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2367995" y="3121169"/>
              <a:ext cx="53998" cy="12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353" fill="norm" stroke="1" extrusionOk="0">
                  <a:moveTo>
                    <a:pt x="20745" y="3209"/>
                  </a:moveTo>
                  <a:cubicBezTo>
                    <a:pt x="16818" y="1913"/>
                    <a:pt x="12890" y="617"/>
                    <a:pt x="8472" y="185"/>
                  </a:cubicBezTo>
                  <a:cubicBezTo>
                    <a:pt x="4054" y="-247"/>
                    <a:pt x="-855" y="185"/>
                    <a:pt x="127" y="401"/>
                  </a:cubicBezTo>
                  <a:cubicBezTo>
                    <a:pt x="1109" y="617"/>
                    <a:pt x="7981" y="617"/>
                    <a:pt x="11418" y="1697"/>
                  </a:cubicBezTo>
                  <a:cubicBezTo>
                    <a:pt x="14854" y="2777"/>
                    <a:pt x="14854" y="4937"/>
                    <a:pt x="14854" y="7313"/>
                  </a:cubicBezTo>
                  <a:cubicBezTo>
                    <a:pt x="14854" y="9689"/>
                    <a:pt x="14854" y="12281"/>
                    <a:pt x="14854" y="14657"/>
                  </a:cubicBezTo>
                  <a:cubicBezTo>
                    <a:pt x="14854" y="17033"/>
                    <a:pt x="14854" y="19193"/>
                    <a:pt x="14854" y="20273"/>
                  </a:cubicBezTo>
                  <a:cubicBezTo>
                    <a:pt x="14854" y="21353"/>
                    <a:pt x="14854" y="21353"/>
                    <a:pt x="14854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2498661" y="3186153"/>
              <a:ext cx="2300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2634108" y="3048150"/>
              <a:ext cx="146911" cy="28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77" fill="norm" stroke="1" extrusionOk="0">
                  <a:moveTo>
                    <a:pt x="1490" y="0"/>
                  </a:moveTo>
                  <a:cubicBezTo>
                    <a:pt x="745" y="947"/>
                    <a:pt x="0" y="1895"/>
                    <a:pt x="0" y="2842"/>
                  </a:cubicBezTo>
                  <a:cubicBezTo>
                    <a:pt x="0" y="3789"/>
                    <a:pt x="745" y="4737"/>
                    <a:pt x="2048" y="5211"/>
                  </a:cubicBezTo>
                  <a:cubicBezTo>
                    <a:pt x="3352" y="5684"/>
                    <a:pt x="5214" y="5684"/>
                    <a:pt x="6703" y="5305"/>
                  </a:cubicBezTo>
                  <a:cubicBezTo>
                    <a:pt x="8193" y="4926"/>
                    <a:pt x="9310" y="4168"/>
                    <a:pt x="10241" y="3316"/>
                  </a:cubicBezTo>
                  <a:cubicBezTo>
                    <a:pt x="11172" y="2463"/>
                    <a:pt x="11917" y="1516"/>
                    <a:pt x="12290" y="1611"/>
                  </a:cubicBezTo>
                  <a:cubicBezTo>
                    <a:pt x="12662" y="1705"/>
                    <a:pt x="12662" y="2842"/>
                    <a:pt x="13593" y="4926"/>
                  </a:cubicBezTo>
                  <a:cubicBezTo>
                    <a:pt x="14524" y="7011"/>
                    <a:pt x="16386" y="10042"/>
                    <a:pt x="17876" y="12316"/>
                  </a:cubicBezTo>
                  <a:cubicBezTo>
                    <a:pt x="19366" y="14589"/>
                    <a:pt x="20483" y="16105"/>
                    <a:pt x="21041" y="17526"/>
                  </a:cubicBezTo>
                  <a:cubicBezTo>
                    <a:pt x="21600" y="18947"/>
                    <a:pt x="21600" y="20274"/>
                    <a:pt x="20483" y="20937"/>
                  </a:cubicBezTo>
                  <a:cubicBezTo>
                    <a:pt x="19366" y="21600"/>
                    <a:pt x="17131" y="21600"/>
                    <a:pt x="15269" y="21221"/>
                  </a:cubicBezTo>
                  <a:cubicBezTo>
                    <a:pt x="13407" y="20842"/>
                    <a:pt x="11917" y="20084"/>
                    <a:pt x="10614" y="18853"/>
                  </a:cubicBezTo>
                  <a:cubicBezTo>
                    <a:pt x="9310" y="17621"/>
                    <a:pt x="8193" y="15916"/>
                    <a:pt x="7076" y="14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2835344" y="3132475"/>
              <a:ext cx="54326" cy="13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194" fill="norm" stroke="1" extrusionOk="0">
                  <a:moveTo>
                    <a:pt x="20871" y="4892"/>
                  </a:moveTo>
                  <a:cubicBezTo>
                    <a:pt x="19889" y="2854"/>
                    <a:pt x="18907" y="817"/>
                    <a:pt x="15962" y="205"/>
                  </a:cubicBezTo>
                  <a:cubicBezTo>
                    <a:pt x="13017" y="-406"/>
                    <a:pt x="8107" y="409"/>
                    <a:pt x="4671" y="1835"/>
                  </a:cubicBezTo>
                  <a:cubicBezTo>
                    <a:pt x="1235" y="3262"/>
                    <a:pt x="-729" y="5300"/>
                    <a:pt x="253" y="7134"/>
                  </a:cubicBezTo>
                  <a:cubicBezTo>
                    <a:pt x="1235" y="8968"/>
                    <a:pt x="5162" y="10598"/>
                    <a:pt x="8598" y="12228"/>
                  </a:cubicBezTo>
                  <a:cubicBezTo>
                    <a:pt x="12035" y="13858"/>
                    <a:pt x="14980" y="15488"/>
                    <a:pt x="16453" y="17322"/>
                  </a:cubicBezTo>
                  <a:cubicBezTo>
                    <a:pt x="17926" y="19156"/>
                    <a:pt x="17926" y="21194"/>
                    <a:pt x="16453" y="21194"/>
                  </a:cubicBezTo>
                  <a:cubicBezTo>
                    <a:pt x="14980" y="21194"/>
                    <a:pt x="12035" y="19156"/>
                    <a:pt x="11544" y="15692"/>
                  </a:cubicBezTo>
                  <a:cubicBezTo>
                    <a:pt x="11053" y="12228"/>
                    <a:pt x="13017" y="7337"/>
                    <a:pt x="14980" y="2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2989338" y="3032816"/>
              <a:ext cx="8234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8509" y="581"/>
                  </a:cubicBezTo>
                  <a:cubicBezTo>
                    <a:pt x="10473" y="1161"/>
                    <a:pt x="11127" y="2323"/>
                    <a:pt x="13091" y="4761"/>
                  </a:cubicBezTo>
                  <a:cubicBezTo>
                    <a:pt x="15055" y="7200"/>
                    <a:pt x="18327" y="10916"/>
                    <a:pt x="19964" y="13355"/>
                  </a:cubicBezTo>
                  <a:cubicBezTo>
                    <a:pt x="21600" y="15794"/>
                    <a:pt x="21600" y="16955"/>
                    <a:pt x="18982" y="18116"/>
                  </a:cubicBezTo>
                  <a:cubicBezTo>
                    <a:pt x="16364" y="19277"/>
                    <a:pt x="11127" y="20439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3012339" y="3036969"/>
              <a:ext cx="67256" cy="28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81" fill="norm" stroke="1" extrusionOk="0">
                  <a:moveTo>
                    <a:pt x="0" y="1410"/>
                  </a:moveTo>
                  <a:cubicBezTo>
                    <a:pt x="3200" y="837"/>
                    <a:pt x="6400" y="263"/>
                    <a:pt x="10000" y="72"/>
                  </a:cubicBezTo>
                  <a:cubicBezTo>
                    <a:pt x="13600" y="-119"/>
                    <a:pt x="17600" y="72"/>
                    <a:pt x="19600" y="646"/>
                  </a:cubicBezTo>
                  <a:cubicBezTo>
                    <a:pt x="21600" y="1219"/>
                    <a:pt x="21600" y="2175"/>
                    <a:pt x="19200" y="3608"/>
                  </a:cubicBezTo>
                  <a:cubicBezTo>
                    <a:pt x="16800" y="5042"/>
                    <a:pt x="12000" y="6954"/>
                    <a:pt x="8800" y="8483"/>
                  </a:cubicBezTo>
                  <a:cubicBezTo>
                    <a:pt x="5600" y="10012"/>
                    <a:pt x="4000" y="11159"/>
                    <a:pt x="6000" y="12688"/>
                  </a:cubicBezTo>
                  <a:cubicBezTo>
                    <a:pt x="8000" y="14217"/>
                    <a:pt x="13600" y="16129"/>
                    <a:pt x="15200" y="17658"/>
                  </a:cubicBezTo>
                  <a:cubicBezTo>
                    <a:pt x="16800" y="19187"/>
                    <a:pt x="14400" y="20334"/>
                    <a:pt x="11200" y="20908"/>
                  </a:cubicBezTo>
                  <a:cubicBezTo>
                    <a:pt x="8000" y="21481"/>
                    <a:pt x="4000" y="21481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3112008" y="2948481"/>
              <a:ext cx="11293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8640" y="0"/>
                  </a:moveTo>
                  <a:cubicBezTo>
                    <a:pt x="11040" y="282"/>
                    <a:pt x="13440" y="565"/>
                    <a:pt x="15840" y="1765"/>
                  </a:cubicBezTo>
                  <a:cubicBezTo>
                    <a:pt x="18240" y="2965"/>
                    <a:pt x="20640" y="5082"/>
                    <a:pt x="21120" y="7765"/>
                  </a:cubicBezTo>
                  <a:cubicBezTo>
                    <a:pt x="21600" y="10447"/>
                    <a:pt x="20160" y="13694"/>
                    <a:pt x="17520" y="16024"/>
                  </a:cubicBezTo>
                  <a:cubicBezTo>
                    <a:pt x="14880" y="18353"/>
                    <a:pt x="11040" y="19765"/>
                    <a:pt x="7920" y="20541"/>
                  </a:cubicBezTo>
                  <a:cubicBezTo>
                    <a:pt x="4800" y="21318"/>
                    <a:pt x="2400" y="21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3296012" y="3408492"/>
              <a:ext cx="9200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3634496" y="2995620"/>
              <a:ext cx="113860" cy="32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524" fill="norm" stroke="1" extrusionOk="0">
                  <a:moveTo>
                    <a:pt x="20920" y="953"/>
                  </a:moveTo>
                  <a:cubicBezTo>
                    <a:pt x="18572" y="438"/>
                    <a:pt x="16224" y="-76"/>
                    <a:pt x="14111" y="10"/>
                  </a:cubicBezTo>
                  <a:cubicBezTo>
                    <a:pt x="11998" y="95"/>
                    <a:pt x="10120" y="781"/>
                    <a:pt x="7537" y="3010"/>
                  </a:cubicBezTo>
                  <a:cubicBezTo>
                    <a:pt x="4955" y="5238"/>
                    <a:pt x="1668" y="9010"/>
                    <a:pt x="494" y="12095"/>
                  </a:cubicBezTo>
                  <a:cubicBezTo>
                    <a:pt x="-680" y="15181"/>
                    <a:pt x="259" y="17581"/>
                    <a:pt x="3077" y="19038"/>
                  </a:cubicBezTo>
                  <a:cubicBezTo>
                    <a:pt x="5894" y="20495"/>
                    <a:pt x="10590" y="21010"/>
                    <a:pt x="15285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3806567" y="3132485"/>
              <a:ext cx="168287" cy="27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13" fill="norm" stroke="1" extrusionOk="0">
                  <a:moveTo>
                    <a:pt x="3295" y="0"/>
                  </a:moveTo>
                  <a:cubicBezTo>
                    <a:pt x="2006" y="595"/>
                    <a:pt x="716" y="1189"/>
                    <a:pt x="233" y="2180"/>
                  </a:cubicBezTo>
                  <a:cubicBezTo>
                    <a:pt x="-251" y="3171"/>
                    <a:pt x="71" y="4558"/>
                    <a:pt x="716" y="5747"/>
                  </a:cubicBezTo>
                  <a:cubicBezTo>
                    <a:pt x="1361" y="6936"/>
                    <a:pt x="2328" y="7927"/>
                    <a:pt x="5230" y="7729"/>
                  </a:cubicBezTo>
                  <a:cubicBezTo>
                    <a:pt x="8131" y="7530"/>
                    <a:pt x="12967" y="6143"/>
                    <a:pt x="15868" y="4954"/>
                  </a:cubicBezTo>
                  <a:cubicBezTo>
                    <a:pt x="18770" y="3765"/>
                    <a:pt x="19737" y="2774"/>
                    <a:pt x="20382" y="1784"/>
                  </a:cubicBezTo>
                  <a:cubicBezTo>
                    <a:pt x="21027" y="793"/>
                    <a:pt x="21349" y="-198"/>
                    <a:pt x="21188" y="99"/>
                  </a:cubicBezTo>
                  <a:cubicBezTo>
                    <a:pt x="21027" y="396"/>
                    <a:pt x="20382" y="1982"/>
                    <a:pt x="20382" y="4855"/>
                  </a:cubicBezTo>
                  <a:cubicBezTo>
                    <a:pt x="20382" y="7729"/>
                    <a:pt x="21027" y="11890"/>
                    <a:pt x="21188" y="14664"/>
                  </a:cubicBezTo>
                  <a:cubicBezTo>
                    <a:pt x="21349" y="17439"/>
                    <a:pt x="21027" y="18826"/>
                    <a:pt x="18931" y="19817"/>
                  </a:cubicBezTo>
                  <a:cubicBezTo>
                    <a:pt x="16836" y="20808"/>
                    <a:pt x="12967" y="21402"/>
                    <a:pt x="10549" y="21303"/>
                  </a:cubicBezTo>
                  <a:cubicBezTo>
                    <a:pt x="8131" y="21204"/>
                    <a:pt x="7164" y="20411"/>
                    <a:pt x="6842" y="19519"/>
                  </a:cubicBezTo>
                  <a:cubicBezTo>
                    <a:pt x="6519" y="18628"/>
                    <a:pt x="6842" y="17637"/>
                    <a:pt x="7164" y="1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4024362" y="3247488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4101030" y="3228640"/>
              <a:ext cx="61361" cy="5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013" fill="norm" stroke="1" extrusionOk="0">
                  <a:moveTo>
                    <a:pt x="5184" y="4109"/>
                  </a:moveTo>
                  <a:cubicBezTo>
                    <a:pt x="2592" y="7865"/>
                    <a:pt x="0" y="11622"/>
                    <a:pt x="432" y="14909"/>
                  </a:cubicBezTo>
                  <a:cubicBezTo>
                    <a:pt x="864" y="18196"/>
                    <a:pt x="4320" y="21013"/>
                    <a:pt x="7776" y="21013"/>
                  </a:cubicBezTo>
                  <a:cubicBezTo>
                    <a:pt x="11232" y="21013"/>
                    <a:pt x="14688" y="18196"/>
                    <a:pt x="17280" y="14439"/>
                  </a:cubicBezTo>
                  <a:cubicBezTo>
                    <a:pt x="19872" y="10683"/>
                    <a:pt x="21600" y="5987"/>
                    <a:pt x="20304" y="3170"/>
                  </a:cubicBezTo>
                  <a:cubicBezTo>
                    <a:pt x="19008" y="352"/>
                    <a:pt x="14688" y="-587"/>
                    <a:pt x="10800" y="352"/>
                  </a:cubicBezTo>
                  <a:cubicBezTo>
                    <a:pt x="6912" y="1291"/>
                    <a:pt x="3456" y="4109"/>
                    <a:pt x="0" y="6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4200699" y="3278155"/>
              <a:ext cx="30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4359147" y="2991620"/>
              <a:ext cx="109892" cy="33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2163"/>
                  </a:moveTo>
                  <a:cubicBezTo>
                    <a:pt x="20595" y="1339"/>
                    <a:pt x="19591" y="515"/>
                    <a:pt x="17833" y="185"/>
                  </a:cubicBezTo>
                  <a:cubicBezTo>
                    <a:pt x="16074" y="-145"/>
                    <a:pt x="13563" y="20"/>
                    <a:pt x="11051" y="267"/>
                  </a:cubicBezTo>
                  <a:cubicBezTo>
                    <a:pt x="8540" y="515"/>
                    <a:pt x="6028" y="844"/>
                    <a:pt x="4019" y="1586"/>
                  </a:cubicBezTo>
                  <a:cubicBezTo>
                    <a:pt x="2009" y="2328"/>
                    <a:pt x="502" y="3482"/>
                    <a:pt x="2260" y="4637"/>
                  </a:cubicBezTo>
                  <a:cubicBezTo>
                    <a:pt x="4019" y="5791"/>
                    <a:pt x="9042" y="6945"/>
                    <a:pt x="12056" y="7934"/>
                  </a:cubicBezTo>
                  <a:cubicBezTo>
                    <a:pt x="15070" y="8924"/>
                    <a:pt x="16074" y="9748"/>
                    <a:pt x="15321" y="10820"/>
                  </a:cubicBezTo>
                  <a:cubicBezTo>
                    <a:pt x="14567" y="11892"/>
                    <a:pt x="12056" y="13211"/>
                    <a:pt x="9544" y="14035"/>
                  </a:cubicBezTo>
                  <a:cubicBezTo>
                    <a:pt x="7033" y="14860"/>
                    <a:pt x="4521" y="15189"/>
                    <a:pt x="2763" y="15766"/>
                  </a:cubicBezTo>
                  <a:cubicBezTo>
                    <a:pt x="1005" y="16344"/>
                    <a:pt x="0" y="17168"/>
                    <a:pt x="0" y="18157"/>
                  </a:cubicBezTo>
                  <a:cubicBezTo>
                    <a:pt x="0" y="19147"/>
                    <a:pt x="1005" y="20301"/>
                    <a:pt x="2763" y="20878"/>
                  </a:cubicBezTo>
                  <a:cubicBezTo>
                    <a:pt x="4521" y="21455"/>
                    <a:pt x="7033" y="21455"/>
                    <a:pt x="9544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4477806" y="3155486"/>
              <a:ext cx="160576" cy="36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49" fill="norm" stroke="1" extrusionOk="0">
                  <a:moveTo>
                    <a:pt x="3905" y="0"/>
                  </a:moveTo>
                  <a:cubicBezTo>
                    <a:pt x="2555" y="447"/>
                    <a:pt x="1205" y="894"/>
                    <a:pt x="530" y="1564"/>
                  </a:cubicBezTo>
                  <a:cubicBezTo>
                    <a:pt x="-145" y="2234"/>
                    <a:pt x="-145" y="3128"/>
                    <a:pt x="361" y="3948"/>
                  </a:cubicBezTo>
                  <a:cubicBezTo>
                    <a:pt x="868" y="4767"/>
                    <a:pt x="1880" y="5512"/>
                    <a:pt x="4580" y="5437"/>
                  </a:cubicBezTo>
                  <a:cubicBezTo>
                    <a:pt x="7280" y="5363"/>
                    <a:pt x="11667" y="4469"/>
                    <a:pt x="14199" y="3650"/>
                  </a:cubicBezTo>
                  <a:cubicBezTo>
                    <a:pt x="16730" y="2830"/>
                    <a:pt x="17405" y="2085"/>
                    <a:pt x="18080" y="1341"/>
                  </a:cubicBezTo>
                  <a:cubicBezTo>
                    <a:pt x="18755" y="596"/>
                    <a:pt x="19430" y="-149"/>
                    <a:pt x="19261" y="74"/>
                  </a:cubicBezTo>
                  <a:cubicBezTo>
                    <a:pt x="19093" y="298"/>
                    <a:pt x="18080" y="1490"/>
                    <a:pt x="18080" y="3799"/>
                  </a:cubicBezTo>
                  <a:cubicBezTo>
                    <a:pt x="18080" y="6108"/>
                    <a:pt x="19093" y="9534"/>
                    <a:pt x="19936" y="12439"/>
                  </a:cubicBezTo>
                  <a:cubicBezTo>
                    <a:pt x="20780" y="15343"/>
                    <a:pt x="21455" y="17727"/>
                    <a:pt x="21117" y="19142"/>
                  </a:cubicBezTo>
                  <a:cubicBezTo>
                    <a:pt x="20780" y="20557"/>
                    <a:pt x="19430" y="21004"/>
                    <a:pt x="17742" y="21228"/>
                  </a:cubicBezTo>
                  <a:cubicBezTo>
                    <a:pt x="16055" y="21451"/>
                    <a:pt x="14030" y="21451"/>
                    <a:pt x="12511" y="20483"/>
                  </a:cubicBezTo>
                  <a:cubicBezTo>
                    <a:pt x="10992" y="19514"/>
                    <a:pt x="9980" y="17578"/>
                    <a:pt x="8967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4701599" y="3246830"/>
              <a:ext cx="96504" cy="14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23" fill="norm" stroke="1" extrusionOk="0">
                  <a:moveTo>
                    <a:pt x="16484" y="6799"/>
                  </a:moveTo>
                  <a:cubicBezTo>
                    <a:pt x="15347" y="4937"/>
                    <a:pt x="14211" y="3075"/>
                    <a:pt x="12221" y="1771"/>
                  </a:cubicBezTo>
                  <a:cubicBezTo>
                    <a:pt x="10232" y="468"/>
                    <a:pt x="7389" y="-277"/>
                    <a:pt x="4832" y="95"/>
                  </a:cubicBezTo>
                  <a:cubicBezTo>
                    <a:pt x="2274" y="468"/>
                    <a:pt x="0" y="1957"/>
                    <a:pt x="0" y="3261"/>
                  </a:cubicBezTo>
                  <a:cubicBezTo>
                    <a:pt x="0" y="4564"/>
                    <a:pt x="2274" y="5682"/>
                    <a:pt x="4832" y="5868"/>
                  </a:cubicBezTo>
                  <a:cubicBezTo>
                    <a:pt x="7389" y="6054"/>
                    <a:pt x="10232" y="5309"/>
                    <a:pt x="13074" y="4751"/>
                  </a:cubicBezTo>
                  <a:cubicBezTo>
                    <a:pt x="15916" y="4192"/>
                    <a:pt x="18758" y="3820"/>
                    <a:pt x="20179" y="4564"/>
                  </a:cubicBezTo>
                  <a:cubicBezTo>
                    <a:pt x="21600" y="5309"/>
                    <a:pt x="21600" y="7171"/>
                    <a:pt x="21316" y="10151"/>
                  </a:cubicBezTo>
                  <a:cubicBezTo>
                    <a:pt x="21032" y="13130"/>
                    <a:pt x="20463" y="17226"/>
                    <a:pt x="19895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4890715" y="3331823"/>
              <a:ext cx="4254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4400" y="0"/>
                  </a:moveTo>
                  <a:cubicBezTo>
                    <a:pt x="18000" y="1920"/>
                    <a:pt x="21600" y="3840"/>
                    <a:pt x="19200" y="7440"/>
                  </a:cubicBezTo>
                  <a:cubicBezTo>
                    <a:pt x="16800" y="11040"/>
                    <a:pt x="84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5053193" y="3163153"/>
              <a:ext cx="138000" cy="35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93" fill="norm" stroke="1" extrusionOk="0">
                  <a:moveTo>
                    <a:pt x="3308" y="0"/>
                  </a:moveTo>
                  <a:cubicBezTo>
                    <a:pt x="2129" y="626"/>
                    <a:pt x="951" y="1252"/>
                    <a:pt x="362" y="1957"/>
                  </a:cubicBezTo>
                  <a:cubicBezTo>
                    <a:pt x="-227" y="2661"/>
                    <a:pt x="-227" y="3443"/>
                    <a:pt x="1344" y="4148"/>
                  </a:cubicBezTo>
                  <a:cubicBezTo>
                    <a:pt x="2915" y="4852"/>
                    <a:pt x="6057" y="5478"/>
                    <a:pt x="9002" y="5243"/>
                  </a:cubicBezTo>
                  <a:cubicBezTo>
                    <a:pt x="11948" y="5009"/>
                    <a:pt x="14697" y="3913"/>
                    <a:pt x="16464" y="2896"/>
                  </a:cubicBezTo>
                  <a:cubicBezTo>
                    <a:pt x="18231" y="1878"/>
                    <a:pt x="19017" y="939"/>
                    <a:pt x="19213" y="939"/>
                  </a:cubicBezTo>
                  <a:cubicBezTo>
                    <a:pt x="19409" y="939"/>
                    <a:pt x="19017" y="1878"/>
                    <a:pt x="19409" y="4304"/>
                  </a:cubicBezTo>
                  <a:cubicBezTo>
                    <a:pt x="19802" y="6730"/>
                    <a:pt x="20980" y="10643"/>
                    <a:pt x="21177" y="13461"/>
                  </a:cubicBezTo>
                  <a:cubicBezTo>
                    <a:pt x="21373" y="16278"/>
                    <a:pt x="20588" y="18000"/>
                    <a:pt x="19017" y="19174"/>
                  </a:cubicBezTo>
                  <a:cubicBezTo>
                    <a:pt x="17446" y="20348"/>
                    <a:pt x="15089" y="20974"/>
                    <a:pt x="12929" y="21287"/>
                  </a:cubicBezTo>
                  <a:cubicBezTo>
                    <a:pt x="10769" y="21600"/>
                    <a:pt x="8806" y="21600"/>
                    <a:pt x="7824" y="20974"/>
                  </a:cubicBezTo>
                  <a:cubicBezTo>
                    <a:pt x="6842" y="20348"/>
                    <a:pt x="6842" y="19096"/>
                    <a:pt x="6842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5232245" y="3273044"/>
              <a:ext cx="55270" cy="1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1260" fill="norm" stroke="1" extrusionOk="0">
                  <a:moveTo>
                    <a:pt x="15365" y="2833"/>
                  </a:moveTo>
                  <a:cubicBezTo>
                    <a:pt x="12548" y="1416"/>
                    <a:pt x="9730" y="0"/>
                    <a:pt x="6913" y="0"/>
                  </a:cubicBezTo>
                  <a:cubicBezTo>
                    <a:pt x="4096" y="0"/>
                    <a:pt x="1278" y="1416"/>
                    <a:pt x="339" y="3010"/>
                  </a:cubicBezTo>
                  <a:cubicBezTo>
                    <a:pt x="-600" y="4603"/>
                    <a:pt x="339" y="6374"/>
                    <a:pt x="4096" y="8675"/>
                  </a:cubicBezTo>
                  <a:cubicBezTo>
                    <a:pt x="7852" y="10977"/>
                    <a:pt x="14426" y="13810"/>
                    <a:pt x="17713" y="16111"/>
                  </a:cubicBezTo>
                  <a:cubicBezTo>
                    <a:pt x="21000" y="18413"/>
                    <a:pt x="21000" y="20184"/>
                    <a:pt x="18652" y="20892"/>
                  </a:cubicBezTo>
                  <a:cubicBezTo>
                    <a:pt x="16304" y="21600"/>
                    <a:pt x="11609" y="21246"/>
                    <a:pt x="8322" y="20184"/>
                  </a:cubicBezTo>
                  <a:cubicBezTo>
                    <a:pt x="5035" y="19121"/>
                    <a:pt x="3156" y="17351"/>
                    <a:pt x="3156" y="15580"/>
                  </a:cubicBezTo>
                  <a:cubicBezTo>
                    <a:pt x="3156" y="13810"/>
                    <a:pt x="5035" y="12039"/>
                    <a:pt x="8791" y="9915"/>
                  </a:cubicBezTo>
                  <a:cubicBezTo>
                    <a:pt x="12548" y="7790"/>
                    <a:pt x="18183" y="5311"/>
                    <a:pt x="19591" y="3364"/>
                  </a:cubicBezTo>
                  <a:cubicBezTo>
                    <a:pt x="21000" y="1416"/>
                    <a:pt x="18183" y="0"/>
                    <a:pt x="15365" y="0"/>
                  </a:cubicBezTo>
                  <a:cubicBezTo>
                    <a:pt x="12548" y="0"/>
                    <a:pt x="9730" y="1416"/>
                    <a:pt x="6913" y="2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5335391" y="3377824"/>
              <a:ext cx="46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5462113" y="3155486"/>
              <a:ext cx="154960" cy="35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76" fill="norm" stroke="1" extrusionOk="0">
                  <a:moveTo>
                    <a:pt x="493" y="0"/>
                  </a:moveTo>
                  <a:cubicBezTo>
                    <a:pt x="144" y="2604"/>
                    <a:pt x="-204" y="5209"/>
                    <a:pt x="144" y="6894"/>
                  </a:cubicBezTo>
                  <a:cubicBezTo>
                    <a:pt x="493" y="8579"/>
                    <a:pt x="1538" y="9345"/>
                    <a:pt x="2931" y="9651"/>
                  </a:cubicBezTo>
                  <a:cubicBezTo>
                    <a:pt x="4325" y="9957"/>
                    <a:pt x="6067" y="9804"/>
                    <a:pt x="8157" y="8962"/>
                  </a:cubicBezTo>
                  <a:cubicBezTo>
                    <a:pt x="10248" y="8119"/>
                    <a:pt x="12686" y="6587"/>
                    <a:pt x="14080" y="5209"/>
                  </a:cubicBezTo>
                  <a:cubicBezTo>
                    <a:pt x="15473" y="3830"/>
                    <a:pt x="15822" y="2604"/>
                    <a:pt x="15996" y="2604"/>
                  </a:cubicBezTo>
                  <a:cubicBezTo>
                    <a:pt x="16170" y="2604"/>
                    <a:pt x="16170" y="3830"/>
                    <a:pt x="17041" y="5898"/>
                  </a:cubicBezTo>
                  <a:cubicBezTo>
                    <a:pt x="17912" y="7966"/>
                    <a:pt x="19654" y="10877"/>
                    <a:pt x="20525" y="13174"/>
                  </a:cubicBezTo>
                  <a:cubicBezTo>
                    <a:pt x="21396" y="15472"/>
                    <a:pt x="21396" y="17157"/>
                    <a:pt x="20002" y="18460"/>
                  </a:cubicBezTo>
                  <a:cubicBezTo>
                    <a:pt x="18609" y="19762"/>
                    <a:pt x="15822" y="20681"/>
                    <a:pt x="13383" y="21140"/>
                  </a:cubicBezTo>
                  <a:cubicBezTo>
                    <a:pt x="10944" y="21600"/>
                    <a:pt x="8854" y="21600"/>
                    <a:pt x="7460" y="21064"/>
                  </a:cubicBezTo>
                  <a:cubicBezTo>
                    <a:pt x="6067" y="20528"/>
                    <a:pt x="5370" y="19455"/>
                    <a:pt x="4673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5657398" y="3270462"/>
              <a:ext cx="86103" cy="17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295" fill="norm" stroke="1" extrusionOk="0">
                  <a:moveTo>
                    <a:pt x="0" y="4632"/>
                  </a:moveTo>
                  <a:cubicBezTo>
                    <a:pt x="1851" y="3398"/>
                    <a:pt x="3703" y="2164"/>
                    <a:pt x="7406" y="1238"/>
                  </a:cubicBezTo>
                  <a:cubicBezTo>
                    <a:pt x="11109" y="312"/>
                    <a:pt x="16663" y="-305"/>
                    <a:pt x="19131" y="158"/>
                  </a:cubicBezTo>
                  <a:cubicBezTo>
                    <a:pt x="21600" y="621"/>
                    <a:pt x="20983" y="2164"/>
                    <a:pt x="19440" y="4786"/>
                  </a:cubicBezTo>
                  <a:cubicBezTo>
                    <a:pt x="17897" y="7409"/>
                    <a:pt x="15429" y="11112"/>
                    <a:pt x="13577" y="14044"/>
                  </a:cubicBezTo>
                  <a:cubicBezTo>
                    <a:pt x="11726" y="16975"/>
                    <a:pt x="10491" y="19135"/>
                    <a:pt x="9257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5695733" y="3347157"/>
              <a:ext cx="107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5833736" y="3077341"/>
              <a:ext cx="96145" cy="35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65" fill="norm" stroke="1" extrusionOk="0">
                  <a:moveTo>
                    <a:pt x="0" y="556"/>
                  </a:moveTo>
                  <a:cubicBezTo>
                    <a:pt x="2842" y="245"/>
                    <a:pt x="5684" y="-66"/>
                    <a:pt x="8526" y="12"/>
                  </a:cubicBezTo>
                  <a:cubicBezTo>
                    <a:pt x="11368" y="89"/>
                    <a:pt x="14210" y="556"/>
                    <a:pt x="15632" y="1643"/>
                  </a:cubicBezTo>
                  <a:cubicBezTo>
                    <a:pt x="17053" y="2731"/>
                    <a:pt x="17053" y="4440"/>
                    <a:pt x="15916" y="5606"/>
                  </a:cubicBezTo>
                  <a:cubicBezTo>
                    <a:pt x="14779" y="6771"/>
                    <a:pt x="12505" y="7393"/>
                    <a:pt x="10516" y="8015"/>
                  </a:cubicBezTo>
                  <a:cubicBezTo>
                    <a:pt x="8526" y="8636"/>
                    <a:pt x="6821" y="9258"/>
                    <a:pt x="6537" y="9957"/>
                  </a:cubicBezTo>
                  <a:cubicBezTo>
                    <a:pt x="6253" y="10656"/>
                    <a:pt x="7389" y="11433"/>
                    <a:pt x="9663" y="12443"/>
                  </a:cubicBezTo>
                  <a:cubicBezTo>
                    <a:pt x="11937" y="13453"/>
                    <a:pt x="15347" y="14697"/>
                    <a:pt x="17621" y="15707"/>
                  </a:cubicBezTo>
                  <a:cubicBezTo>
                    <a:pt x="19895" y="16717"/>
                    <a:pt x="21032" y="17494"/>
                    <a:pt x="21316" y="18271"/>
                  </a:cubicBezTo>
                  <a:cubicBezTo>
                    <a:pt x="21600" y="19048"/>
                    <a:pt x="21032" y="19825"/>
                    <a:pt x="19042" y="20446"/>
                  </a:cubicBezTo>
                  <a:cubicBezTo>
                    <a:pt x="17053" y="21068"/>
                    <a:pt x="13642" y="21534"/>
                    <a:pt x="10516" y="21456"/>
                  </a:cubicBezTo>
                  <a:cubicBezTo>
                    <a:pt x="7389" y="21379"/>
                    <a:pt x="4547" y="20757"/>
                    <a:pt x="1705" y="2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5948739" y="3060533"/>
              <a:ext cx="118901" cy="41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9" fill="norm" stroke="1" extrusionOk="0">
                  <a:moveTo>
                    <a:pt x="4136" y="152"/>
                  </a:moveTo>
                  <a:cubicBezTo>
                    <a:pt x="6434" y="21"/>
                    <a:pt x="8732" y="-111"/>
                    <a:pt x="10570" y="152"/>
                  </a:cubicBezTo>
                  <a:cubicBezTo>
                    <a:pt x="12408" y="416"/>
                    <a:pt x="13787" y="1074"/>
                    <a:pt x="16085" y="2852"/>
                  </a:cubicBezTo>
                  <a:cubicBezTo>
                    <a:pt x="18383" y="4630"/>
                    <a:pt x="21600" y="7528"/>
                    <a:pt x="21370" y="10294"/>
                  </a:cubicBezTo>
                  <a:cubicBezTo>
                    <a:pt x="21140" y="13060"/>
                    <a:pt x="17464" y="15694"/>
                    <a:pt x="13328" y="17538"/>
                  </a:cubicBezTo>
                  <a:cubicBezTo>
                    <a:pt x="9192" y="19382"/>
                    <a:pt x="4596" y="20435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6017740" y="3492827"/>
              <a:ext cx="10733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6477751" y="3477493"/>
              <a:ext cx="237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7528108" y="3462159"/>
              <a:ext cx="55968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4" y="18000"/>
                    <a:pt x="8088" y="14400"/>
                    <a:pt x="11688" y="10800"/>
                  </a:cubicBezTo>
                  <a:cubicBezTo>
                    <a:pt x="15288" y="7200"/>
                    <a:pt x="1844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8463462" y="3469826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8892805" y="3515827"/>
              <a:ext cx="10733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760"/>
                    <a:pt x="13371" y="11520"/>
                    <a:pt x="9771" y="15120"/>
                  </a:cubicBezTo>
                  <a:cubicBezTo>
                    <a:pt x="6171" y="18720"/>
                    <a:pt x="3086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9280282" y="3104695"/>
              <a:ext cx="182602" cy="40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47" fill="norm" stroke="1" extrusionOk="0">
                  <a:moveTo>
                    <a:pt x="20544" y="2292"/>
                  </a:moveTo>
                  <a:cubicBezTo>
                    <a:pt x="20836" y="1477"/>
                    <a:pt x="21128" y="662"/>
                    <a:pt x="20398" y="255"/>
                  </a:cubicBezTo>
                  <a:cubicBezTo>
                    <a:pt x="19669" y="-153"/>
                    <a:pt x="17917" y="-153"/>
                    <a:pt x="14852" y="866"/>
                  </a:cubicBezTo>
                  <a:cubicBezTo>
                    <a:pt x="11787" y="1885"/>
                    <a:pt x="7409" y="3922"/>
                    <a:pt x="4344" y="6504"/>
                  </a:cubicBezTo>
                  <a:cubicBezTo>
                    <a:pt x="1279" y="9085"/>
                    <a:pt x="-472" y="12209"/>
                    <a:pt x="112" y="14722"/>
                  </a:cubicBezTo>
                  <a:cubicBezTo>
                    <a:pt x="696" y="17236"/>
                    <a:pt x="3614" y="19138"/>
                    <a:pt x="6096" y="20156"/>
                  </a:cubicBezTo>
                  <a:cubicBezTo>
                    <a:pt x="8577" y="21175"/>
                    <a:pt x="10620" y="21311"/>
                    <a:pt x="1266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9470469" y="3254835"/>
              <a:ext cx="196596" cy="39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38" fill="norm" stroke="1" extrusionOk="0">
                  <a:moveTo>
                    <a:pt x="5458" y="17"/>
                  </a:moveTo>
                  <a:cubicBezTo>
                    <a:pt x="3544" y="1550"/>
                    <a:pt x="1630" y="3083"/>
                    <a:pt x="673" y="4198"/>
                  </a:cubicBezTo>
                  <a:cubicBezTo>
                    <a:pt x="-284" y="5313"/>
                    <a:pt x="-284" y="6010"/>
                    <a:pt x="1083" y="6637"/>
                  </a:cubicBezTo>
                  <a:cubicBezTo>
                    <a:pt x="2450" y="7264"/>
                    <a:pt x="5184" y="7821"/>
                    <a:pt x="8602" y="7055"/>
                  </a:cubicBezTo>
                  <a:cubicBezTo>
                    <a:pt x="12020" y="6288"/>
                    <a:pt x="16121" y="4198"/>
                    <a:pt x="18308" y="2665"/>
                  </a:cubicBezTo>
                  <a:cubicBezTo>
                    <a:pt x="20496" y="1132"/>
                    <a:pt x="20769" y="157"/>
                    <a:pt x="20359" y="17"/>
                  </a:cubicBezTo>
                  <a:cubicBezTo>
                    <a:pt x="19949" y="-122"/>
                    <a:pt x="18855" y="575"/>
                    <a:pt x="18308" y="2108"/>
                  </a:cubicBezTo>
                  <a:cubicBezTo>
                    <a:pt x="17762" y="3641"/>
                    <a:pt x="17762" y="6010"/>
                    <a:pt x="18445" y="8866"/>
                  </a:cubicBezTo>
                  <a:cubicBezTo>
                    <a:pt x="19129" y="11723"/>
                    <a:pt x="20496" y="15068"/>
                    <a:pt x="20906" y="17158"/>
                  </a:cubicBezTo>
                  <a:cubicBezTo>
                    <a:pt x="21316" y="19248"/>
                    <a:pt x="20769" y="20084"/>
                    <a:pt x="18719" y="20642"/>
                  </a:cubicBezTo>
                  <a:cubicBezTo>
                    <a:pt x="16668" y="21199"/>
                    <a:pt x="13113" y="21478"/>
                    <a:pt x="10789" y="21269"/>
                  </a:cubicBezTo>
                  <a:cubicBezTo>
                    <a:pt x="8465" y="21060"/>
                    <a:pt x="7372" y="20363"/>
                    <a:pt x="7098" y="19179"/>
                  </a:cubicBezTo>
                  <a:cubicBezTo>
                    <a:pt x="6825" y="17994"/>
                    <a:pt x="7372" y="16322"/>
                    <a:pt x="7919" y="14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9687098" y="3377824"/>
              <a:ext cx="10272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631" y="0"/>
                  </a:moveTo>
                  <a:cubicBezTo>
                    <a:pt x="631" y="2571"/>
                    <a:pt x="631" y="5143"/>
                    <a:pt x="367" y="7714"/>
                  </a:cubicBezTo>
                  <a:cubicBezTo>
                    <a:pt x="104" y="10286"/>
                    <a:pt x="-423" y="12857"/>
                    <a:pt x="631" y="14143"/>
                  </a:cubicBezTo>
                  <a:cubicBezTo>
                    <a:pt x="1684" y="15429"/>
                    <a:pt x="4318" y="15429"/>
                    <a:pt x="7479" y="13886"/>
                  </a:cubicBezTo>
                  <a:cubicBezTo>
                    <a:pt x="10640" y="12343"/>
                    <a:pt x="14328" y="9257"/>
                    <a:pt x="16699" y="10286"/>
                  </a:cubicBezTo>
                  <a:cubicBezTo>
                    <a:pt x="19070" y="11314"/>
                    <a:pt x="20123" y="16457"/>
                    <a:pt x="211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9858827" y="3469826"/>
              <a:ext cx="38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10013142" y="3195244"/>
              <a:ext cx="106358" cy="27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57" fill="norm" stroke="1" extrusionOk="0">
                  <a:moveTo>
                    <a:pt x="20905" y="2268"/>
                  </a:moveTo>
                  <a:cubicBezTo>
                    <a:pt x="19398" y="1475"/>
                    <a:pt x="17891" y="683"/>
                    <a:pt x="15882" y="286"/>
                  </a:cubicBezTo>
                  <a:cubicBezTo>
                    <a:pt x="13872" y="-110"/>
                    <a:pt x="11361" y="-110"/>
                    <a:pt x="9603" y="385"/>
                  </a:cubicBezTo>
                  <a:cubicBezTo>
                    <a:pt x="7845" y="881"/>
                    <a:pt x="6840" y="1872"/>
                    <a:pt x="6840" y="3358"/>
                  </a:cubicBezTo>
                  <a:cubicBezTo>
                    <a:pt x="6840" y="4844"/>
                    <a:pt x="7845" y="6826"/>
                    <a:pt x="7091" y="9402"/>
                  </a:cubicBezTo>
                  <a:cubicBezTo>
                    <a:pt x="6338" y="11978"/>
                    <a:pt x="3826" y="15149"/>
                    <a:pt x="2068" y="17329"/>
                  </a:cubicBezTo>
                  <a:cubicBezTo>
                    <a:pt x="310" y="19508"/>
                    <a:pt x="-695" y="20697"/>
                    <a:pt x="561" y="21094"/>
                  </a:cubicBezTo>
                  <a:cubicBezTo>
                    <a:pt x="1817" y="21490"/>
                    <a:pt x="5333" y="21094"/>
                    <a:pt x="8849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10146653" y="3324156"/>
              <a:ext cx="132714" cy="25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06" fill="norm" stroke="1" extrusionOk="0">
                  <a:moveTo>
                    <a:pt x="6673" y="0"/>
                  </a:moveTo>
                  <a:cubicBezTo>
                    <a:pt x="4636" y="212"/>
                    <a:pt x="2598" y="424"/>
                    <a:pt x="1375" y="1059"/>
                  </a:cubicBezTo>
                  <a:cubicBezTo>
                    <a:pt x="153" y="1694"/>
                    <a:pt x="-255" y="2753"/>
                    <a:pt x="153" y="3706"/>
                  </a:cubicBezTo>
                  <a:cubicBezTo>
                    <a:pt x="560" y="4659"/>
                    <a:pt x="1783" y="5506"/>
                    <a:pt x="3413" y="5824"/>
                  </a:cubicBezTo>
                  <a:cubicBezTo>
                    <a:pt x="5043" y="6141"/>
                    <a:pt x="7081" y="5929"/>
                    <a:pt x="9526" y="5400"/>
                  </a:cubicBezTo>
                  <a:cubicBezTo>
                    <a:pt x="11971" y="4871"/>
                    <a:pt x="14824" y="4024"/>
                    <a:pt x="17066" y="2965"/>
                  </a:cubicBezTo>
                  <a:cubicBezTo>
                    <a:pt x="19307" y="1906"/>
                    <a:pt x="20937" y="635"/>
                    <a:pt x="21141" y="424"/>
                  </a:cubicBezTo>
                  <a:cubicBezTo>
                    <a:pt x="21345" y="212"/>
                    <a:pt x="20122" y="1059"/>
                    <a:pt x="19307" y="3918"/>
                  </a:cubicBezTo>
                  <a:cubicBezTo>
                    <a:pt x="18492" y="6776"/>
                    <a:pt x="18085" y="11647"/>
                    <a:pt x="17677" y="14718"/>
                  </a:cubicBezTo>
                  <a:cubicBezTo>
                    <a:pt x="17270" y="17788"/>
                    <a:pt x="16862" y="19059"/>
                    <a:pt x="15843" y="20012"/>
                  </a:cubicBezTo>
                  <a:cubicBezTo>
                    <a:pt x="14824" y="20965"/>
                    <a:pt x="13194" y="21600"/>
                    <a:pt x="11768" y="21494"/>
                  </a:cubicBezTo>
                  <a:cubicBezTo>
                    <a:pt x="10341" y="21388"/>
                    <a:pt x="9119" y="20541"/>
                    <a:pt x="8711" y="19694"/>
                  </a:cubicBezTo>
                  <a:cubicBezTo>
                    <a:pt x="8304" y="18847"/>
                    <a:pt x="8711" y="18000"/>
                    <a:pt x="9119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10311170" y="3418714"/>
              <a:ext cx="94663" cy="1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0" y="919"/>
                  </a:moveTo>
                  <a:cubicBezTo>
                    <a:pt x="2842" y="460"/>
                    <a:pt x="5684" y="0"/>
                    <a:pt x="8526" y="0"/>
                  </a:cubicBezTo>
                  <a:cubicBezTo>
                    <a:pt x="11368" y="0"/>
                    <a:pt x="14210" y="460"/>
                    <a:pt x="14779" y="1838"/>
                  </a:cubicBezTo>
                  <a:cubicBezTo>
                    <a:pt x="15347" y="3217"/>
                    <a:pt x="13642" y="5515"/>
                    <a:pt x="14211" y="7123"/>
                  </a:cubicBezTo>
                  <a:cubicBezTo>
                    <a:pt x="14779" y="8732"/>
                    <a:pt x="17621" y="9651"/>
                    <a:pt x="19326" y="11260"/>
                  </a:cubicBezTo>
                  <a:cubicBezTo>
                    <a:pt x="21032" y="12868"/>
                    <a:pt x="21600" y="15166"/>
                    <a:pt x="20463" y="16774"/>
                  </a:cubicBezTo>
                  <a:cubicBezTo>
                    <a:pt x="19326" y="18383"/>
                    <a:pt x="16484" y="19302"/>
                    <a:pt x="14211" y="19991"/>
                  </a:cubicBezTo>
                  <a:cubicBezTo>
                    <a:pt x="11937" y="20681"/>
                    <a:pt x="10232" y="21140"/>
                    <a:pt x="8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10433839" y="3492827"/>
              <a:ext cx="6133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10599471" y="3324156"/>
              <a:ext cx="117404" cy="28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32" fill="norm" stroke="1" extrusionOk="0">
                  <a:moveTo>
                    <a:pt x="4682" y="0"/>
                  </a:moveTo>
                  <a:cubicBezTo>
                    <a:pt x="2844" y="1736"/>
                    <a:pt x="1006" y="3471"/>
                    <a:pt x="316" y="4821"/>
                  </a:cubicBezTo>
                  <a:cubicBezTo>
                    <a:pt x="-373" y="6171"/>
                    <a:pt x="87" y="7136"/>
                    <a:pt x="1465" y="7714"/>
                  </a:cubicBezTo>
                  <a:cubicBezTo>
                    <a:pt x="2844" y="8293"/>
                    <a:pt x="5142" y="8486"/>
                    <a:pt x="8129" y="8004"/>
                  </a:cubicBezTo>
                  <a:cubicBezTo>
                    <a:pt x="11116" y="7521"/>
                    <a:pt x="14793" y="6364"/>
                    <a:pt x="17091" y="5304"/>
                  </a:cubicBezTo>
                  <a:cubicBezTo>
                    <a:pt x="19389" y="4243"/>
                    <a:pt x="20308" y="3279"/>
                    <a:pt x="20767" y="3279"/>
                  </a:cubicBezTo>
                  <a:cubicBezTo>
                    <a:pt x="21227" y="3279"/>
                    <a:pt x="21227" y="4243"/>
                    <a:pt x="20767" y="6557"/>
                  </a:cubicBezTo>
                  <a:cubicBezTo>
                    <a:pt x="20308" y="8871"/>
                    <a:pt x="19389" y="12536"/>
                    <a:pt x="18470" y="14946"/>
                  </a:cubicBezTo>
                  <a:cubicBezTo>
                    <a:pt x="17550" y="17357"/>
                    <a:pt x="16631" y="18514"/>
                    <a:pt x="15482" y="19575"/>
                  </a:cubicBezTo>
                  <a:cubicBezTo>
                    <a:pt x="14333" y="20636"/>
                    <a:pt x="12955" y="21600"/>
                    <a:pt x="11806" y="21407"/>
                  </a:cubicBezTo>
                  <a:cubicBezTo>
                    <a:pt x="10657" y="21214"/>
                    <a:pt x="9738" y="19864"/>
                    <a:pt x="881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10778847" y="3466875"/>
              <a:ext cx="92003" cy="8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712"/>
                  </a:moveTo>
                  <a:cubicBezTo>
                    <a:pt x="3000" y="95"/>
                    <a:pt x="6000" y="-522"/>
                    <a:pt x="8100" y="712"/>
                  </a:cubicBezTo>
                  <a:cubicBezTo>
                    <a:pt x="10200" y="1947"/>
                    <a:pt x="11400" y="5032"/>
                    <a:pt x="10500" y="8427"/>
                  </a:cubicBezTo>
                  <a:cubicBezTo>
                    <a:pt x="9600" y="11821"/>
                    <a:pt x="6600" y="15524"/>
                    <a:pt x="6600" y="17375"/>
                  </a:cubicBezTo>
                  <a:cubicBezTo>
                    <a:pt x="6600" y="19227"/>
                    <a:pt x="9600" y="19227"/>
                    <a:pt x="12600" y="19535"/>
                  </a:cubicBezTo>
                  <a:cubicBezTo>
                    <a:pt x="15600" y="19844"/>
                    <a:pt x="18600" y="20461"/>
                    <a:pt x="21600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10878516" y="3546494"/>
              <a:ext cx="5366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11041580" y="3385491"/>
              <a:ext cx="131891" cy="327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91" fill="norm" stroke="1" extrusionOk="0">
                  <a:moveTo>
                    <a:pt x="4562" y="0"/>
                  </a:moveTo>
                  <a:cubicBezTo>
                    <a:pt x="2524" y="1495"/>
                    <a:pt x="486" y="2991"/>
                    <a:pt x="79" y="4652"/>
                  </a:cubicBezTo>
                  <a:cubicBezTo>
                    <a:pt x="-329" y="6314"/>
                    <a:pt x="894" y="8142"/>
                    <a:pt x="2524" y="9055"/>
                  </a:cubicBezTo>
                  <a:cubicBezTo>
                    <a:pt x="4154" y="9969"/>
                    <a:pt x="6192" y="9969"/>
                    <a:pt x="8841" y="9471"/>
                  </a:cubicBezTo>
                  <a:cubicBezTo>
                    <a:pt x="11490" y="8972"/>
                    <a:pt x="14750" y="7975"/>
                    <a:pt x="16992" y="6812"/>
                  </a:cubicBezTo>
                  <a:cubicBezTo>
                    <a:pt x="19233" y="5649"/>
                    <a:pt x="20456" y="4320"/>
                    <a:pt x="20863" y="4071"/>
                  </a:cubicBezTo>
                  <a:cubicBezTo>
                    <a:pt x="21271" y="3822"/>
                    <a:pt x="20863" y="4652"/>
                    <a:pt x="20456" y="6397"/>
                  </a:cubicBezTo>
                  <a:cubicBezTo>
                    <a:pt x="20048" y="8142"/>
                    <a:pt x="19641" y="10800"/>
                    <a:pt x="18826" y="13043"/>
                  </a:cubicBezTo>
                  <a:cubicBezTo>
                    <a:pt x="18011" y="15286"/>
                    <a:pt x="16788" y="17114"/>
                    <a:pt x="15362" y="18360"/>
                  </a:cubicBezTo>
                  <a:cubicBezTo>
                    <a:pt x="13935" y="19606"/>
                    <a:pt x="12305" y="20271"/>
                    <a:pt x="9860" y="20769"/>
                  </a:cubicBezTo>
                  <a:cubicBezTo>
                    <a:pt x="7414" y="21268"/>
                    <a:pt x="4154" y="21600"/>
                    <a:pt x="2524" y="20852"/>
                  </a:cubicBezTo>
                  <a:cubicBezTo>
                    <a:pt x="894" y="20105"/>
                    <a:pt x="894" y="18277"/>
                    <a:pt x="3339" y="16948"/>
                  </a:cubicBezTo>
                  <a:cubicBezTo>
                    <a:pt x="5784" y="15618"/>
                    <a:pt x="10675" y="14788"/>
                    <a:pt x="15565" y="13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11208191" y="3577162"/>
              <a:ext cx="38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11307859" y="3354763"/>
              <a:ext cx="103131" cy="28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12" fill="norm" stroke="1" extrusionOk="0">
                  <a:moveTo>
                    <a:pt x="9483" y="583"/>
                  </a:moveTo>
                  <a:cubicBezTo>
                    <a:pt x="12117" y="198"/>
                    <a:pt x="14751" y="-188"/>
                    <a:pt x="16859" y="101"/>
                  </a:cubicBezTo>
                  <a:cubicBezTo>
                    <a:pt x="18966" y="391"/>
                    <a:pt x="20546" y="1355"/>
                    <a:pt x="21073" y="2319"/>
                  </a:cubicBezTo>
                  <a:cubicBezTo>
                    <a:pt x="21600" y="3283"/>
                    <a:pt x="21073" y="4248"/>
                    <a:pt x="18702" y="5405"/>
                  </a:cubicBezTo>
                  <a:cubicBezTo>
                    <a:pt x="16332" y="6562"/>
                    <a:pt x="12117" y="7912"/>
                    <a:pt x="9483" y="9455"/>
                  </a:cubicBezTo>
                  <a:cubicBezTo>
                    <a:pt x="6849" y="10998"/>
                    <a:pt x="5795" y="12733"/>
                    <a:pt x="5795" y="14083"/>
                  </a:cubicBezTo>
                  <a:cubicBezTo>
                    <a:pt x="5795" y="15433"/>
                    <a:pt x="6849" y="16398"/>
                    <a:pt x="7376" y="17555"/>
                  </a:cubicBezTo>
                  <a:cubicBezTo>
                    <a:pt x="7903" y="18712"/>
                    <a:pt x="7903" y="20062"/>
                    <a:pt x="6585" y="20737"/>
                  </a:cubicBezTo>
                  <a:cubicBezTo>
                    <a:pt x="5268" y="21412"/>
                    <a:pt x="2634" y="21412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11384528" y="3265377"/>
              <a:ext cx="161005" cy="41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1073"/>
                  </a:moveTo>
                  <a:cubicBezTo>
                    <a:pt x="12343" y="537"/>
                    <a:pt x="13371" y="0"/>
                    <a:pt x="14400" y="0"/>
                  </a:cubicBezTo>
                  <a:cubicBezTo>
                    <a:pt x="15429" y="0"/>
                    <a:pt x="16457" y="537"/>
                    <a:pt x="18000" y="2616"/>
                  </a:cubicBezTo>
                  <a:cubicBezTo>
                    <a:pt x="19543" y="4696"/>
                    <a:pt x="21600" y="8318"/>
                    <a:pt x="21600" y="11337"/>
                  </a:cubicBezTo>
                  <a:cubicBezTo>
                    <a:pt x="21600" y="14355"/>
                    <a:pt x="19543" y="16770"/>
                    <a:pt x="15600" y="18380"/>
                  </a:cubicBezTo>
                  <a:cubicBezTo>
                    <a:pt x="11657" y="19990"/>
                    <a:pt x="5829" y="207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11392195" y="3133129"/>
              <a:ext cx="391866" cy="63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13" fill="norm" stroke="1" extrusionOk="0">
                  <a:moveTo>
                    <a:pt x="13378" y="2292"/>
                  </a:moveTo>
                  <a:cubicBezTo>
                    <a:pt x="14632" y="1607"/>
                    <a:pt x="15886" y="921"/>
                    <a:pt x="16862" y="535"/>
                  </a:cubicBezTo>
                  <a:cubicBezTo>
                    <a:pt x="17837" y="149"/>
                    <a:pt x="18534" y="64"/>
                    <a:pt x="19231" y="21"/>
                  </a:cubicBezTo>
                  <a:cubicBezTo>
                    <a:pt x="19928" y="-22"/>
                    <a:pt x="20625" y="-22"/>
                    <a:pt x="21043" y="235"/>
                  </a:cubicBezTo>
                  <a:cubicBezTo>
                    <a:pt x="21461" y="492"/>
                    <a:pt x="21600" y="1007"/>
                    <a:pt x="20694" y="1992"/>
                  </a:cubicBezTo>
                  <a:cubicBezTo>
                    <a:pt x="19788" y="2978"/>
                    <a:pt x="17837" y="4435"/>
                    <a:pt x="16374" y="5507"/>
                  </a:cubicBezTo>
                  <a:cubicBezTo>
                    <a:pt x="14911" y="6578"/>
                    <a:pt x="13935" y="7264"/>
                    <a:pt x="13587" y="8121"/>
                  </a:cubicBezTo>
                  <a:cubicBezTo>
                    <a:pt x="13239" y="8978"/>
                    <a:pt x="13517" y="10007"/>
                    <a:pt x="13935" y="11335"/>
                  </a:cubicBezTo>
                  <a:cubicBezTo>
                    <a:pt x="14354" y="12664"/>
                    <a:pt x="14911" y="14292"/>
                    <a:pt x="14981" y="15664"/>
                  </a:cubicBezTo>
                  <a:cubicBezTo>
                    <a:pt x="15050" y="17035"/>
                    <a:pt x="14632" y="18149"/>
                    <a:pt x="13308" y="19135"/>
                  </a:cubicBezTo>
                  <a:cubicBezTo>
                    <a:pt x="11985" y="20121"/>
                    <a:pt x="9755" y="20978"/>
                    <a:pt x="7386" y="21278"/>
                  </a:cubicBezTo>
                  <a:cubicBezTo>
                    <a:pt x="5017" y="21578"/>
                    <a:pt x="2508" y="21321"/>
                    <a:pt x="0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988293" y="3565322"/>
              <a:ext cx="2093049" cy="8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055" y="20002"/>
                    <a:pt x="2110" y="18652"/>
                    <a:pt x="3165" y="17977"/>
                  </a:cubicBezTo>
                  <a:cubicBezTo>
                    <a:pt x="4220" y="17302"/>
                    <a:pt x="5275" y="17302"/>
                    <a:pt x="6316" y="16627"/>
                  </a:cubicBezTo>
                  <a:cubicBezTo>
                    <a:pt x="7358" y="15952"/>
                    <a:pt x="8387" y="14602"/>
                    <a:pt x="9310" y="13252"/>
                  </a:cubicBezTo>
                  <a:cubicBezTo>
                    <a:pt x="10233" y="11902"/>
                    <a:pt x="11051" y="10552"/>
                    <a:pt x="11921" y="9202"/>
                  </a:cubicBezTo>
                  <a:cubicBezTo>
                    <a:pt x="12791" y="7852"/>
                    <a:pt x="13714" y="6502"/>
                    <a:pt x="14703" y="5490"/>
                  </a:cubicBezTo>
                  <a:cubicBezTo>
                    <a:pt x="15692" y="4477"/>
                    <a:pt x="16747" y="3802"/>
                    <a:pt x="17842" y="2790"/>
                  </a:cubicBezTo>
                  <a:cubicBezTo>
                    <a:pt x="18936" y="1777"/>
                    <a:pt x="20070" y="427"/>
                    <a:pt x="20703" y="90"/>
                  </a:cubicBezTo>
                  <a:cubicBezTo>
                    <a:pt x="21336" y="-248"/>
                    <a:pt x="21468" y="427"/>
                    <a:pt x="21600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1193932" y="3764667"/>
              <a:ext cx="1795407" cy="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324" fill="norm" stroke="1" extrusionOk="0">
                  <a:moveTo>
                    <a:pt x="293" y="21324"/>
                  </a:moveTo>
                  <a:cubicBezTo>
                    <a:pt x="140" y="21324"/>
                    <a:pt x="-14" y="21324"/>
                    <a:pt x="1" y="20952"/>
                  </a:cubicBezTo>
                  <a:cubicBezTo>
                    <a:pt x="17" y="20579"/>
                    <a:pt x="201" y="19834"/>
                    <a:pt x="846" y="18717"/>
                  </a:cubicBezTo>
                  <a:cubicBezTo>
                    <a:pt x="1492" y="17600"/>
                    <a:pt x="2598" y="16110"/>
                    <a:pt x="3796" y="14248"/>
                  </a:cubicBezTo>
                  <a:cubicBezTo>
                    <a:pt x="4994" y="12386"/>
                    <a:pt x="6285" y="10152"/>
                    <a:pt x="7468" y="8289"/>
                  </a:cubicBezTo>
                  <a:cubicBezTo>
                    <a:pt x="8651" y="6427"/>
                    <a:pt x="9726" y="4938"/>
                    <a:pt x="10986" y="3448"/>
                  </a:cubicBezTo>
                  <a:cubicBezTo>
                    <a:pt x="12245" y="1958"/>
                    <a:pt x="13690" y="469"/>
                    <a:pt x="15088" y="96"/>
                  </a:cubicBezTo>
                  <a:cubicBezTo>
                    <a:pt x="16486" y="-276"/>
                    <a:pt x="17837" y="469"/>
                    <a:pt x="18913" y="1586"/>
                  </a:cubicBezTo>
                  <a:cubicBezTo>
                    <a:pt x="19988" y="2703"/>
                    <a:pt x="20787" y="4193"/>
                    <a:pt x="21586" y="5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2531421" y="3812654"/>
              <a:ext cx="7592019" cy="92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32" fill="norm" stroke="1" extrusionOk="0">
                  <a:moveTo>
                    <a:pt x="299" y="2378"/>
                  </a:moveTo>
                  <a:cubicBezTo>
                    <a:pt x="227" y="4407"/>
                    <a:pt x="154" y="6436"/>
                    <a:pt x="99" y="8345"/>
                  </a:cubicBezTo>
                  <a:cubicBezTo>
                    <a:pt x="45" y="10255"/>
                    <a:pt x="9" y="12045"/>
                    <a:pt x="1" y="13507"/>
                  </a:cubicBezTo>
                  <a:cubicBezTo>
                    <a:pt x="-6" y="14968"/>
                    <a:pt x="16" y="16102"/>
                    <a:pt x="92" y="16938"/>
                  </a:cubicBezTo>
                  <a:cubicBezTo>
                    <a:pt x="168" y="17773"/>
                    <a:pt x="299" y="18310"/>
                    <a:pt x="506" y="18608"/>
                  </a:cubicBezTo>
                  <a:cubicBezTo>
                    <a:pt x="714" y="18907"/>
                    <a:pt x="997" y="18966"/>
                    <a:pt x="1288" y="18966"/>
                  </a:cubicBezTo>
                  <a:cubicBezTo>
                    <a:pt x="1578" y="18966"/>
                    <a:pt x="1876" y="18907"/>
                    <a:pt x="2145" y="18847"/>
                  </a:cubicBezTo>
                  <a:cubicBezTo>
                    <a:pt x="2414" y="18787"/>
                    <a:pt x="2654" y="18728"/>
                    <a:pt x="2916" y="18638"/>
                  </a:cubicBezTo>
                  <a:cubicBezTo>
                    <a:pt x="3177" y="18549"/>
                    <a:pt x="3461" y="18429"/>
                    <a:pt x="3759" y="18370"/>
                  </a:cubicBezTo>
                  <a:cubicBezTo>
                    <a:pt x="4057" y="18310"/>
                    <a:pt x="4369" y="18310"/>
                    <a:pt x="4638" y="18310"/>
                  </a:cubicBezTo>
                  <a:cubicBezTo>
                    <a:pt x="4907" y="18310"/>
                    <a:pt x="5132" y="18310"/>
                    <a:pt x="5365" y="18310"/>
                  </a:cubicBezTo>
                  <a:cubicBezTo>
                    <a:pt x="5597" y="18310"/>
                    <a:pt x="5837" y="18310"/>
                    <a:pt x="6146" y="18370"/>
                  </a:cubicBezTo>
                  <a:cubicBezTo>
                    <a:pt x="6455" y="18429"/>
                    <a:pt x="6833" y="18549"/>
                    <a:pt x="7142" y="18638"/>
                  </a:cubicBezTo>
                  <a:cubicBezTo>
                    <a:pt x="7451" y="18728"/>
                    <a:pt x="7691" y="18787"/>
                    <a:pt x="7945" y="18847"/>
                  </a:cubicBezTo>
                  <a:cubicBezTo>
                    <a:pt x="8199" y="18907"/>
                    <a:pt x="8468" y="18966"/>
                    <a:pt x="8734" y="19026"/>
                  </a:cubicBezTo>
                  <a:cubicBezTo>
                    <a:pt x="8999" y="19086"/>
                    <a:pt x="9260" y="19145"/>
                    <a:pt x="9522" y="19205"/>
                  </a:cubicBezTo>
                  <a:cubicBezTo>
                    <a:pt x="9784" y="19265"/>
                    <a:pt x="10045" y="19324"/>
                    <a:pt x="10307" y="19384"/>
                  </a:cubicBezTo>
                  <a:cubicBezTo>
                    <a:pt x="10569" y="19444"/>
                    <a:pt x="10830" y="19503"/>
                    <a:pt x="11103" y="19563"/>
                  </a:cubicBezTo>
                  <a:cubicBezTo>
                    <a:pt x="11375" y="19623"/>
                    <a:pt x="11659" y="19682"/>
                    <a:pt x="11924" y="19772"/>
                  </a:cubicBezTo>
                  <a:cubicBezTo>
                    <a:pt x="12189" y="19861"/>
                    <a:pt x="12437" y="19981"/>
                    <a:pt x="12695" y="20070"/>
                  </a:cubicBezTo>
                  <a:cubicBezTo>
                    <a:pt x="12953" y="20160"/>
                    <a:pt x="13221" y="20219"/>
                    <a:pt x="13483" y="20309"/>
                  </a:cubicBezTo>
                  <a:cubicBezTo>
                    <a:pt x="13745" y="20398"/>
                    <a:pt x="13999" y="20518"/>
                    <a:pt x="14243" y="20637"/>
                  </a:cubicBezTo>
                  <a:cubicBezTo>
                    <a:pt x="14486" y="20756"/>
                    <a:pt x="14719" y="20876"/>
                    <a:pt x="14951" y="20965"/>
                  </a:cubicBezTo>
                  <a:cubicBezTo>
                    <a:pt x="15184" y="21055"/>
                    <a:pt x="15416" y="21114"/>
                    <a:pt x="15649" y="21204"/>
                  </a:cubicBezTo>
                  <a:cubicBezTo>
                    <a:pt x="15881" y="21293"/>
                    <a:pt x="16114" y="21413"/>
                    <a:pt x="16387" y="21472"/>
                  </a:cubicBezTo>
                  <a:cubicBezTo>
                    <a:pt x="16659" y="21532"/>
                    <a:pt x="16972" y="21532"/>
                    <a:pt x="17270" y="21532"/>
                  </a:cubicBezTo>
                  <a:cubicBezTo>
                    <a:pt x="17568" y="21532"/>
                    <a:pt x="17851" y="21532"/>
                    <a:pt x="18142" y="21532"/>
                  </a:cubicBezTo>
                  <a:cubicBezTo>
                    <a:pt x="18432" y="21532"/>
                    <a:pt x="18730" y="21532"/>
                    <a:pt x="19014" y="21532"/>
                  </a:cubicBezTo>
                  <a:cubicBezTo>
                    <a:pt x="19297" y="21532"/>
                    <a:pt x="19566" y="21532"/>
                    <a:pt x="19799" y="21383"/>
                  </a:cubicBezTo>
                  <a:cubicBezTo>
                    <a:pt x="20031" y="21234"/>
                    <a:pt x="20228" y="20935"/>
                    <a:pt x="20355" y="20577"/>
                  </a:cubicBezTo>
                  <a:cubicBezTo>
                    <a:pt x="20482" y="20219"/>
                    <a:pt x="20540" y="19802"/>
                    <a:pt x="20616" y="18907"/>
                  </a:cubicBezTo>
                  <a:cubicBezTo>
                    <a:pt x="20693" y="18012"/>
                    <a:pt x="20787" y="16639"/>
                    <a:pt x="20893" y="15118"/>
                  </a:cubicBezTo>
                  <a:cubicBezTo>
                    <a:pt x="20998" y="13596"/>
                    <a:pt x="21114" y="11925"/>
                    <a:pt x="21223" y="10016"/>
                  </a:cubicBezTo>
                  <a:cubicBezTo>
                    <a:pt x="21332" y="8107"/>
                    <a:pt x="21434" y="5959"/>
                    <a:pt x="21500" y="4526"/>
                  </a:cubicBezTo>
                  <a:cubicBezTo>
                    <a:pt x="21565" y="3094"/>
                    <a:pt x="21594" y="2378"/>
                    <a:pt x="21590" y="1722"/>
                  </a:cubicBezTo>
                  <a:cubicBezTo>
                    <a:pt x="21587" y="1066"/>
                    <a:pt x="21550" y="469"/>
                    <a:pt x="21521" y="201"/>
                  </a:cubicBezTo>
                  <a:cubicBezTo>
                    <a:pt x="21492" y="-68"/>
                    <a:pt x="21470" y="-8"/>
                    <a:pt x="21449" y="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6237933" y="4835551"/>
              <a:ext cx="231627" cy="35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06" fill="norm" stroke="1" extrusionOk="0">
                  <a:moveTo>
                    <a:pt x="15524" y="2221"/>
                  </a:moveTo>
                  <a:cubicBezTo>
                    <a:pt x="12272" y="2069"/>
                    <a:pt x="9020" y="1916"/>
                    <a:pt x="6465" y="2221"/>
                  </a:cubicBezTo>
                  <a:cubicBezTo>
                    <a:pt x="3911" y="2525"/>
                    <a:pt x="2053" y="3285"/>
                    <a:pt x="1007" y="4046"/>
                  </a:cubicBezTo>
                  <a:cubicBezTo>
                    <a:pt x="-38" y="4807"/>
                    <a:pt x="-270" y="5567"/>
                    <a:pt x="311" y="6176"/>
                  </a:cubicBezTo>
                  <a:cubicBezTo>
                    <a:pt x="891" y="6784"/>
                    <a:pt x="2285" y="7240"/>
                    <a:pt x="5188" y="8533"/>
                  </a:cubicBezTo>
                  <a:cubicBezTo>
                    <a:pt x="8091" y="9826"/>
                    <a:pt x="12504" y="11956"/>
                    <a:pt x="15059" y="14009"/>
                  </a:cubicBezTo>
                  <a:cubicBezTo>
                    <a:pt x="17614" y="16063"/>
                    <a:pt x="18311" y="18040"/>
                    <a:pt x="17265" y="19409"/>
                  </a:cubicBezTo>
                  <a:cubicBezTo>
                    <a:pt x="16220" y="20778"/>
                    <a:pt x="13433" y="21539"/>
                    <a:pt x="10530" y="21387"/>
                  </a:cubicBezTo>
                  <a:cubicBezTo>
                    <a:pt x="7627" y="21235"/>
                    <a:pt x="4607" y="20170"/>
                    <a:pt x="3446" y="18421"/>
                  </a:cubicBezTo>
                  <a:cubicBezTo>
                    <a:pt x="2285" y="16671"/>
                    <a:pt x="2982" y="14238"/>
                    <a:pt x="5536" y="11804"/>
                  </a:cubicBezTo>
                  <a:cubicBezTo>
                    <a:pt x="8091" y="9370"/>
                    <a:pt x="12504" y="6936"/>
                    <a:pt x="15291" y="5415"/>
                  </a:cubicBezTo>
                  <a:cubicBezTo>
                    <a:pt x="18078" y="3894"/>
                    <a:pt x="19240" y="3285"/>
                    <a:pt x="20053" y="2525"/>
                  </a:cubicBezTo>
                  <a:cubicBezTo>
                    <a:pt x="20865" y="1764"/>
                    <a:pt x="21330" y="852"/>
                    <a:pt x="20865" y="395"/>
                  </a:cubicBezTo>
                  <a:cubicBezTo>
                    <a:pt x="20401" y="-61"/>
                    <a:pt x="19007" y="-61"/>
                    <a:pt x="17033" y="91"/>
                  </a:cubicBezTo>
                  <a:cubicBezTo>
                    <a:pt x="15059" y="243"/>
                    <a:pt x="12504" y="547"/>
                    <a:pt x="10762" y="1156"/>
                  </a:cubicBezTo>
                  <a:cubicBezTo>
                    <a:pt x="9020" y="1764"/>
                    <a:pt x="8091" y="2677"/>
                    <a:pt x="7162" y="3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7027040" y="5033862"/>
              <a:ext cx="248063" cy="24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46" fill="norm" stroke="1" extrusionOk="0">
                  <a:moveTo>
                    <a:pt x="21394" y="5400"/>
                  </a:moveTo>
                  <a:cubicBezTo>
                    <a:pt x="19410" y="4050"/>
                    <a:pt x="17427" y="2700"/>
                    <a:pt x="14231" y="1687"/>
                  </a:cubicBezTo>
                  <a:cubicBezTo>
                    <a:pt x="11035" y="675"/>
                    <a:pt x="6627" y="0"/>
                    <a:pt x="3982" y="0"/>
                  </a:cubicBezTo>
                  <a:cubicBezTo>
                    <a:pt x="1337" y="0"/>
                    <a:pt x="455" y="675"/>
                    <a:pt x="125" y="1575"/>
                  </a:cubicBezTo>
                  <a:cubicBezTo>
                    <a:pt x="-206" y="2475"/>
                    <a:pt x="14" y="3600"/>
                    <a:pt x="2108" y="5287"/>
                  </a:cubicBezTo>
                  <a:cubicBezTo>
                    <a:pt x="4202" y="6975"/>
                    <a:pt x="8170" y="9225"/>
                    <a:pt x="10484" y="10912"/>
                  </a:cubicBezTo>
                  <a:cubicBezTo>
                    <a:pt x="12798" y="12600"/>
                    <a:pt x="13459" y="13725"/>
                    <a:pt x="13900" y="14850"/>
                  </a:cubicBezTo>
                  <a:cubicBezTo>
                    <a:pt x="14341" y="15975"/>
                    <a:pt x="14561" y="17100"/>
                    <a:pt x="13459" y="18225"/>
                  </a:cubicBezTo>
                  <a:cubicBezTo>
                    <a:pt x="12357" y="19350"/>
                    <a:pt x="9933" y="20475"/>
                    <a:pt x="7949" y="21038"/>
                  </a:cubicBezTo>
                  <a:cubicBezTo>
                    <a:pt x="5965" y="21600"/>
                    <a:pt x="4423" y="21600"/>
                    <a:pt x="4202" y="20925"/>
                  </a:cubicBezTo>
                  <a:cubicBezTo>
                    <a:pt x="3982" y="20250"/>
                    <a:pt x="5084" y="18900"/>
                    <a:pt x="6186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7218775" y="5111667"/>
              <a:ext cx="186664" cy="15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47" fill="norm" stroke="1" extrusionOk="0">
                  <a:moveTo>
                    <a:pt x="21320" y="1904"/>
                  </a:moveTo>
                  <a:cubicBezTo>
                    <a:pt x="20152" y="876"/>
                    <a:pt x="18985" y="-153"/>
                    <a:pt x="16212" y="18"/>
                  </a:cubicBezTo>
                  <a:cubicBezTo>
                    <a:pt x="13439" y="190"/>
                    <a:pt x="9061" y="1561"/>
                    <a:pt x="6142" y="3276"/>
                  </a:cubicBezTo>
                  <a:cubicBezTo>
                    <a:pt x="3223" y="4990"/>
                    <a:pt x="1763" y="7047"/>
                    <a:pt x="888" y="8933"/>
                  </a:cubicBezTo>
                  <a:cubicBezTo>
                    <a:pt x="12" y="10818"/>
                    <a:pt x="-280" y="12533"/>
                    <a:pt x="304" y="13561"/>
                  </a:cubicBezTo>
                  <a:cubicBezTo>
                    <a:pt x="888" y="14590"/>
                    <a:pt x="2347" y="14933"/>
                    <a:pt x="3806" y="15104"/>
                  </a:cubicBezTo>
                  <a:cubicBezTo>
                    <a:pt x="5266" y="15276"/>
                    <a:pt x="6725" y="15276"/>
                    <a:pt x="9352" y="13904"/>
                  </a:cubicBezTo>
                  <a:cubicBezTo>
                    <a:pt x="11979" y="12533"/>
                    <a:pt x="15774" y="9790"/>
                    <a:pt x="17233" y="9104"/>
                  </a:cubicBezTo>
                  <a:cubicBezTo>
                    <a:pt x="18693" y="8418"/>
                    <a:pt x="17817" y="9790"/>
                    <a:pt x="17525" y="12190"/>
                  </a:cubicBezTo>
                  <a:cubicBezTo>
                    <a:pt x="17233" y="14590"/>
                    <a:pt x="17525" y="18018"/>
                    <a:pt x="1781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7475579" y="5171865"/>
              <a:ext cx="16753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800" y="0"/>
                  </a:moveTo>
                  <a:cubicBezTo>
                    <a:pt x="3454" y="2250"/>
                    <a:pt x="4109" y="4500"/>
                    <a:pt x="4109" y="6975"/>
                  </a:cubicBezTo>
                  <a:cubicBezTo>
                    <a:pt x="4109" y="9450"/>
                    <a:pt x="3454" y="12150"/>
                    <a:pt x="2472" y="14400"/>
                  </a:cubicBezTo>
                  <a:cubicBezTo>
                    <a:pt x="1490" y="16650"/>
                    <a:pt x="181" y="18450"/>
                    <a:pt x="18" y="18225"/>
                  </a:cubicBezTo>
                  <a:cubicBezTo>
                    <a:pt x="-146" y="18000"/>
                    <a:pt x="836" y="15750"/>
                    <a:pt x="2472" y="12825"/>
                  </a:cubicBezTo>
                  <a:cubicBezTo>
                    <a:pt x="4109" y="9900"/>
                    <a:pt x="6399" y="6300"/>
                    <a:pt x="8199" y="3825"/>
                  </a:cubicBezTo>
                  <a:cubicBezTo>
                    <a:pt x="9999" y="1350"/>
                    <a:pt x="11309" y="0"/>
                    <a:pt x="11963" y="450"/>
                  </a:cubicBezTo>
                  <a:cubicBezTo>
                    <a:pt x="12618" y="900"/>
                    <a:pt x="12618" y="3150"/>
                    <a:pt x="12290" y="5400"/>
                  </a:cubicBezTo>
                  <a:cubicBezTo>
                    <a:pt x="11963" y="7650"/>
                    <a:pt x="11309" y="9900"/>
                    <a:pt x="11799" y="9675"/>
                  </a:cubicBezTo>
                  <a:cubicBezTo>
                    <a:pt x="12290" y="9450"/>
                    <a:pt x="13927" y="6750"/>
                    <a:pt x="15563" y="5175"/>
                  </a:cubicBezTo>
                  <a:cubicBezTo>
                    <a:pt x="17199" y="3600"/>
                    <a:pt x="18836" y="3150"/>
                    <a:pt x="19818" y="4050"/>
                  </a:cubicBezTo>
                  <a:cubicBezTo>
                    <a:pt x="20799" y="4950"/>
                    <a:pt x="21127" y="7200"/>
                    <a:pt x="21290" y="10350"/>
                  </a:cubicBezTo>
                  <a:cubicBezTo>
                    <a:pt x="21454" y="13500"/>
                    <a:pt x="21454" y="17550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7640451" y="5271534"/>
              <a:ext cx="109996" cy="36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176" fill="norm" stroke="1" extrusionOk="0">
                  <a:moveTo>
                    <a:pt x="21129" y="0"/>
                  </a:moveTo>
                  <a:cubicBezTo>
                    <a:pt x="18674" y="2550"/>
                    <a:pt x="16220" y="5100"/>
                    <a:pt x="13765" y="7800"/>
                  </a:cubicBezTo>
                  <a:cubicBezTo>
                    <a:pt x="11311" y="10500"/>
                    <a:pt x="8856" y="13350"/>
                    <a:pt x="6402" y="15825"/>
                  </a:cubicBezTo>
                  <a:cubicBezTo>
                    <a:pt x="3947" y="18300"/>
                    <a:pt x="1493" y="20400"/>
                    <a:pt x="511" y="21000"/>
                  </a:cubicBezTo>
                  <a:cubicBezTo>
                    <a:pt x="-471" y="21600"/>
                    <a:pt x="20" y="20700"/>
                    <a:pt x="1493" y="17775"/>
                  </a:cubicBezTo>
                  <a:cubicBezTo>
                    <a:pt x="2965" y="14850"/>
                    <a:pt x="5420" y="9900"/>
                    <a:pt x="7874" y="4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7658444" y="5072782"/>
              <a:ext cx="171227" cy="21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14507" y="2229"/>
                  </a:moveTo>
                  <a:cubicBezTo>
                    <a:pt x="16442" y="959"/>
                    <a:pt x="18376" y="-312"/>
                    <a:pt x="19666" y="69"/>
                  </a:cubicBezTo>
                  <a:cubicBezTo>
                    <a:pt x="20955" y="450"/>
                    <a:pt x="21600" y="2483"/>
                    <a:pt x="21600" y="5533"/>
                  </a:cubicBezTo>
                  <a:cubicBezTo>
                    <a:pt x="21600" y="8582"/>
                    <a:pt x="20955" y="12648"/>
                    <a:pt x="17248" y="15443"/>
                  </a:cubicBezTo>
                  <a:cubicBezTo>
                    <a:pt x="13540" y="18239"/>
                    <a:pt x="6770" y="19763"/>
                    <a:pt x="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7874371" y="5010861"/>
              <a:ext cx="392487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6621" y="0"/>
                  </a:moveTo>
                  <a:cubicBezTo>
                    <a:pt x="4670" y="2880"/>
                    <a:pt x="2719" y="5760"/>
                    <a:pt x="1604" y="8000"/>
                  </a:cubicBezTo>
                  <a:cubicBezTo>
                    <a:pt x="489" y="10240"/>
                    <a:pt x="211" y="11840"/>
                    <a:pt x="71" y="13040"/>
                  </a:cubicBezTo>
                  <a:cubicBezTo>
                    <a:pt x="-68" y="14240"/>
                    <a:pt x="-68" y="15040"/>
                    <a:pt x="698" y="15520"/>
                  </a:cubicBezTo>
                  <a:cubicBezTo>
                    <a:pt x="1465" y="16000"/>
                    <a:pt x="2998" y="16160"/>
                    <a:pt x="4600" y="15520"/>
                  </a:cubicBezTo>
                  <a:cubicBezTo>
                    <a:pt x="6203" y="14880"/>
                    <a:pt x="7875" y="13440"/>
                    <a:pt x="8990" y="12400"/>
                  </a:cubicBezTo>
                  <a:cubicBezTo>
                    <a:pt x="10105" y="11360"/>
                    <a:pt x="10662" y="10720"/>
                    <a:pt x="10593" y="10320"/>
                  </a:cubicBezTo>
                  <a:cubicBezTo>
                    <a:pt x="10523" y="9920"/>
                    <a:pt x="9826" y="9760"/>
                    <a:pt x="8781" y="10160"/>
                  </a:cubicBezTo>
                  <a:cubicBezTo>
                    <a:pt x="7736" y="10560"/>
                    <a:pt x="6342" y="11520"/>
                    <a:pt x="5576" y="12480"/>
                  </a:cubicBezTo>
                  <a:cubicBezTo>
                    <a:pt x="4809" y="13440"/>
                    <a:pt x="4670" y="14400"/>
                    <a:pt x="5018" y="15200"/>
                  </a:cubicBezTo>
                  <a:cubicBezTo>
                    <a:pt x="5367" y="16000"/>
                    <a:pt x="6203" y="16640"/>
                    <a:pt x="7875" y="16960"/>
                  </a:cubicBezTo>
                  <a:cubicBezTo>
                    <a:pt x="9547" y="17280"/>
                    <a:pt x="12056" y="17280"/>
                    <a:pt x="14216" y="16320"/>
                  </a:cubicBezTo>
                  <a:cubicBezTo>
                    <a:pt x="16376" y="15360"/>
                    <a:pt x="18187" y="13440"/>
                    <a:pt x="19302" y="11920"/>
                  </a:cubicBezTo>
                  <a:cubicBezTo>
                    <a:pt x="20417" y="10400"/>
                    <a:pt x="20835" y="9280"/>
                    <a:pt x="21044" y="9280"/>
                  </a:cubicBezTo>
                  <a:cubicBezTo>
                    <a:pt x="21253" y="9280"/>
                    <a:pt x="21253" y="10400"/>
                    <a:pt x="21323" y="11760"/>
                  </a:cubicBezTo>
                  <a:cubicBezTo>
                    <a:pt x="21393" y="13120"/>
                    <a:pt x="21532" y="14720"/>
                    <a:pt x="21114" y="16400"/>
                  </a:cubicBezTo>
                  <a:cubicBezTo>
                    <a:pt x="20696" y="18080"/>
                    <a:pt x="19720" y="19840"/>
                    <a:pt x="18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7717369" y="5079862"/>
              <a:ext cx="56078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5760"/>
                    <a:pt x="5581" y="11520"/>
                    <a:pt x="2294" y="15120"/>
                  </a:cubicBezTo>
                  <a:cubicBezTo>
                    <a:pt x="-993" y="18720"/>
                    <a:pt x="-54" y="2016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0" name="Drawing"/>
          <p:cNvGrpSpPr/>
          <p:nvPr/>
        </p:nvGrpSpPr>
        <p:grpSpPr>
          <a:xfrm>
            <a:off x="-140600" y="457174"/>
            <a:ext cx="13197228" cy="7708010"/>
            <a:chOff x="0" y="0"/>
            <a:chExt cx="13197227" cy="7708009"/>
          </a:xfrm>
        </p:grpSpPr>
        <p:sp>
          <p:nvSpPr>
            <p:cNvPr id="3563" name="Line"/>
            <p:cNvSpPr/>
            <p:nvPr/>
          </p:nvSpPr>
          <p:spPr>
            <a:xfrm>
              <a:off x="914950" y="7947"/>
              <a:ext cx="337342" cy="42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1473" y="13087"/>
                  </a:moveTo>
                  <a:cubicBezTo>
                    <a:pt x="982" y="16136"/>
                    <a:pt x="491" y="19186"/>
                    <a:pt x="245" y="20393"/>
                  </a:cubicBezTo>
                  <a:cubicBezTo>
                    <a:pt x="0" y="21600"/>
                    <a:pt x="0" y="20965"/>
                    <a:pt x="0" y="18042"/>
                  </a:cubicBezTo>
                  <a:cubicBezTo>
                    <a:pt x="0" y="15120"/>
                    <a:pt x="0" y="9911"/>
                    <a:pt x="82" y="6734"/>
                  </a:cubicBezTo>
                  <a:cubicBezTo>
                    <a:pt x="164" y="3558"/>
                    <a:pt x="327" y="2414"/>
                    <a:pt x="573" y="1525"/>
                  </a:cubicBezTo>
                  <a:cubicBezTo>
                    <a:pt x="818" y="635"/>
                    <a:pt x="1145" y="0"/>
                    <a:pt x="1473" y="0"/>
                  </a:cubicBezTo>
                  <a:cubicBezTo>
                    <a:pt x="1800" y="0"/>
                    <a:pt x="2127" y="635"/>
                    <a:pt x="2700" y="2414"/>
                  </a:cubicBezTo>
                  <a:cubicBezTo>
                    <a:pt x="3273" y="4193"/>
                    <a:pt x="4091" y="7115"/>
                    <a:pt x="4827" y="8894"/>
                  </a:cubicBezTo>
                  <a:cubicBezTo>
                    <a:pt x="5564" y="10673"/>
                    <a:pt x="6218" y="11308"/>
                    <a:pt x="6955" y="11499"/>
                  </a:cubicBezTo>
                  <a:cubicBezTo>
                    <a:pt x="7691" y="11689"/>
                    <a:pt x="8509" y="11435"/>
                    <a:pt x="9409" y="10736"/>
                  </a:cubicBezTo>
                  <a:cubicBezTo>
                    <a:pt x="10309" y="10038"/>
                    <a:pt x="11291" y="8894"/>
                    <a:pt x="12436" y="7560"/>
                  </a:cubicBezTo>
                  <a:cubicBezTo>
                    <a:pt x="13582" y="6226"/>
                    <a:pt x="14891" y="4701"/>
                    <a:pt x="15955" y="3812"/>
                  </a:cubicBezTo>
                  <a:cubicBezTo>
                    <a:pt x="17018" y="2922"/>
                    <a:pt x="17836" y="2668"/>
                    <a:pt x="18327" y="2922"/>
                  </a:cubicBezTo>
                  <a:cubicBezTo>
                    <a:pt x="18818" y="3176"/>
                    <a:pt x="18982" y="3939"/>
                    <a:pt x="19064" y="6035"/>
                  </a:cubicBezTo>
                  <a:cubicBezTo>
                    <a:pt x="19145" y="8132"/>
                    <a:pt x="19145" y="11562"/>
                    <a:pt x="19145" y="13976"/>
                  </a:cubicBezTo>
                  <a:cubicBezTo>
                    <a:pt x="19145" y="16391"/>
                    <a:pt x="19145" y="17788"/>
                    <a:pt x="19555" y="18487"/>
                  </a:cubicBezTo>
                  <a:cubicBezTo>
                    <a:pt x="19964" y="19186"/>
                    <a:pt x="20782" y="19186"/>
                    <a:pt x="21600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1346849" y="245443"/>
              <a:ext cx="109892" cy="16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17581" y="345"/>
                  </a:moveTo>
                  <a:cubicBezTo>
                    <a:pt x="15070" y="22"/>
                    <a:pt x="12558" y="-300"/>
                    <a:pt x="9795" y="1473"/>
                  </a:cubicBezTo>
                  <a:cubicBezTo>
                    <a:pt x="7033" y="3246"/>
                    <a:pt x="4019" y="7115"/>
                    <a:pt x="2260" y="10016"/>
                  </a:cubicBezTo>
                  <a:cubicBezTo>
                    <a:pt x="502" y="12918"/>
                    <a:pt x="0" y="14852"/>
                    <a:pt x="0" y="16625"/>
                  </a:cubicBezTo>
                  <a:cubicBezTo>
                    <a:pt x="0" y="18399"/>
                    <a:pt x="502" y="20010"/>
                    <a:pt x="2260" y="20655"/>
                  </a:cubicBezTo>
                  <a:cubicBezTo>
                    <a:pt x="4019" y="21300"/>
                    <a:pt x="7033" y="20978"/>
                    <a:pt x="10298" y="19366"/>
                  </a:cubicBezTo>
                  <a:cubicBezTo>
                    <a:pt x="13563" y="17754"/>
                    <a:pt x="17079" y="14852"/>
                    <a:pt x="19088" y="12273"/>
                  </a:cubicBezTo>
                  <a:cubicBezTo>
                    <a:pt x="21098" y="9694"/>
                    <a:pt x="21600" y="7437"/>
                    <a:pt x="21600" y="5342"/>
                  </a:cubicBezTo>
                  <a:cubicBezTo>
                    <a:pt x="21600" y="3246"/>
                    <a:pt x="21098" y="1312"/>
                    <a:pt x="19340" y="506"/>
                  </a:cubicBezTo>
                  <a:cubicBezTo>
                    <a:pt x="17581" y="-300"/>
                    <a:pt x="14567" y="22"/>
                    <a:pt x="11553" y="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1489963" y="202174"/>
              <a:ext cx="168672" cy="18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1309" y="913"/>
                    <a:pt x="2618" y="1825"/>
                    <a:pt x="3764" y="4868"/>
                  </a:cubicBezTo>
                  <a:cubicBezTo>
                    <a:pt x="4909" y="7910"/>
                    <a:pt x="5891" y="13082"/>
                    <a:pt x="6709" y="16428"/>
                  </a:cubicBezTo>
                  <a:cubicBezTo>
                    <a:pt x="7527" y="19775"/>
                    <a:pt x="8182" y="21296"/>
                    <a:pt x="9000" y="21448"/>
                  </a:cubicBezTo>
                  <a:cubicBezTo>
                    <a:pt x="9818" y="21600"/>
                    <a:pt x="10800" y="20383"/>
                    <a:pt x="12927" y="17341"/>
                  </a:cubicBezTo>
                  <a:cubicBezTo>
                    <a:pt x="15055" y="14299"/>
                    <a:pt x="18327" y="9431"/>
                    <a:pt x="21600" y="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1681634" y="248175"/>
              <a:ext cx="23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1696968" y="156173"/>
              <a:ext cx="2300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1789614" y="186840"/>
              <a:ext cx="320086" cy="45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2" fill="norm" stroke="1" extrusionOk="0">
                  <a:moveTo>
                    <a:pt x="471" y="1080"/>
                  </a:moveTo>
                  <a:cubicBezTo>
                    <a:pt x="471" y="2280"/>
                    <a:pt x="471" y="3480"/>
                    <a:pt x="386" y="4440"/>
                  </a:cubicBezTo>
                  <a:cubicBezTo>
                    <a:pt x="300" y="5400"/>
                    <a:pt x="128" y="6120"/>
                    <a:pt x="43" y="6060"/>
                  </a:cubicBezTo>
                  <a:cubicBezTo>
                    <a:pt x="-43" y="6000"/>
                    <a:pt x="-43" y="5160"/>
                    <a:pt x="471" y="4140"/>
                  </a:cubicBezTo>
                  <a:cubicBezTo>
                    <a:pt x="986" y="3120"/>
                    <a:pt x="2014" y="1920"/>
                    <a:pt x="2871" y="1140"/>
                  </a:cubicBezTo>
                  <a:cubicBezTo>
                    <a:pt x="3728" y="360"/>
                    <a:pt x="4414" y="0"/>
                    <a:pt x="5186" y="0"/>
                  </a:cubicBezTo>
                  <a:cubicBezTo>
                    <a:pt x="5957" y="0"/>
                    <a:pt x="6814" y="360"/>
                    <a:pt x="7328" y="1140"/>
                  </a:cubicBezTo>
                  <a:cubicBezTo>
                    <a:pt x="7843" y="1920"/>
                    <a:pt x="8014" y="3120"/>
                    <a:pt x="8186" y="4020"/>
                  </a:cubicBezTo>
                  <a:cubicBezTo>
                    <a:pt x="8357" y="4920"/>
                    <a:pt x="8528" y="5520"/>
                    <a:pt x="8957" y="6000"/>
                  </a:cubicBezTo>
                  <a:cubicBezTo>
                    <a:pt x="9386" y="6480"/>
                    <a:pt x="10071" y="6840"/>
                    <a:pt x="10757" y="6840"/>
                  </a:cubicBezTo>
                  <a:cubicBezTo>
                    <a:pt x="11443" y="6840"/>
                    <a:pt x="12128" y="6480"/>
                    <a:pt x="12900" y="5580"/>
                  </a:cubicBezTo>
                  <a:cubicBezTo>
                    <a:pt x="13671" y="4680"/>
                    <a:pt x="14528" y="3240"/>
                    <a:pt x="15128" y="2220"/>
                  </a:cubicBezTo>
                  <a:cubicBezTo>
                    <a:pt x="15728" y="1200"/>
                    <a:pt x="16071" y="600"/>
                    <a:pt x="15986" y="540"/>
                  </a:cubicBezTo>
                  <a:cubicBezTo>
                    <a:pt x="15900" y="480"/>
                    <a:pt x="15386" y="960"/>
                    <a:pt x="14957" y="1500"/>
                  </a:cubicBezTo>
                  <a:cubicBezTo>
                    <a:pt x="14528" y="2040"/>
                    <a:pt x="14186" y="2640"/>
                    <a:pt x="14014" y="3240"/>
                  </a:cubicBezTo>
                  <a:cubicBezTo>
                    <a:pt x="13843" y="3840"/>
                    <a:pt x="13843" y="4440"/>
                    <a:pt x="14357" y="4800"/>
                  </a:cubicBezTo>
                  <a:cubicBezTo>
                    <a:pt x="14871" y="5160"/>
                    <a:pt x="15900" y="5280"/>
                    <a:pt x="16843" y="5100"/>
                  </a:cubicBezTo>
                  <a:cubicBezTo>
                    <a:pt x="17786" y="4920"/>
                    <a:pt x="18643" y="4440"/>
                    <a:pt x="19071" y="4500"/>
                  </a:cubicBezTo>
                  <a:cubicBezTo>
                    <a:pt x="19500" y="4560"/>
                    <a:pt x="19500" y="5160"/>
                    <a:pt x="19843" y="7200"/>
                  </a:cubicBezTo>
                  <a:cubicBezTo>
                    <a:pt x="20186" y="9240"/>
                    <a:pt x="20871" y="12720"/>
                    <a:pt x="21214" y="15240"/>
                  </a:cubicBezTo>
                  <a:cubicBezTo>
                    <a:pt x="21557" y="17760"/>
                    <a:pt x="21557" y="19320"/>
                    <a:pt x="21214" y="20280"/>
                  </a:cubicBezTo>
                  <a:cubicBezTo>
                    <a:pt x="20871" y="21240"/>
                    <a:pt x="20186" y="21600"/>
                    <a:pt x="18900" y="21480"/>
                  </a:cubicBezTo>
                  <a:cubicBezTo>
                    <a:pt x="17614" y="21360"/>
                    <a:pt x="15728" y="20760"/>
                    <a:pt x="14443" y="19920"/>
                  </a:cubicBezTo>
                  <a:cubicBezTo>
                    <a:pt x="13157" y="19080"/>
                    <a:pt x="12471" y="18000"/>
                    <a:pt x="11786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2537765" y="0"/>
              <a:ext cx="190145" cy="43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65" fill="norm" stroke="1" extrusionOk="0">
                  <a:moveTo>
                    <a:pt x="284" y="21365"/>
                  </a:moveTo>
                  <a:cubicBezTo>
                    <a:pt x="0" y="19875"/>
                    <a:pt x="-284" y="18386"/>
                    <a:pt x="569" y="15965"/>
                  </a:cubicBezTo>
                  <a:cubicBezTo>
                    <a:pt x="1421" y="13544"/>
                    <a:pt x="3411" y="10193"/>
                    <a:pt x="5258" y="7462"/>
                  </a:cubicBezTo>
                  <a:cubicBezTo>
                    <a:pt x="7105" y="4731"/>
                    <a:pt x="8811" y="2620"/>
                    <a:pt x="10232" y="1379"/>
                  </a:cubicBezTo>
                  <a:cubicBezTo>
                    <a:pt x="11653" y="137"/>
                    <a:pt x="12790" y="-235"/>
                    <a:pt x="13642" y="137"/>
                  </a:cubicBezTo>
                  <a:cubicBezTo>
                    <a:pt x="14495" y="510"/>
                    <a:pt x="15063" y="1627"/>
                    <a:pt x="15916" y="4110"/>
                  </a:cubicBezTo>
                  <a:cubicBezTo>
                    <a:pt x="16769" y="6593"/>
                    <a:pt x="17905" y="10441"/>
                    <a:pt x="18758" y="12924"/>
                  </a:cubicBezTo>
                  <a:cubicBezTo>
                    <a:pt x="19611" y="15406"/>
                    <a:pt x="20179" y="16524"/>
                    <a:pt x="20605" y="17641"/>
                  </a:cubicBezTo>
                  <a:cubicBezTo>
                    <a:pt x="21032" y="18758"/>
                    <a:pt x="21316" y="19875"/>
                    <a:pt x="21032" y="20186"/>
                  </a:cubicBezTo>
                  <a:cubicBezTo>
                    <a:pt x="20748" y="20496"/>
                    <a:pt x="19895" y="19999"/>
                    <a:pt x="19042" y="19441"/>
                  </a:cubicBezTo>
                  <a:cubicBezTo>
                    <a:pt x="18190" y="18882"/>
                    <a:pt x="17337" y="18262"/>
                    <a:pt x="16484" y="17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2600320" y="263508"/>
              <a:ext cx="177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4790" y="21600"/>
                  </a:moveTo>
                  <a:cubicBezTo>
                    <a:pt x="2322" y="15600"/>
                    <a:pt x="-147" y="9600"/>
                    <a:pt x="7" y="6600"/>
                  </a:cubicBezTo>
                  <a:cubicBezTo>
                    <a:pt x="162" y="3600"/>
                    <a:pt x="2939" y="3600"/>
                    <a:pt x="6950" y="3000"/>
                  </a:cubicBezTo>
                  <a:cubicBezTo>
                    <a:pt x="10962" y="2400"/>
                    <a:pt x="16207" y="120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2779130" y="209841"/>
              <a:ext cx="182867" cy="18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4" fill="norm" stroke="1" extrusionOk="0">
                  <a:moveTo>
                    <a:pt x="1666" y="6300"/>
                  </a:moveTo>
                  <a:cubicBezTo>
                    <a:pt x="766" y="10500"/>
                    <a:pt x="-134" y="14700"/>
                    <a:pt x="16" y="17250"/>
                  </a:cubicBezTo>
                  <a:cubicBezTo>
                    <a:pt x="166" y="19800"/>
                    <a:pt x="1366" y="20700"/>
                    <a:pt x="2716" y="21150"/>
                  </a:cubicBezTo>
                  <a:cubicBezTo>
                    <a:pt x="4066" y="21600"/>
                    <a:pt x="5566" y="21600"/>
                    <a:pt x="8716" y="18000"/>
                  </a:cubicBezTo>
                  <a:cubicBezTo>
                    <a:pt x="11866" y="14400"/>
                    <a:pt x="16666" y="72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2954330" y="196604"/>
              <a:ext cx="115003" cy="15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8976"/>
                  </a:moveTo>
                  <a:cubicBezTo>
                    <a:pt x="1440" y="10348"/>
                    <a:pt x="2880" y="11719"/>
                    <a:pt x="4800" y="11890"/>
                  </a:cubicBezTo>
                  <a:cubicBezTo>
                    <a:pt x="6720" y="12062"/>
                    <a:pt x="9120" y="11033"/>
                    <a:pt x="11280" y="9662"/>
                  </a:cubicBezTo>
                  <a:cubicBezTo>
                    <a:pt x="13440" y="8290"/>
                    <a:pt x="15360" y="6576"/>
                    <a:pt x="16560" y="4862"/>
                  </a:cubicBezTo>
                  <a:cubicBezTo>
                    <a:pt x="17760" y="3148"/>
                    <a:pt x="18240" y="1433"/>
                    <a:pt x="17280" y="576"/>
                  </a:cubicBezTo>
                  <a:cubicBezTo>
                    <a:pt x="16320" y="-281"/>
                    <a:pt x="13920" y="-281"/>
                    <a:pt x="11520" y="1262"/>
                  </a:cubicBezTo>
                  <a:cubicBezTo>
                    <a:pt x="9120" y="2805"/>
                    <a:pt x="6720" y="5890"/>
                    <a:pt x="5520" y="8805"/>
                  </a:cubicBezTo>
                  <a:cubicBezTo>
                    <a:pt x="4320" y="11719"/>
                    <a:pt x="4320" y="14462"/>
                    <a:pt x="7200" y="16519"/>
                  </a:cubicBezTo>
                  <a:cubicBezTo>
                    <a:pt x="10080" y="18576"/>
                    <a:pt x="15840" y="19948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3146000" y="179173"/>
              <a:ext cx="153338" cy="16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5982"/>
                  </a:moveTo>
                  <a:cubicBezTo>
                    <a:pt x="2880" y="7975"/>
                    <a:pt x="5760" y="9969"/>
                    <a:pt x="7920" y="11963"/>
                  </a:cubicBezTo>
                  <a:cubicBezTo>
                    <a:pt x="10080" y="13957"/>
                    <a:pt x="11520" y="15951"/>
                    <a:pt x="12240" y="17778"/>
                  </a:cubicBezTo>
                  <a:cubicBezTo>
                    <a:pt x="12960" y="19606"/>
                    <a:pt x="12960" y="21268"/>
                    <a:pt x="12060" y="21434"/>
                  </a:cubicBezTo>
                  <a:cubicBezTo>
                    <a:pt x="11160" y="21600"/>
                    <a:pt x="9360" y="20271"/>
                    <a:pt x="8280" y="17778"/>
                  </a:cubicBezTo>
                  <a:cubicBezTo>
                    <a:pt x="7200" y="15286"/>
                    <a:pt x="6840" y="11631"/>
                    <a:pt x="9180" y="8474"/>
                  </a:cubicBezTo>
                  <a:cubicBezTo>
                    <a:pt x="11520" y="5317"/>
                    <a:pt x="16560" y="26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3330555" y="207285"/>
              <a:ext cx="551463" cy="33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70" fill="norm" stroke="1" extrusionOk="0">
                  <a:moveTo>
                    <a:pt x="5055" y="1129"/>
                  </a:moveTo>
                  <a:cubicBezTo>
                    <a:pt x="3861" y="967"/>
                    <a:pt x="2666" y="806"/>
                    <a:pt x="1770" y="1370"/>
                  </a:cubicBezTo>
                  <a:cubicBezTo>
                    <a:pt x="874" y="1935"/>
                    <a:pt x="277" y="3224"/>
                    <a:pt x="78" y="4272"/>
                  </a:cubicBezTo>
                  <a:cubicBezTo>
                    <a:pt x="-121" y="5320"/>
                    <a:pt x="78" y="6126"/>
                    <a:pt x="476" y="6529"/>
                  </a:cubicBezTo>
                  <a:cubicBezTo>
                    <a:pt x="874" y="6932"/>
                    <a:pt x="1472" y="6932"/>
                    <a:pt x="2019" y="6690"/>
                  </a:cubicBezTo>
                  <a:cubicBezTo>
                    <a:pt x="2567" y="6448"/>
                    <a:pt x="3064" y="5964"/>
                    <a:pt x="3761" y="5642"/>
                  </a:cubicBezTo>
                  <a:cubicBezTo>
                    <a:pt x="4458" y="5320"/>
                    <a:pt x="5354" y="5158"/>
                    <a:pt x="6548" y="4352"/>
                  </a:cubicBezTo>
                  <a:cubicBezTo>
                    <a:pt x="7743" y="3546"/>
                    <a:pt x="9236" y="2096"/>
                    <a:pt x="9783" y="1693"/>
                  </a:cubicBezTo>
                  <a:cubicBezTo>
                    <a:pt x="10331" y="1290"/>
                    <a:pt x="9932" y="1935"/>
                    <a:pt x="9584" y="2579"/>
                  </a:cubicBezTo>
                  <a:cubicBezTo>
                    <a:pt x="9236" y="3224"/>
                    <a:pt x="8937" y="3869"/>
                    <a:pt x="9236" y="4111"/>
                  </a:cubicBezTo>
                  <a:cubicBezTo>
                    <a:pt x="9534" y="4352"/>
                    <a:pt x="10430" y="4191"/>
                    <a:pt x="10978" y="4514"/>
                  </a:cubicBezTo>
                  <a:cubicBezTo>
                    <a:pt x="11525" y="4836"/>
                    <a:pt x="11724" y="5642"/>
                    <a:pt x="12023" y="7576"/>
                  </a:cubicBezTo>
                  <a:cubicBezTo>
                    <a:pt x="12321" y="9511"/>
                    <a:pt x="12720" y="12573"/>
                    <a:pt x="12919" y="14588"/>
                  </a:cubicBezTo>
                  <a:cubicBezTo>
                    <a:pt x="13118" y="16603"/>
                    <a:pt x="13118" y="17570"/>
                    <a:pt x="12968" y="18376"/>
                  </a:cubicBezTo>
                  <a:cubicBezTo>
                    <a:pt x="12819" y="19182"/>
                    <a:pt x="12520" y="19827"/>
                    <a:pt x="12073" y="20311"/>
                  </a:cubicBezTo>
                  <a:cubicBezTo>
                    <a:pt x="11625" y="20794"/>
                    <a:pt x="11027" y="21117"/>
                    <a:pt x="10430" y="21278"/>
                  </a:cubicBezTo>
                  <a:cubicBezTo>
                    <a:pt x="9833" y="21439"/>
                    <a:pt x="9236" y="21439"/>
                    <a:pt x="8638" y="20875"/>
                  </a:cubicBezTo>
                  <a:cubicBezTo>
                    <a:pt x="8041" y="20311"/>
                    <a:pt x="7444" y="19182"/>
                    <a:pt x="7145" y="18215"/>
                  </a:cubicBezTo>
                  <a:cubicBezTo>
                    <a:pt x="6847" y="17248"/>
                    <a:pt x="6847" y="16442"/>
                    <a:pt x="7444" y="15233"/>
                  </a:cubicBezTo>
                  <a:cubicBezTo>
                    <a:pt x="8041" y="14024"/>
                    <a:pt x="9236" y="12412"/>
                    <a:pt x="11127" y="10397"/>
                  </a:cubicBezTo>
                  <a:cubicBezTo>
                    <a:pt x="13018" y="8382"/>
                    <a:pt x="15606" y="5964"/>
                    <a:pt x="17099" y="4514"/>
                  </a:cubicBezTo>
                  <a:cubicBezTo>
                    <a:pt x="18592" y="3063"/>
                    <a:pt x="18991" y="2579"/>
                    <a:pt x="19239" y="1935"/>
                  </a:cubicBezTo>
                  <a:cubicBezTo>
                    <a:pt x="19488" y="1290"/>
                    <a:pt x="19588" y="484"/>
                    <a:pt x="19339" y="161"/>
                  </a:cubicBezTo>
                  <a:cubicBezTo>
                    <a:pt x="19090" y="-161"/>
                    <a:pt x="18493" y="0"/>
                    <a:pt x="17746" y="645"/>
                  </a:cubicBezTo>
                  <a:cubicBezTo>
                    <a:pt x="17000" y="1290"/>
                    <a:pt x="16104" y="2418"/>
                    <a:pt x="15606" y="3385"/>
                  </a:cubicBezTo>
                  <a:cubicBezTo>
                    <a:pt x="15108" y="4352"/>
                    <a:pt x="15009" y="5158"/>
                    <a:pt x="15756" y="6045"/>
                  </a:cubicBezTo>
                  <a:cubicBezTo>
                    <a:pt x="16502" y="6932"/>
                    <a:pt x="18095" y="7899"/>
                    <a:pt x="19190" y="8382"/>
                  </a:cubicBezTo>
                  <a:cubicBezTo>
                    <a:pt x="20285" y="8866"/>
                    <a:pt x="20882" y="8866"/>
                    <a:pt x="21479" y="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931546" y="893786"/>
              <a:ext cx="129075" cy="35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183" fill="norm" stroke="1" extrusionOk="0">
                  <a:moveTo>
                    <a:pt x="18487" y="2187"/>
                  </a:moveTo>
                  <a:cubicBezTo>
                    <a:pt x="15994" y="1426"/>
                    <a:pt x="13502" y="666"/>
                    <a:pt x="11217" y="285"/>
                  </a:cubicBezTo>
                  <a:cubicBezTo>
                    <a:pt x="8933" y="-95"/>
                    <a:pt x="6856" y="-95"/>
                    <a:pt x="5194" y="285"/>
                  </a:cubicBezTo>
                  <a:cubicBezTo>
                    <a:pt x="3533" y="666"/>
                    <a:pt x="2287" y="1426"/>
                    <a:pt x="1248" y="3860"/>
                  </a:cubicBezTo>
                  <a:cubicBezTo>
                    <a:pt x="210" y="6294"/>
                    <a:pt x="-621" y="10401"/>
                    <a:pt x="625" y="13671"/>
                  </a:cubicBezTo>
                  <a:cubicBezTo>
                    <a:pt x="1871" y="16942"/>
                    <a:pt x="5194" y="19375"/>
                    <a:pt x="8933" y="20440"/>
                  </a:cubicBezTo>
                  <a:cubicBezTo>
                    <a:pt x="12671" y="21505"/>
                    <a:pt x="16825" y="21201"/>
                    <a:pt x="20979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1114288" y="1022526"/>
              <a:ext cx="161005" cy="19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4208"/>
                  </a:moveTo>
                  <a:cubicBezTo>
                    <a:pt x="1371" y="8977"/>
                    <a:pt x="2743" y="13745"/>
                    <a:pt x="3943" y="16831"/>
                  </a:cubicBezTo>
                  <a:cubicBezTo>
                    <a:pt x="5143" y="19917"/>
                    <a:pt x="6171" y="21319"/>
                    <a:pt x="7200" y="21460"/>
                  </a:cubicBezTo>
                  <a:cubicBezTo>
                    <a:pt x="8229" y="21600"/>
                    <a:pt x="9257" y="20478"/>
                    <a:pt x="10971" y="17252"/>
                  </a:cubicBezTo>
                  <a:cubicBezTo>
                    <a:pt x="12686" y="14026"/>
                    <a:pt x="15086" y="8696"/>
                    <a:pt x="16971" y="5470"/>
                  </a:cubicBezTo>
                  <a:cubicBezTo>
                    <a:pt x="18857" y="2244"/>
                    <a:pt x="20229" y="1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1313626" y="1024518"/>
              <a:ext cx="92003" cy="12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3646"/>
                  </a:moveTo>
                  <a:cubicBezTo>
                    <a:pt x="3000" y="14070"/>
                    <a:pt x="6000" y="14494"/>
                    <a:pt x="8400" y="13858"/>
                  </a:cubicBezTo>
                  <a:cubicBezTo>
                    <a:pt x="10800" y="13223"/>
                    <a:pt x="12600" y="11529"/>
                    <a:pt x="13800" y="8988"/>
                  </a:cubicBezTo>
                  <a:cubicBezTo>
                    <a:pt x="15000" y="6446"/>
                    <a:pt x="15600" y="3058"/>
                    <a:pt x="14400" y="1364"/>
                  </a:cubicBezTo>
                  <a:cubicBezTo>
                    <a:pt x="13200" y="-330"/>
                    <a:pt x="10200" y="-330"/>
                    <a:pt x="8100" y="729"/>
                  </a:cubicBezTo>
                  <a:cubicBezTo>
                    <a:pt x="6000" y="1788"/>
                    <a:pt x="4800" y="3905"/>
                    <a:pt x="4500" y="6446"/>
                  </a:cubicBezTo>
                  <a:cubicBezTo>
                    <a:pt x="4200" y="8988"/>
                    <a:pt x="4800" y="11952"/>
                    <a:pt x="7800" y="14494"/>
                  </a:cubicBezTo>
                  <a:cubicBezTo>
                    <a:pt x="10800" y="17035"/>
                    <a:pt x="16200" y="19152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1443962" y="1007192"/>
              <a:ext cx="317157" cy="30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91" fill="norm" stroke="1" extrusionOk="0">
                  <a:moveTo>
                    <a:pt x="0" y="3240"/>
                  </a:moveTo>
                  <a:cubicBezTo>
                    <a:pt x="864" y="3240"/>
                    <a:pt x="1728" y="3240"/>
                    <a:pt x="2419" y="3600"/>
                  </a:cubicBezTo>
                  <a:cubicBezTo>
                    <a:pt x="3110" y="3960"/>
                    <a:pt x="3629" y="4680"/>
                    <a:pt x="4147" y="5670"/>
                  </a:cubicBezTo>
                  <a:cubicBezTo>
                    <a:pt x="4666" y="6660"/>
                    <a:pt x="5184" y="7920"/>
                    <a:pt x="5011" y="8370"/>
                  </a:cubicBezTo>
                  <a:cubicBezTo>
                    <a:pt x="4838" y="8820"/>
                    <a:pt x="3974" y="8460"/>
                    <a:pt x="3542" y="7560"/>
                  </a:cubicBezTo>
                  <a:cubicBezTo>
                    <a:pt x="3110" y="6660"/>
                    <a:pt x="3110" y="5220"/>
                    <a:pt x="3456" y="4050"/>
                  </a:cubicBezTo>
                  <a:cubicBezTo>
                    <a:pt x="3802" y="2880"/>
                    <a:pt x="4493" y="1980"/>
                    <a:pt x="5184" y="1260"/>
                  </a:cubicBezTo>
                  <a:cubicBezTo>
                    <a:pt x="5875" y="540"/>
                    <a:pt x="6566" y="0"/>
                    <a:pt x="7258" y="0"/>
                  </a:cubicBezTo>
                  <a:cubicBezTo>
                    <a:pt x="7949" y="0"/>
                    <a:pt x="8640" y="540"/>
                    <a:pt x="9158" y="1260"/>
                  </a:cubicBezTo>
                  <a:cubicBezTo>
                    <a:pt x="9677" y="1980"/>
                    <a:pt x="10022" y="2880"/>
                    <a:pt x="10282" y="3780"/>
                  </a:cubicBezTo>
                  <a:cubicBezTo>
                    <a:pt x="10541" y="4680"/>
                    <a:pt x="10714" y="5580"/>
                    <a:pt x="11232" y="5850"/>
                  </a:cubicBezTo>
                  <a:cubicBezTo>
                    <a:pt x="11750" y="6120"/>
                    <a:pt x="12614" y="5760"/>
                    <a:pt x="13133" y="4950"/>
                  </a:cubicBezTo>
                  <a:cubicBezTo>
                    <a:pt x="13651" y="4140"/>
                    <a:pt x="13824" y="2880"/>
                    <a:pt x="13997" y="2880"/>
                  </a:cubicBezTo>
                  <a:cubicBezTo>
                    <a:pt x="14170" y="2880"/>
                    <a:pt x="14342" y="4140"/>
                    <a:pt x="15552" y="6750"/>
                  </a:cubicBezTo>
                  <a:cubicBezTo>
                    <a:pt x="16762" y="9360"/>
                    <a:pt x="19008" y="13320"/>
                    <a:pt x="20218" y="15750"/>
                  </a:cubicBezTo>
                  <a:cubicBezTo>
                    <a:pt x="21427" y="18180"/>
                    <a:pt x="21600" y="19080"/>
                    <a:pt x="21341" y="19800"/>
                  </a:cubicBezTo>
                  <a:cubicBezTo>
                    <a:pt x="21082" y="20520"/>
                    <a:pt x="20390" y="21060"/>
                    <a:pt x="19526" y="21330"/>
                  </a:cubicBezTo>
                  <a:cubicBezTo>
                    <a:pt x="18662" y="21600"/>
                    <a:pt x="17626" y="21600"/>
                    <a:pt x="16589" y="20790"/>
                  </a:cubicBezTo>
                  <a:cubicBezTo>
                    <a:pt x="15552" y="19980"/>
                    <a:pt x="14515" y="18360"/>
                    <a:pt x="13478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1932172" y="816342"/>
              <a:ext cx="171139" cy="31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34" fill="norm" stroke="1" extrusionOk="0">
                  <a:moveTo>
                    <a:pt x="19365" y="13316"/>
                  </a:moveTo>
                  <a:cubicBezTo>
                    <a:pt x="15871" y="12802"/>
                    <a:pt x="12377" y="12287"/>
                    <a:pt x="9200" y="12887"/>
                  </a:cubicBezTo>
                  <a:cubicBezTo>
                    <a:pt x="6024" y="13487"/>
                    <a:pt x="3165" y="15202"/>
                    <a:pt x="1577" y="16744"/>
                  </a:cubicBezTo>
                  <a:cubicBezTo>
                    <a:pt x="-11" y="18287"/>
                    <a:pt x="-329" y="19659"/>
                    <a:pt x="306" y="20430"/>
                  </a:cubicBezTo>
                  <a:cubicBezTo>
                    <a:pt x="942" y="21202"/>
                    <a:pt x="2530" y="21373"/>
                    <a:pt x="4436" y="20773"/>
                  </a:cubicBezTo>
                  <a:cubicBezTo>
                    <a:pt x="6342" y="20173"/>
                    <a:pt x="8565" y="18802"/>
                    <a:pt x="10630" y="15887"/>
                  </a:cubicBezTo>
                  <a:cubicBezTo>
                    <a:pt x="12695" y="12973"/>
                    <a:pt x="14600" y="8516"/>
                    <a:pt x="15553" y="5344"/>
                  </a:cubicBezTo>
                  <a:cubicBezTo>
                    <a:pt x="16506" y="2173"/>
                    <a:pt x="16506" y="287"/>
                    <a:pt x="16030" y="30"/>
                  </a:cubicBezTo>
                  <a:cubicBezTo>
                    <a:pt x="15553" y="-227"/>
                    <a:pt x="14600" y="1144"/>
                    <a:pt x="14283" y="3802"/>
                  </a:cubicBezTo>
                  <a:cubicBezTo>
                    <a:pt x="13965" y="6459"/>
                    <a:pt x="14283" y="10402"/>
                    <a:pt x="15553" y="13402"/>
                  </a:cubicBezTo>
                  <a:cubicBezTo>
                    <a:pt x="16824" y="16402"/>
                    <a:pt x="19047" y="18459"/>
                    <a:pt x="21271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2172750" y="884522"/>
              <a:ext cx="14897" cy="12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14547"/>
                  </a:moveTo>
                  <a:cubicBezTo>
                    <a:pt x="13782" y="18073"/>
                    <a:pt x="6582" y="21600"/>
                    <a:pt x="2982" y="21600"/>
                  </a:cubicBezTo>
                  <a:cubicBezTo>
                    <a:pt x="-618" y="21600"/>
                    <a:pt x="-618" y="18073"/>
                    <a:pt x="1182" y="13886"/>
                  </a:cubicBezTo>
                  <a:cubicBezTo>
                    <a:pt x="2982" y="9698"/>
                    <a:pt x="6582" y="4849"/>
                    <a:pt x="10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2287314" y="754186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2258196" y="723519"/>
              <a:ext cx="230925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11128" y="0"/>
                  </a:moveTo>
                  <a:cubicBezTo>
                    <a:pt x="9484" y="0"/>
                    <a:pt x="7841" y="0"/>
                    <a:pt x="6432" y="367"/>
                  </a:cubicBezTo>
                  <a:cubicBezTo>
                    <a:pt x="5023" y="735"/>
                    <a:pt x="3849" y="1469"/>
                    <a:pt x="3028" y="2865"/>
                  </a:cubicBezTo>
                  <a:cubicBezTo>
                    <a:pt x="2206" y="4261"/>
                    <a:pt x="1736" y="6318"/>
                    <a:pt x="2441" y="8743"/>
                  </a:cubicBezTo>
                  <a:cubicBezTo>
                    <a:pt x="3145" y="11167"/>
                    <a:pt x="5023" y="13959"/>
                    <a:pt x="6197" y="15722"/>
                  </a:cubicBezTo>
                  <a:cubicBezTo>
                    <a:pt x="7371" y="17486"/>
                    <a:pt x="7841" y="18220"/>
                    <a:pt x="7958" y="18955"/>
                  </a:cubicBezTo>
                  <a:cubicBezTo>
                    <a:pt x="8075" y="19690"/>
                    <a:pt x="7841" y="20424"/>
                    <a:pt x="7136" y="20645"/>
                  </a:cubicBezTo>
                  <a:cubicBezTo>
                    <a:pt x="6432" y="20865"/>
                    <a:pt x="5258" y="20571"/>
                    <a:pt x="3967" y="19469"/>
                  </a:cubicBezTo>
                  <a:cubicBezTo>
                    <a:pt x="2675" y="18367"/>
                    <a:pt x="1267" y="16457"/>
                    <a:pt x="562" y="15135"/>
                  </a:cubicBezTo>
                  <a:cubicBezTo>
                    <a:pt x="-142" y="13812"/>
                    <a:pt x="-142" y="13078"/>
                    <a:pt x="328" y="12490"/>
                  </a:cubicBezTo>
                  <a:cubicBezTo>
                    <a:pt x="797" y="11902"/>
                    <a:pt x="1736" y="11461"/>
                    <a:pt x="4201" y="10727"/>
                  </a:cubicBezTo>
                  <a:cubicBezTo>
                    <a:pt x="6667" y="9992"/>
                    <a:pt x="10658" y="8963"/>
                    <a:pt x="13710" y="7861"/>
                  </a:cubicBezTo>
                  <a:cubicBezTo>
                    <a:pt x="16762" y="6759"/>
                    <a:pt x="18875" y="5584"/>
                    <a:pt x="20049" y="4482"/>
                  </a:cubicBezTo>
                  <a:cubicBezTo>
                    <a:pt x="21223" y="3380"/>
                    <a:pt x="21458" y="2351"/>
                    <a:pt x="20988" y="1837"/>
                  </a:cubicBezTo>
                  <a:cubicBezTo>
                    <a:pt x="20519" y="1322"/>
                    <a:pt x="19345" y="1322"/>
                    <a:pt x="18171" y="1616"/>
                  </a:cubicBezTo>
                  <a:cubicBezTo>
                    <a:pt x="16997" y="1910"/>
                    <a:pt x="15823" y="2498"/>
                    <a:pt x="15119" y="4482"/>
                  </a:cubicBezTo>
                  <a:cubicBezTo>
                    <a:pt x="14415" y="6465"/>
                    <a:pt x="14180" y="9845"/>
                    <a:pt x="14649" y="12931"/>
                  </a:cubicBezTo>
                  <a:cubicBezTo>
                    <a:pt x="15119" y="16016"/>
                    <a:pt x="16293" y="18808"/>
                    <a:pt x="174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2389797" y="899856"/>
              <a:ext cx="15052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21600"/>
                  </a:moveTo>
                  <a:cubicBezTo>
                    <a:pt x="684" y="18720"/>
                    <a:pt x="-396" y="15840"/>
                    <a:pt x="144" y="12780"/>
                  </a:cubicBezTo>
                  <a:cubicBezTo>
                    <a:pt x="684" y="9720"/>
                    <a:pt x="2844" y="6480"/>
                    <a:pt x="6624" y="4320"/>
                  </a:cubicBezTo>
                  <a:cubicBezTo>
                    <a:pt x="10404" y="2160"/>
                    <a:pt x="15804" y="1080"/>
                    <a:pt x="212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2698719" y="783162"/>
              <a:ext cx="577619" cy="35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42" fill="norm" stroke="1" extrusionOk="0">
                  <a:moveTo>
                    <a:pt x="6377" y="2859"/>
                  </a:moveTo>
                  <a:cubicBezTo>
                    <a:pt x="6187" y="1786"/>
                    <a:pt x="5997" y="714"/>
                    <a:pt x="5664" y="255"/>
                  </a:cubicBezTo>
                  <a:cubicBezTo>
                    <a:pt x="5331" y="-205"/>
                    <a:pt x="4855" y="-52"/>
                    <a:pt x="4284" y="791"/>
                  </a:cubicBezTo>
                  <a:cubicBezTo>
                    <a:pt x="3713" y="1633"/>
                    <a:pt x="3047" y="3165"/>
                    <a:pt x="2809" y="6076"/>
                  </a:cubicBezTo>
                  <a:cubicBezTo>
                    <a:pt x="2571" y="8986"/>
                    <a:pt x="2762" y="13276"/>
                    <a:pt x="2904" y="16110"/>
                  </a:cubicBezTo>
                  <a:cubicBezTo>
                    <a:pt x="3047" y="18944"/>
                    <a:pt x="3142" y="20323"/>
                    <a:pt x="2952" y="20859"/>
                  </a:cubicBezTo>
                  <a:cubicBezTo>
                    <a:pt x="2762" y="21395"/>
                    <a:pt x="2286" y="21089"/>
                    <a:pt x="1763" y="20169"/>
                  </a:cubicBezTo>
                  <a:cubicBezTo>
                    <a:pt x="1239" y="19250"/>
                    <a:pt x="668" y="17718"/>
                    <a:pt x="335" y="16416"/>
                  </a:cubicBezTo>
                  <a:cubicBezTo>
                    <a:pt x="2" y="15114"/>
                    <a:pt x="-93" y="14042"/>
                    <a:pt x="97" y="13659"/>
                  </a:cubicBezTo>
                  <a:cubicBezTo>
                    <a:pt x="288" y="13276"/>
                    <a:pt x="763" y="13582"/>
                    <a:pt x="1429" y="14195"/>
                  </a:cubicBezTo>
                  <a:cubicBezTo>
                    <a:pt x="2096" y="14808"/>
                    <a:pt x="2952" y="15727"/>
                    <a:pt x="3618" y="16493"/>
                  </a:cubicBezTo>
                  <a:cubicBezTo>
                    <a:pt x="4284" y="17259"/>
                    <a:pt x="4760" y="17872"/>
                    <a:pt x="4855" y="17795"/>
                  </a:cubicBezTo>
                  <a:cubicBezTo>
                    <a:pt x="4950" y="17718"/>
                    <a:pt x="4665" y="16952"/>
                    <a:pt x="4522" y="16110"/>
                  </a:cubicBezTo>
                  <a:cubicBezTo>
                    <a:pt x="4379" y="15267"/>
                    <a:pt x="4379" y="14348"/>
                    <a:pt x="4570" y="13582"/>
                  </a:cubicBezTo>
                  <a:cubicBezTo>
                    <a:pt x="4760" y="12816"/>
                    <a:pt x="5140" y="12204"/>
                    <a:pt x="5569" y="11821"/>
                  </a:cubicBezTo>
                  <a:cubicBezTo>
                    <a:pt x="5997" y="11438"/>
                    <a:pt x="6473" y="11284"/>
                    <a:pt x="6948" y="11361"/>
                  </a:cubicBezTo>
                  <a:cubicBezTo>
                    <a:pt x="7424" y="11438"/>
                    <a:pt x="7900" y="11744"/>
                    <a:pt x="8328" y="12127"/>
                  </a:cubicBezTo>
                  <a:cubicBezTo>
                    <a:pt x="8756" y="12510"/>
                    <a:pt x="9137" y="12969"/>
                    <a:pt x="9089" y="13276"/>
                  </a:cubicBezTo>
                  <a:cubicBezTo>
                    <a:pt x="9042" y="13582"/>
                    <a:pt x="8566" y="13735"/>
                    <a:pt x="8185" y="14195"/>
                  </a:cubicBezTo>
                  <a:cubicBezTo>
                    <a:pt x="7805" y="14655"/>
                    <a:pt x="7519" y="15421"/>
                    <a:pt x="7377" y="16186"/>
                  </a:cubicBezTo>
                  <a:cubicBezTo>
                    <a:pt x="7234" y="16952"/>
                    <a:pt x="7234" y="17718"/>
                    <a:pt x="7472" y="18255"/>
                  </a:cubicBezTo>
                  <a:cubicBezTo>
                    <a:pt x="7710" y="18791"/>
                    <a:pt x="8185" y="19097"/>
                    <a:pt x="8661" y="19097"/>
                  </a:cubicBezTo>
                  <a:cubicBezTo>
                    <a:pt x="9137" y="19097"/>
                    <a:pt x="9613" y="18791"/>
                    <a:pt x="9993" y="18331"/>
                  </a:cubicBezTo>
                  <a:cubicBezTo>
                    <a:pt x="10374" y="17872"/>
                    <a:pt x="10659" y="17259"/>
                    <a:pt x="10850" y="16569"/>
                  </a:cubicBezTo>
                  <a:cubicBezTo>
                    <a:pt x="11040" y="15880"/>
                    <a:pt x="11135" y="15114"/>
                    <a:pt x="10992" y="14425"/>
                  </a:cubicBezTo>
                  <a:cubicBezTo>
                    <a:pt x="10850" y="13735"/>
                    <a:pt x="10469" y="13123"/>
                    <a:pt x="10517" y="12586"/>
                  </a:cubicBezTo>
                  <a:cubicBezTo>
                    <a:pt x="10564" y="12050"/>
                    <a:pt x="11040" y="11591"/>
                    <a:pt x="11516" y="11438"/>
                  </a:cubicBezTo>
                  <a:cubicBezTo>
                    <a:pt x="11992" y="11284"/>
                    <a:pt x="12467" y="11438"/>
                    <a:pt x="12800" y="11897"/>
                  </a:cubicBezTo>
                  <a:cubicBezTo>
                    <a:pt x="13133" y="12357"/>
                    <a:pt x="13324" y="13123"/>
                    <a:pt x="13514" y="13889"/>
                  </a:cubicBezTo>
                  <a:cubicBezTo>
                    <a:pt x="13704" y="14655"/>
                    <a:pt x="13895" y="15421"/>
                    <a:pt x="14037" y="16186"/>
                  </a:cubicBezTo>
                  <a:cubicBezTo>
                    <a:pt x="14180" y="16952"/>
                    <a:pt x="14275" y="17718"/>
                    <a:pt x="14275" y="17718"/>
                  </a:cubicBezTo>
                  <a:cubicBezTo>
                    <a:pt x="14275" y="17718"/>
                    <a:pt x="14180" y="16952"/>
                    <a:pt x="14133" y="16186"/>
                  </a:cubicBezTo>
                  <a:cubicBezTo>
                    <a:pt x="14085" y="15421"/>
                    <a:pt x="14085" y="14655"/>
                    <a:pt x="14275" y="14042"/>
                  </a:cubicBezTo>
                  <a:cubicBezTo>
                    <a:pt x="14466" y="13429"/>
                    <a:pt x="14846" y="12969"/>
                    <a:pt x="15179" y="13123"/>
                  </a:cubicBezTo>
                  <a:cubicBezTo>
                    <a:pt x="15512" y="13276"/>
                    <a:pt x="15798" y="14042"/>
                    <a:pt x="15988" y="15038"/>
                  </a:cubicBezTo>
                  <a:cubicBezTo>
                    <a:pt x="16178" y="16033"/>
                    <a:pt x="16274" y="17259"/>
                    <a:pt x="16416" y="17259"/>
                  </a:cubicBezTo>
                  <a:cubicBezTo>
                    <a:pt x="16559" y="17259"/>
                    <a:pt x="16749" y="16033"/>
                    <a:pt x="16987" y="15038"/>
                  </a:cubicBezTo>
                  <a:cubicBezTo>
                    <a:pt x="17225" y="14042"/>
                    <a:pt x="17511" y="13276"/>
                    <a:pt x="17891" y="12816"/>
                  </a:cubicBezTo>
                  <a:cubicBezTo>
                    <a:pt x="18272" y="12357"/>
                    <a:pt x="18748" y="12204"/>
                    <a:pt x="19128" y="12586"/>
                  </a:cubicBezTo>
                  <a:cubicBezTo>
                    <a:pt x="19509" y="12969"/>
                    <a:pt x="19794" y="13889"/>
                    <a:pt x="20175" y="15421"/>
                  </a:cubicBezTo>
                  <a:cubicBezTo>
                    <a:pt x="20555" y="16952"/>
                    <a:pt x="21031" y="19097"/>
                    <a:pt x="21507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3576486" y="869687"/>
              <a:ext cx="120732" cy="27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03" fill="norm" stroke="1" extrusionOk="0">
                  <a:moveTo>
                    <a:pt x="20049" y="5799"/>
                  </a:moveTo>
                  <a:cubicBezTo>
                    <a:pt x="20499" y="4826"/>
                    <a:pt x="20949" y="3853"/>
                    <a:pt x="21174" y="2783"/>
                  </a:cubicBezTo>
                  <a:cubicBezTo>
                    <a:pt x="21399" y="1713"/>
                    <a:pt x="21399" y="545"/>
                    <a:pt x="18249" y="156"/>
                  </a:cubicBezTo>
                  <a:cubicBezTo>
                    <a:pt x="15099" y="-233"/>
                    <a:pt x="8799" y="156"/>
                    <a:pt x="4974" y="740"/>
                  </a:cubicBezTo>
                  <a:cubicBezTo>
                    <a:pt x="1149" y="1324"/>
                    <a:pt x="-201" y="2102"/>
                    <a:pt x="24" y="3367"/>
                  </a:cubicBezTo>
                  <a:cubicBezTo>
                    <a:pt x="249" y="4632"/>
                    <a:pt x="2049" y="6383"/>
                    <a:pt x="5424" y="8718"/>
                  </a:cubicBezTo>
                  <a:cubicBezTo>
                    <a:pt x="8799" y="11053"/>
                    <a:pt x="13749" y="13972"/>
                    <a:pt x="16224" y="15918"/>
                  </a:cubicBezTo>
                  <a:cubicBezTo>
                    <a:pt x="18699" y="17864"/>
                    <a:pt x="18699" y="18837"/>
                    <a:pt x="18024" y="19713"/>
                  </a:cubicBezTo>
                  <a:cubicBezTo>
                    <a:pt x="17349" y="20589"/>
                    <a:pt x="15999" y="21367"/>
                    <a:pt x="13524" y="21172"/>
                  </a:cubicBezTo>
                  <a:cubicBezTo>
                    <a:pt x="11049" y="20978"/>
                    <a:pt x="7449" y="19810"/>
                    <a:pt x="5649" y="18448"/>
                  </a:cubicBezTo>
                  <a:cubicBezTo>
                    <a:pt x="3849" y="17086"/>
                    <a:pt x="3849" y="15529"/>
                    <a:pt x="3849" y="13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3744014" y="880583"/>
              <a:ext cx="221826" cy="29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99" fill="norm" stroke="1" extrusionOk="0">
                  <a:moveTo>
                    <a:pt x="0" y="3028"/>
                  </a:moveTo>
                  <a:cubicBezTo>
                    <a:pt x="1490" y="6689"/>
                    <a:pt x="2979" y="10350"/>
                    <a:pt x="3600" y="13187"/>
                  </a:cubicBezTo>
                  <a:cubicBezTo>
                    <a:pt x="4221" y="16024"/>
                    <a:pt x="3972" y="18038"/>
                    <a:pt x="3476" y="19411"/>
                  </a:cubicBezTo>
                  <a:cubicBezTo>
                    <a:pt x="2979" y="20784"/>
                    <a:pt x="2234" y="21516"/>
                    <a:pt x="1614" y="21241"/>
                  </a:cubicBezTo>
                  <a:cubicBezTo>
                    <a:pt x="993" y="20967"/>
                    <a:pt x="497" y="19685"/>
                    <a:pt x="372" y="16299"/>
                  </a:cubicBezTo>
                  <a:cubicBezTo>
                    <a:pt x="248" y="12913"/>
                    <a:pt x="497" y="7421"/>
                    <a:pt x="993" y="4309"/>
                  </a:cubicBezTo>
                  <a:cubicBezTo>
                    <a:pt x="1490" y="1197"/>
                    <a:pt x="2234" y="465"/>
                    <a:pt x="3103" y="648"/>
                  </a:cubicBezTo>
                  <a:cubicBezTo>
                    <a:pt x="3972" y="831"/>
                    <a:pt x="4966" y="1930"/>
                    <a:pt x="6083" y="3485"/>
                  </a:cubicBezTo>
                  <a:cubicBezTo>
                    <a:pt x="7200" y="5041"/>
                    <a:pt x="8441" y="7055"/>
                    <a:pt x="9683" y="8245"/>
                  </a:cubicBezTo>
                  <a:cubicBezTo>
                    <a:pt x="10924" y="9435"/>
                    <a:pt x="12166" y="9801"/>
                    <a:pt x="13779" y="8519"/>
                  </a:cubicBezTo>
                  <a:cubicBezTo>
                    <a:pt x="15393" y="7238"/>
                    <a:pt x="17379" y="4309"/>
                    <a:pt x="18745" y="2479"/>
                  </a:cubicBezTo>
                  <a:cubicBezTo>
                    <a:pt x="20110" y="648"/>
                    <a:pt x="20855" y="-84"/>
                    <a:pt x="21228" y="8"/>
                  </a:cubicBezTo>
                  <a:cubicBezTo>
                    <a:pt x="21600" y="99"/>
                    <a:pt x="21600" y="1014"/>
                    <a:pt x="21476" y="4218"/>
                  </a:cubicBezTo>
                  <a:cubicBezTo>
                    <a:pt x="21352" y="7421"/>
                    <a:pt x="21103" y="12913"/>
                    <a:pt x="20855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4060910" y="881967"/>
              <a:ext cx="150782" cy="33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24" y="2599"/>
                  </a:moveTo>
                  <a:cubicBezTo>
                    <a:pt x="4393" y="6983"/>
                    <a:pt x="2563" y="11368"/>
                    <a:pt x="1464" y="13967"/>
                  </a:cubicBezTo>
                  <a:cubicBezTo>
                    <a:pt x="366" y="16565"/>
                    <a:pt x="0" y="17377"/>
                    <a:pt x="0" y="18189"/>
                  </a:cubicBezTo>
                  <a:cubicBezTo>
                    <a:pt x="0" y="19002"/>
                    <a:pt x="366" y="19814"/>
                    <a:pt x="732" y="19814"/>
                  </a:cubicBezTo>
                  <a:cubicBezTo>
                    <a:pt x="1098" y="19814"/>
                    <a:pt x="1464" y="19002"/>
                    <a:pt x="2563" y="16565"/>
                  </a:cubicBezTo>
                  <a:cubicBezTo>
                    <a:pt x="3661" y="14129"/>
                    <a:pt x="5492" y="10069"/>
                    <a:pt x="6773" y="7308"/>
                  </a:cubicBezTo>
                  <a:cubicBezTo>
                    <a:pt x="8054" y="4547"/>
                    <a:pt x="8786" y="3086"/>
                    <a:pt x="9885" y="1949"/>
                  </a:cubicBezTo>
                  <a:cubicBezTo>
                    <a:pt x="10983" y="812"/>
                    <a:pt x="12447" y="0"/>
                    <a:pt x="13363" y="0"/>
                  </a:cubicBezTo>
                  <a:cubicBezTo>
                    <a:pt x="14278" y="0"/>
                    <a:pt x="14644" y="812"/>
                    <a:pt x="15193" y="3167"/>
                  </a:cubicBezTo>
                  <a:cubicBezTo>
                    <a:pt x="15742" y="5522"/>
                    <a:pt x="16475" y="9420"/>
                    <a:pt x="17573" y="12749"/>
                  </a:cubicBezTo>
                  <a:cubicBezTo>
                    <a:pt x="18671" y="16078"/>
                    <a:pt x="20136" y="188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4096688" y="1045526"/>
              <a:ext cx="130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4273026" y="823188"/>
              <a:ext cx="106750" cy="42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21" fill="norm" stroke="1" extrusionOk="0">
                  <a:moveTo>
                    <a:pt x="9042" y="0"/>
                  </a:moveTo>
                  <a:cubicBezTo>
                    <a:pt x="11553" y="2328"/>
                    <a:pt x="14065" y="4656"/>
                    <a:pt x="16577" y="7631"/>
                  </a:cubicBezTo>
                  <a:cubicBezTo>
                    <a:pt x="19088" y="10606"/>
                    <a:pt x="21600" y="14228"/>
                    <a:pt x="20847" y="16750"/>
                  </a:cubicBezTo>
                  <a:cubicBezTo>
                    <a:pt x="20093" y="19272"/>
                    <a:pt x="16074" y="20695"/>
                    <a:pt x="12056" y="21147"/>
                  </a:cubicBezTo>
                  <a:cubicBezTo>
                    <a:pt x="8037" y="21600"/>
                    <a:pt x="4019" y="21083"/>
                    <a:pt x="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792281" y="478180"/>
              <a:ext cx="280606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" y="20400"/>
                    <a:pt x="1023" y="19200"/>
                    <a:pt x="1613" y="18300"/>
                  </a:cubicBezTo>
                  <a:cubicBezTo>
                    <a:pt x="2203" y="17400"/>
                    <a:pt x="2872" y="16800"/>
                    <a:pt x="3541" y="16200"/>
                  </a:cubicBezTo>
                  <a:cubicBezTo>
                    <a:pt x="4210" y="15600"/>
                    <a:pt x="4879" y="15000"/>
                    <a:pt x="5557" y="14400"/>
                  </a:cubicBezTo>
                  <a:cubicBezTo>
                    <a:pt x="6236" y="13800"/>
                    <a:pt x="6925" y="13200"/>
                    <a:pt x="7672" y="12450"/>
                  </a:cubicBezTo>
                  <a:cubicBezTo>
                    <a:pt x="8420" y="11700"/>
                    <a:pt x="9226" y="10800"/>
                    <a:pt x="10043" y="10050"/>
                  </a:cubicBezTo>
                  <a:cubicBezTo>
                    <a:pt x="10859" y="9300"/>
                    <a:pt x="11685" y="8700"/>
                    <a:pt x="12502" y="8250"/>
                  </a:cubicBezTo>
                  <a:cubicBezTo>
                    <a:pt x="13318" y="7800"/>
                    <a:pt x="14125" y="7500"/>
                    <a:pt x="14892" y="7200"/>
                  </a:cubicBezTo>
                  <a:cubicBezTo>
                    <a:pt x="15659" y="6900"/>
                    <a:pt x="16387" y="6600"/>
                    <a:pt x="17115" y="6150"/>
                  </a:cubicBezTo>
                  <a:cubicBezTo>
                    <a:pt x="17843" y="5700"/>
                    <a:pt x="18570" y="5100"/>
                    <a:pt x="19259" y="4350"/>
                  </a:cubicBezTo>
                  <a:cubicBezTo>
                    <a:pt x="19948" y="3600"/>
                    <a:pt x="20597" y="2700"/>
                    <a:pt x="20980" y="1950"/>
                  </a:cubicBezTo>
                  <a:cubicBezTo>
                    <a:pt x="21364" y="1200"/>
                    <a:pt x="2148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907722" y="485847"/>
              <a:ext cx="2889961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54" y="21600"/>
                  </a:moveTo>
                  <a:cubicBezTo>
                    <a:pt x="16" y="20921"/>
                    <a:pt x="-22" y="20242"/>
                    <a:pt x="16" y="19834"/>
                  </a:cubicBezTo>
                  <a:cubicBezTo>
                    <a:pt x="54" y="19426"/>
                    <a:pt x="169" y="19291"/>
                    <a:pt x="560" y="18815"/>
                  </a:cubicBezTo>
                  <a:cubicBezTo>
                    <a:pt x="951" y="18340"/>
                    <a:pt x="1619" y="17525"/>
                    <a:pt x="2287" y="16845"/>
                  </a:cubicBezTo>
                  <a:cubicBezTo>
                    <a:pt x="2955" y="16166"/>
                    <a:pt x="3623" y="15623"/>
                    <a:pt x="4281" y="15147"/>
                  </a:cubicBezTo>
                  <a:cubicBezTo>
                    <a:pt x="4939" y="14672"/>
                    <a:pt x="5588" y="14264"/>
                    <a:pt x="6265" y="13925"/>
                  </a:cubicBezTo>
                  <a:cubicBezTo>
                    <a:pt x="6943" y="13585"/>
                    <a:pt x="7649" y="13313"/>
                    <a:pt x="8393" y="12906"/>
                  </a:cubicBezTo>
                  <a:cubicBezTo>
                    <a:pt x="9137" y="12498"/>
                    <a:pt x="9919" y="11955"/>
                    <a:pt x="10711" y="11411"/>
                  </a:cubicBezTo>
                  <a:cubicBezTo>
                    <a:pt x="11503" y="10868"/>
                    <a:pt x="12305" y="10325"/>
                    <a:pt x="13068" y="9781"/>
                  </a:cubicBezTo>
                  <a:cubicBezTo>
                    <a:pt x="13831" y="9238"/>
                    <a:pt x="14556" y="8694"/>
                    <a:pt x="15319" y="8015"/>
                  </a:cubicBezTo>
                  <a:cubicBezTo>
                    <a:pt x="16083" y="7336"/>
                    <a:pt x="16884" y="6521"/>
                    <a:pt x="17638" y="5638"/>
                  </a:cubicBezTo>
                  <a:cubicBezTo>
                    <a:pt x="18391" y="4755"/>
                    <a:pt x="19097" y="3804"/>
                    <a:pt x="19746" y="2853"/>
                  </a:cubicBezTo>
                  <a:cubicBezTo>
                    <a:pt x="20395" y="1902"/>
                    <a:pt x="20986" y="951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4242359" y="225174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4326694" y="347844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5151538" y="159899"/>
              <a:ext cx="247637" cy="41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75" fill="norm" stroke="1" extrusionOk="0">
                  <a:moveTo>
                    <a:pt x="274" y="3806"/>
                  </a:moveTo>
                  <a:cubicBezTo>
                    <a:pt x="715" y="8339"/>
                    <a:pt x="1155" y="12872"/>
                    <a:pt x="1376" y="15472"/>
                  </a:cubicBezTo>
                  <a:cubicBezTo>
                    <a:pt x="1596" y="18072"/>
                    <a:pt x="1596" y="18739"/>
                    <a:pt x="1706" y="19606"/>
                  </a:cubicBezTo>
                  <a:cubicBezTo>
                    <a:pt x="1817" y="20472"/>
                    <a:pt x="2037" y="21539"/>
                    <a:pt x="2147" y="21472"/>
                  </a:cubicBezTo>
                  <a:cubicBezTo>
                    <a:pt x="2257" y="21406"/>
                    <a:pt x="2257" y="20206"/>
                    <a:pt x="1817" y="17472"/>
                  </a:cubicBezTo>
                  <a:cubicBezTo>
                    <a:pt x="1376" y="14739"/>
                    <a:pt x="494" y="10472"/>
                    <a:pt x="164" y="7539"/>
                  </a:cubicBezTo>
                  <a:cubicBezTo>
                    <a:pt x="-167" y="4606"/>
                    <a:pt x="53" y="3006"/>
                    <a:pt x="384" y="1872"/>
                  </a:cubicBezTo>
                  <a:cubicBezTo>
                    <a:pt x="715" y="739"/>
                    <a:pt x="1155" y="72"/>
                    <a:pt x="1927" y="6"/>
                  </a:cubicBezTo>
                  <a:cubicBezTo>
                    <a:pt x="2698" y="-61"/>
                    <a:pt x="3800" y="472"/>
                    <a:pt x="4792" y="1472"/>
                  </a:cubicBezTo>
                  <a:cubicBezTo>
                    <a:pt x="5784" y="2472"/>
                    <a:pt x="6666" y="3939"/>
                    <a:pt x="7547" y="5139"/>
                  </a:cubicBezTo>
                  <a:cubicBezTo>
                    <a:pt x="8429" y="6339"/>
                    <a:pt x="9311" y="7272"/>
                    <a:pt x="10302" y="7939"/>
                  </a:cubicBezTo>
                  <a:cubicBezTo>
                    <a:pt x="11294" y="8606"/>
                    <a:pt x="12396" y="9006"/>
                    <a:pt x="13278" y="8872"/>
                  </a:cubicBezTo>
                  <a:cubicBezTo>
                    <a:pt x="14160" y="8739"/>
                    <a:pt x="14821" y="8072"/>
                    <a:pt x="15702" y="7072"/>
                  </a:cubicBezTo>
                  <a:cubicBezTo>
                    <a:pt x="16584" y="6072"/>
                    <a:pt x="17686" y="4739"/>
                    <a:pt x="18678" y="3872"/>
                  </a:cubicBezTo>
                  <a:cubicBezTo>
                    <a:pt x="19670" y="3006"/>
                    <a:pt x="20551" y="2606"/>
                    <a:pt x="20992" y="3006"/>
                  </a:cubicBezTo>
                  <a:cubicBezTo>
                    <a:pt x="21433" y="3406"/>
                    <a:pt x="21433" y="4606"/>
                    <a:pt x="21213" y="6939"/>
                  </a:cubicBezTo>
                  <a:cubicBezTo>
                    <a:pt x="20992" y="9272"/>
                    <a:pt x="20551" y="12739"/>
                    <a:pt x="20331" y="15072"/>
                  </a:cubicBezTo>
                  <a:cubicBezTo>
                    <a:pt x="20111" y="17406"/>
                    <a:pt x="20111" y="18606"/>
                    <a:pt x="20111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5515727" y="186932"/>
              <a:ext cx="152665" cy="37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0" fill="norm" stroke="1" extrusionOk="0">
                  <a:moveTo>
                    <a:pt x="9625" y="3474"/>
                  </a:moveTo>
                  <a:cubicBezTo>
                    <a:pt x="7105" y="6663"/>
                    <a:pt x="4585" y="9853"/>
                    <a:pt x="3145" y="12607"/>
                  </a:cubicBezTo>
                  <a:cubicBezTo>
                    <a:pt x="1705" y="15361"/>
                    <a:pt x="1345" y="17681"/>
                    <a:pt x="985" y="19203"/>
                  </a:cubicBezTo>
                  <a:cubicBezTo>
                    <a:pt x="625" y="20725"/>
                    <a:pt x="265" y="21450"/>
                    <a:pt x="85" y="21450"/>
                  </a:cubicBezTo>
                  <a:cubicBezTo>
                    <a:pt x="-95" y="21450"/>
                    <a:pt x="-95" y="20725"/>
                    <a:pt x="1165" y="18043"/>
                  </a:cubicBezTo>
                  <a:cubicBezTo>
                    <a:pt x="2425" y="15361"/>
                    <a:pt x="4945" y="10722"/>
                    <a:pt x="7465" y="7461"/>
                  </a:cubicBezTo>
                  <a:cubicBezTo>
                    <a:pt x="9985" y="4199"/>
                    <a:pt x="12505" y="2314"/>
                    <a:pt x="14665" y="1227"/>
                  </a:cubicBezTo>
                  <a:cubicBezTo>
                    <a:pt x="16825" y="140"/>
                    <a:pt x="18625" y="-150"/>
                    <a:pt x="19525" y="67"/>
                  </a:cubicBezTo>
                  <a:cubicBezTo>
                    <a:pt x="20425" y="285"/>
                    <a:pt x="20425" y="1010"/>
                    <a:pt x="20605" y="4054"/>
                  </a:cubicBezTo>
                  <a:cubicBezTo>
                    <a:pt x="20785" y="7098"/>
                    <a:pt x="21145" y="12462"/>
                    <a:pt x="21505" y="17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5545017" y="317176"/>
              <a:ext cx="24604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1383" y="21600"/>
                  </a:moveTo>
                  <a:cubicBezTo>
                    <a:pt x="502" y="20057"/>
                    <a:pt x="-380" y="18514"/>
                    <a:pt x="171" y="17229"/>
                  </a:cubicBezTo>
                  <a:cubicBezTo>
                    <a:pt x="722" y="15943"/>
                    <a:pt x="2706" y="14914"/>
                    <a:pt x="6453" y="12086"/>
                  </a:cubicBezTo>
                  <a:cubicBezTo>
                    <a:pt x="10200" y="9257"/>
                    <a:pt x="15710" y="4629"/>
                    <a:pt x="212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5857119" y="131167"/>
              <a:ext cx="163947" cy="41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40" fill="norm" stroke="1" extrusionOk="0">
                  <a:moveTo>
                    <a:pt x="21318" y="103"/>
                  </a:moveTo>
                  <a:cubicBezTo>
                    <a:pt x="18992" y="-28"/>
                    <a:pt x="16666" y="-160"/>
                    <a:pt x="13841" y="564"/>
                  </a:cubicBezTo>
                  <a:cubicBezTo>
                    <a:pt x="11016" y="1289"/>
                    <a:pt x="7693" y="2869"/>
                    <a:pt x="5035" y="5438"/>
                  </a:cubicBezTo>
                  <a:cubicBezTo>
                    <a:pt x="2376" y="8006"/>
                    <a:pt x="383" y="11562"/>
                    <a:pt x="50" y="14328"/>
                  </a:cubicBezTo>
                  <a:cubicBezTo>
                    <a:pt x="-282" y="17094"/>
                    <a:pt x="1047" y="19069"/>
                    <a:pt x="3540" y="20123"/>
                  </a:cubicBezTo>
                  <a:cubicBezTo>
                    <a:pt x="6032" y="21177"/>
                    <a:pt x="9687" y="21308"/>
                    <a:pt x="13343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5964535" y="301151"/>
              <a:ext cx="340204" cy="42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61" fill="norm" stroke="1" extrusionOk="0">
                  <a:moveTo>
                    <a:pt x="9368" y="2751"/>
                  </a:moveTo>
                  <a:cubicBezTo>
                    <a:pt x="8240" y="1587"/>
                    <a:pt x="7112" y="423"/>
                    <a:pt x="5742" y="99"/>
                  </a:cubicBezTo>
                  <a:cubicBezTo>
                    <a:pt x="4371" y="-224"/>
                    <a:pt x="2759" y="293"/>
                    <a:pt x="1792" y="875"/>
                  </a:cubicBezTo>
                  <a:cubicBezTo>
                    <a:pt x="825" y="1457"/>
                    <a:pt x="503" y="2104"/>
                    <a:pt x="261" y="2751"/>
                  </a:cubicBezTo>
                  <a:cubicBezTo>
                    <a:pt x="19" y="3398"/>
                    <a:pt x="-142" y="4044"/>
                    <a:pt x="180" y="4432"/>
                  </a:cubicBezTo>
                  <a:cubicBezTo>
                    <a:pt x="503" y="4820"/>
                    <a:pt x="1309" y="4950"/>
                    <a:pt x="2840" y="4691"/>
                  </a:cubicBezTo>
                  <a:cubicBezTo>
                    <a:pt x="4371" y="4432"/>
                    <a:pt x="6628" y="3786"/>
                    <a:pt x="8159" y="3333"/>
                  </a:cubicBezTo>
                  <a:cubicBezTo>
                    <a:pt x="9691" y="2880"/>
                    <a:pt x="10497" y="2622"/>
                    <a:pt x="10900" y="2880"/>
                  </a:cubicBezTo>
                  <a:cubicBezTo>
                    <a:pt x="11303" y="3139"/>
                    <a:pt x="11303" y="3915"/>
                    <a:pt x="10658" y="5984"/>
                  </a:cubicBezTo>
                  <a:cubicBezTo>
                    <a:pt x="10013" y="8054"/>
                    <a:pt x="8724" y="11417"/>
                    <a:pt x="7757" y="13810"/>
                  </a:cubicBezTo>
                  <a:cubicBezTo>
                    <a:pt x="6789" y="16202"/>
                    <a:pt x="6145" y="17625"/>
                    <a:pt x="5580" y="18854"/>
                  </a:cubicBezTo>
                  <a:cubicBezTo>
                    <a:pt x="5016" y="20083"/>
                    <a:pt x="4533" y="21117"/>
                    <a:pt x="4774" y="21247"/>
                  </a:cubicBezTo>
                  <a:cubicBezTo>
                    <a:pt x="5016" y="21376"/>
                    <a:pt x="5983" y="20600"/>
                    <a:pt x="8240" y="19113"/>
                  </a:cubicBezTo>
                  <a:cubicBezTo>
                    <a:pt x="10497" y="17625"/>
                    <a:pt x="14043" y="15426"/>
                    <a:pt x="16461" y="13810"/>
                  </a:cubicBezTo>
                  <a:cubicBezTo>
                    <a:pt x="18879" y="12193"/>
                    <a:pt x="20168" y="11158"/>
                    <a:pt x="21458" y="10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6289405" y="110172"/>
              <a:ext cx="10800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0" y="0"/>
                  </a:moveTo>
                  <a:cubicBezTo>
                    <a:pt x="2455" y="129"/>
                    <a:pt x="4909" y="257"/>
                    <a:pt x="7855" y="1479"/>
                  </a:cubicBezTo>
                  <a:cubicBezTo>
                    <a:pt x="10800" y="2700"/>
                    <a:pt x="14236" y="5014"/>
                    <a:pt x="16936" y="7586"/>
                  </a:cubicBezTo>
                  <a:cubicBezTo>
                    <a:pt x="19636" y="10157"/>
                    <a:pt x="21600" y="12986"/>
                    <a:pt x="20373" y="15364"/>
                  </a:cubicBezTo>
                  <a:cubicBezTo>
                    <a:pt x="19145" y="17743"/>
                    <a:pt x="14727" y="19671"/>
                    <a:pt x="1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6657413" y="248175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6672746" y="355510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5685822" y="1513203"/>
              <a:ext cx="253465" cy="66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32" fill="norm" stroke="1" extrusionOk="0">
                  <a:moveTo>
                    <a:pt x="3063" y="0"/>
                  </a:moveTo>
                  <a:cubicBezTo>
                    <a:pt x="1983" y="1655"/>
                    <a:pt x="903" y="3310"/>
                    <a:pt x="363" y="4345"/>
                  </a:cubicBezTo>
                  <a:cubicBezTo>
                    <a:pt x="-177" y="5379"/>
                    <a:pt x="-177" y="5793"/>
                    <a:pt x="795" y="6207"/>
                  </a:cubicBezTo>
                  <a:cubicBezTo>
                    <a:pt x="1767" y="6621"/>
                    <a:pt x="3711" y="7034"/>
                    <a:pt x="5871" y="6621"/>
                  </a:cubicBezTo>
                  <a:cubicBezTo>
                    <a:pt x="8031" y="6207"/>
                    <a:pt x="10407" y="4966"/>
                    <a:pt x="11919" y="3972"/>
                  </a:cubicBezTo>
                  <a:cubicBezTo>
                    <a:pt x="13431" y="2979"/>
                    <a:pt x="14079" y="2234"/>
                    <a:pt x="14511" y="1655"/>
                  </a:cubicBezTo>
                  <a:cubicBezTo>
                    <a:pt x="14943" y="1076"/>
                    <a:pt x="15159" y="662"/>
                    <a:pt x="15267" y="703"/>
                  </a:cubicBezTo>
                  <a:cubicBezTo>
                    <a:pt x="15375" y="745"/>
                    <a:pt x="15375" y="1241"/>
                    <a:pt x="16023" y="2648"/>
                  </a:cubicBezTo>
                  <a:cubicBezTo>
                    <a:pt x="16671" y="4055"/>
                    <a:pt x="17967" y="6372"/>
                    <a:pt x="19155" y="8814"/>
                  </a:cubicBezTo>
                  <a:cubicBezTo>
                    <a:pt x="20343" y="11255"/>
                    <a:pt x="21423" y="13821"/>
                    <a:pt x="21423" y="15848"/>
                  </a:cubicBezTo>
                  <a:cubicBezTo>
                    <a:pt x="21423" y="17876"/>
                    <a:pt x="20343" y="19366"/>
                    <a:pt x="19263" y="20234"/>
                  </a:cubicBezTo>
                  <a:cubicBezTo>
                    <a:pt x="18183" y="21103"/>
                    <a:pt x="17103" y="21352"/>
                    <a:pt x="16023" y="21476"/>
                  </a:cubicBezTo>
                  <a:cubicBezTo>
                    <a:pt x="14943" y="21600"/>
                    <a:pt x="13863" y="21600"/>
                    <a:pt x="11811" y="20607"/>
                  </a:cubicBezTo>
                  <a:cubicBezTo>
                    <a:pt x="9759" y="19614"/>
                    <a:pt x="6735" y="17628"/>
                    <a:pt x="5547" y="16386"/>
                  </a:cubicBezTo>
                  <a:cubicBezTo>
                    <a:pt x="4359" y="15145"/>
                    <a:pt x="5007" y="14648"/>
                    <a:pt x="5655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5756251" y="1255086"/>
              <a:ext cx="111478" cy="15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80" fill="norm" stroke="1" extrusionOk="0">
                  <a:moveTo>
                    <a:pt x="6687" y="9207"/>
                  </a:moveTo>
                  <a:cubicBezTo>
                    <a:pt x="5214" y="10977"/>
                    <a:pt x="3741" y="12748"/>
                    <a:pt x="2514" y="15226"/>
                  </a:cubicBezTo>
                  <a:cubicBezTo>
                    <a:pt x="1287" y="17705"/>
                    <a:pt x="305" y="20892"/>
                    <a:pt x="59" y="21246"/>
                  </a:cubicBezTo>
                  <a:cubicBezTo>
                    <a:pt x="-186" y="21600"/>
                    <a:pt x="305" y="19121"/>
                    <a:pt x="2023" y="15580"/>
                  </a:cubicBezTo>
                  <a:cubicBezTo>
                    <a:pt x="3741" y="12039"/>
                    <a:pt x="6687" y="7436"/>
                    <a:pt x="9141" y="4426"/>
                  </a:cubicBezTo>
                  <a:cubicBezTo>
                    <a:pt x="11596" y="1416"/>
                    <a:pt x="13559" y="0"/>
                    <a:pt x="15278" y="0"/>
                  </a:cubicBezTo>
                  <a:cubicBezTo>
                    <a:pt x="16996" y="0"/>
                    <a:pt x="18469" y="1416"/>
                    <a:pt x="19450" y="4426"/>
                  </a:cubicBezTo>
                  <a:cubicBezTo>
                    <a:pt x="20432" y="7436"/>
                    <a:pt x="20923" y="12039"/>
                    <a:pt x="21414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6031288" y="1620539"/>
              <a:ext cx="51113" cy="21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" y="0"/>
                  </a:moveTo>
                  <a:cubicBezTo>
                    <a:pt x="1080" y="5400"/>
                    <a:pt x="0" y="10800"/>
                    <a:pt x="0" y="14143"/>
                  </a:cubicBezTo>
                  <a:cubicBezTo>
                    <a:pt x="0" y="17486"/>
                    <a:pt x="1080" y="18771"/>
                    <a:pt x="3780" y="19800"/>
                  </a:cubicBezTo>
                  <a:cubicBezTo>
                    <a:pt x="6480" y="20829"/>
                    <a:pt x="10800" y="21600"/>
                    <a:pt x="14040" y="21471"/>
                  </a:cubicBezTo>
                  <a:cubicBezTo>
                    <a:pt x="17280" y="21343"/>
                    <a:pt x="19440" y="20314"/>
                    <a:pt x="2160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5990398" y="1727875"/>
              <a:ext cx="122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6136068" y="1735542"/>
              <a:ext cx="69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6182069" y="1674207"/>
              <a:ext cx="2300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20"/>
                    <a:pt x="7200" y="3840"/>
                    <a:pt x="3600" y="7440"/>
                  </a:cubicBezTo>
                  <a:cubicBezTo>
                    <a:pt x="0" y="11040"/>
                    <a:pt x="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6258738" y="1674207"/>
              <a:ext cx="1" cy="115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6335406" y="1520870"/>
              <a:ext cx="7668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89"/>
                    <a:pt x="0" y="5977"/>
                    <a:pt x="3600" y="9306"/>
                  </a:cubicBezTo>
                  <a:cubicBezTo>
                    <a:pt x="7200" y="12634"/>
                    <a:pt x="14400" y="16302"/>
                    <a:pt x="14400" y="18543"/>
                  </a:cubicBezTo>
                  <a:cubicBezTo>
                    <a:pt x="14400" y="20785"/>
                    <a:pt x="7200" y="21600"/>
                    <a:pt x="7200" y="21600"/>
                  </a:cubicBezTo>
                  <a:cubicBezTo>
                    <a:pt x="7200" y="21600"/>
                    <a:pt x="14400" y="20785"/>
                    <a:pt x="21600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6460631" y="1612872"/>
              <a:ext cx="97114" cy="28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1137" y="0"/>
                  </a:moveTo>
                  <a:cubicBezTo>
                    <a:pt x="1137" y="3789"/>
                    <a:pt x="1137" y="7579"/>
                    <a:pt x="853" y="10516"/>
                  </a:cubicBezTo>
                  <a:cubicBezTo>
                    <a:pt x="568" y="13453"/>
                    <a:pt x="0" y="15537"/>
                    <a:pt x="0" y="17242"/>
                  </a:cubicBezTo>
                  <a:cubicBezTo>
                    <a:pt x="0" y="18947"/>
                    <a:pt x="568" y="20274"/>
                    <a:pt x="2558" y="20937"/>
                  </a:cubicBezTo>
                  <a:cubicBezTo>
                    <a:pt x="4547" y="21600"/>
                    <a:pt x="7958" y="21600"/>
                    <a:pt x="11368" y="20842"/>
                  </a:cubicBezTo>
                  <a:cubicBezTo>
                    <a:pt x="14779" y="20084"/>
                    <a:pt x="18189" y="18568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6442741" y="1758542"/>
              <a:ext cx="130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6918086" y="1635873"/>
              <a:ext cx="161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6941086" y="1750875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7263093" y="1542505"/>
              <a:ext cx="437011" cy="56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1554"/>
                  </a:moveTo>
                  <a:cubicBezTo>
                    <a:pt x="1516" y="18805"/>
                    <a:pt x="3032" y="16056"/>
                    <a:pt x="4421" y="13159"/>
                  </a:cubicBezTo>
                  <a:cubicBezTo>
                    <a:pt x="5811" y="10263"/>
                    <a:pt x="7074" y="7219"/>
                    <a:pt x="7832" y="5158"/>
                  </a:cubicBezTo>
                  <a:cubicBezTo>
                    <a:pt x="8589" y="3096"/>
                    <a:pt x="8842" y="2016"/>
                    <a:pt x="8905" y="1230"/>
                  </a:cubicBezTo>
                  <a:cubicBezTo>
                    <a:pt x="8968" y="445"/>
                    <a:pt x="8842" y="-46"/>
                    <a:pt x="8463" y="3"/>
                  </a:cubicBezTo>
                  <a:cubicBezTo>
                    <a:pt x="8084" y="52"/>
                    <a:pt x="7453" y="641"/>
                    <a:pt x="6695" y="2212"/>
                  </a:cubicBezTo>
                  <a:cubicBezTo>
                    <a:pt x="5937" y="3783"/>
                    <a:pt x="5053" y="6336"/>
                    <a:pt x="4611" y="8005"/>
                  </a:cubicBezTo>
                  <a:cubicBezTo>
                    <a:pt x="4168" y="9674"/>
                    <a:pt x="4168" y="10459"/>
                    <a:pt x="4295" y="11147"/>
                  </a:cubicBezTo>
                  <a:cubicBezTo>
                    <a:pt x="4421" y="11834"/>
                    <a:pt x="4674" y="12423"/>
                    <a:pt x="5179" y="12718"/>
                  </a:cubicBezTo>
                  <a:cubicBezTo>
                    <a:pt x="5684" y="13012"/>
                    <a:pt x="6442" y="13012"/>
                    <a:pt x="7516" y="12374"/>
                  </a:cubicBezTo>
                  <a:cubicBezTo>
                    <a:pt x="8589" y="11736"/>
                    <a:pt x="9979" y="10459"/>
                    <a:pt x="11242" y="8889"/>
                  </a:cubicBezTo>
                  <a:cubicBezTo>
                    <a:pt x="12505" y="7318"/>
                    <a:pt x="13642" y="5452"/>
                    <a:pt x="14211" y="4078"/>
                  </a:cubicBezTo>
                  <a:cubicBezTo>
                    <a:pt x="14779" y="2703"/>
                    <a:pt x="14779" y="1819"/>
                    <a:pt x="14716" y="1623"/>
                  </a:cubicBezTo>
                  <a:cubicBezTo>
                    <a:pt x="14653" y="1427"/>
                    <a:pt x="14526" y="1918"/>
                    <a:pt x="14589" y="3243"/>
                  </a:cubicBezTo>
                  <a:cubicBezTo>
                    <a:pt x="14653" y="4569"/>
                    <a:pt x="14905" y="6729"/>
                    <a:pt x="15789" y="8349"/>
                  </a:cubicBezTo>
                  <a:cubicBezTo>
                    <a:pt x="16674" y="9969"/>
                    <a:pt x="18189" y="11049"/>
                    <a:pt x="19263" y="11539"/>
                  </a:cubicBezTo>
                  <a:cubicBezTo>
                    <a:pt x="20337" y="12030"/>
                    <a:pt x="20968" y="11932"/>
                    <a:pt x="21600" y="11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7960775" y="1781543"/>
              <a:ext cx="17633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8075779" y="1674207"/>
              <a:ext cx="15334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91"/>
                    <a:pt x="7200" y="8182"/>
                    <a:pt x="3600" y="11782"/>
                  </a:cubicBezTo>
                  <a:cubicBezTo>
                    <a:pt x="0" y="15382"/>
                    <a:pt x="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8334983" y="1508092"/>
              <a:ext cx="194541" cy="68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1820" y="21600"/>
                  </a:moveTo>
                  <a:cubicBezTo>
                    <a:pt x="990" y="20155"/>
                    <a:pt x="159" y="18709"/>
                    <a:pt x="20" y="16461"/>
                  </a:cubicBezTo>
                  <a:cubicBezTo>
                    <a:pt x="-118" y="14213"/>
                    <a:pt x="436" y="11161"/>
                    <a:pt x="1820" y="8391"/>
                  </a:cubicBezTo>
                  <a:cubicBezTo>
                    <a:pt x="3205" y="5621"/>
                    <a:pt x="5420" y="3132"/>
                    <a:pt x="6944" y="1726"/>
                  </a:cubicBezTo>
                  <a:cubicBezTo>
                    <a:pt x="8467" y="321"/>
                    <a:pt x="9297" y="0"/>
                    <a:pt x="10128" y="0"/>
                  </a:cubicBezTo>
                  <a:cubicBezTo>
                    <a:pt x="10959" y="0"/>
                    <a:pt x="11790" y="321"/>
                    <a:pt x="12482" y="1325"/>
                  </a:cubicBezTo>
                  <a:cubicBezTo>
                    <a:pt x="13174" y="2329"/>
                    <a:pt x="13728" y="4015"/>
                    <a:pt x="14005" y="5099"/>
                  </a:cubicBezTo>
                  <a:cubicBezTo>
                    <a:pt x="14282" y="6183"/>
                    <a:pt x="14282" y="6665"/>
                    <a:pt x="14974" y="6865"/>
                  </a:cubicBezTo>
                  <a:cubicBezTo>
                    <a:pt x="15667" y="7066"/>
                    <a:pt x="17051" y="6986"/>
                    <a:pt x="18159" y="7146"/>
                  </a:cubicBezTo>
                  <a:cubicBezTo>
                    <a:pt x="19267" y="7307"/>
                    <a:pt x="20097" y="7709"/>
                    <a:pt x="20651" y="8110"/>
                  </a:cubicBezTo>
                  <a:cubicBezTo>
                    <a:pt x="21205" y="8512"/>
                    <a:pt x="21482" y="8913"/>
                    <a:pt x="19820" y="9555"/>
                  </a:cubicBezTo>
                  <a:cubicBezTo>
                    <a:pt x="18159" y="10198"/>
                    <a:pt x="14559" y="11081"/>
                    <a:pt x="12067" y="11483"/>
                  </a:cubicBezTo>
                  <a:cubicBezTo>
                    <a:pt x="9574" y="11884"/>
                    <a:pt x="8190" y="11804"/>
                    <a:pt x="8051" y="11643"/>
                  </a:cubicBezTo>
                  <a:cubicBezTo>
                    <a:pt x="7913" y="11483"/>
                    <a:pt x="9020" y="11242"/>
                    <a:pt x="10128" y="1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8650792" y="1789209"/>
              <a:ext cx="3066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8896130" y="1556081"/>
              <a:ext cx="233948" cy="30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84" fill="norm" stroke="1" extrusionOk="0">
                  <a:moveTo>
                    <a:pt x="19722" y="1840"/>
                  </a:moveTo>
                  <a:cubicBezTo>
                    <a:pt x="20661" y="1300"/>
                    <a:pt x="21600" y="760"/>
                    <a:pt x="21483" y="400"/>
                  </a:cubicBezTo>
                  <a:cubicBezTo>
                    <a:pt x="21365" y="40"/>
                    <a:pt x="20191" y="-140"/>
                    <a:pt x="18313" y="130"/>
                  </a:cubicBezTo>
                  <a:cubicBezTo>
                    <a:pt x="16435" y="400"/>
                    <a:pt x="13852" y="1120"/>
                    <a:pt x="11974" y="1660"/>
                  </a:cubicBezTo>
                  <a:cubicBezTo>
                    <a:pt x="10096" y="2200"/>
                    <a:pt x="8922" y="2560"/>
                    <a:pt x="7865" y="3190"/>
                  </a:cubicBezTo>
                  <a:cubicBezTo>
                    <a:pt x="6809" y="3820"/>
                    <a:pt x="5870" y="4720"/>
                    <a:pt x="5870" y="5440"/>
                  </a:cubicBezTo>
                  <a:cubicBezTo>
                    <a:pt x="5870" y="6160"/>
                    <a:pt x="6809" y="6700"/>
                    <a:pt x="7865" y="7060"/>
                  </a:cubicBezTo>
                  <a:cubicBezTo>
                    <a:pt x="8922" y="7420"/>
                    <a:pt x="10096" y="7600"/>
                    <a:pt x="11152" y="7960"/>
                  </a:cubicBezTo>
                  <a:cubicBezTo>
                    <a:pt x="12209" y="8320"/>
                    <a:pt x="13148" y="8860"/>
                    <a:pt x="13030" y="9400"/>
                  </a:cubicBezTo>
                  <a:cubicBezTo>
                    <a:pt x="12913" y="9940"/>
                    <a:pt x="11739" y="10480"/>
                    <a:pt x="9626" y="11650"/>
                  </a:cubicBezTo>
                  <a:cubicBezTo>
                    <a:pt x="7513" y="12820"/>
                    <a:pt x="4461" y="14620"/>
                    <a:pt x="2583" y="15970"/>
                  </a:cubicBezTo>
                  <a:cubicBezTo>
                    <a:pt x="704" y="17320"/>
                    <a:pt x="0" y="18220"/>
                    <a:pt x="0" y="19120"/>
                  </a:cubicBezTo>
                  <a:cubicBezTo>
                    <a:pt x="0" y="20020"/>
                    <a:pt x="704" y="20920"/>
                    <a:pt x="3639" y="21190"/>
                  </a:cubicBezTo>
                  <a:cubicBezTo>
                    <a:pt x="6574" y="21460"/>
                    <a:pt x="11739" y="21100"/>
                    <a:pt x="16904" y="20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9257069" y="1781543"/>
              <a:ext cx="91406" cy="27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36" fill="norm" stroke="1" extrusionOk="0">
                  <a:moveTo>
                    <a:pt x="10372" y="0"/>
                  </a:moveTo>
                  <a:cubicBezTo>
                    <a:pt x="9788" y="2019"/>
                    <a:pt x="9204" y="4037"/>
                    <a:pt x="7161" y="7065"/>
                  </a:cubicBezTo>
                  <a:cubicBezTo>
                    <a:pt x="5118" y="10093"/>
                    <a:pt x="1615" y="14131"/>
                    <a:pt x="448" y="16654"/>
                  </a:cubicBezTo>
                  <a:cubicBezTo>
                    <a:pt x="-720" y="19178"/>
                    <a:pt x="448" y="20187"/>
                    <a:pt x="3366" y="20793"/>
                  </a:cubicBezTo>
                  <a:cubicBezTo>
                    <a:pt x="6285" y="21398"/>
                    <a:pt x="10956" y="21600"/>
                    <a:pt x="14166" y="21297"/>
                  </a:cubicBezTo>
                  <a:cubicBezTo>
                    <a:pt x="17377" y="20994"/>
                    <a:pt x="19129" y="20187"/>
                    <a:pt x="20880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9210471" y="1904212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9593812" y="1804543"/>
              <a:ext cx="207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9716482" y="1727875"/>
              <a:ext cx="1184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59" y="0"/>
                  </a:moveTo>
                  <a:cubicBezTo>
                    <a:pt x="17280" y="5806"/>
                    <a:pt x="21600" y="11613"/>
                    <a:pt x="19440" y="15213"/>
                  </a:cubicBezTo>
                  <a:cubicBezTo>
                    <a:pt x="17280" y="18813"/>
                    <a:pt x="864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9888646" y="1657408"/>
              <a:ext cx="183550" cy="63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63" fill="norm" stroke="1" extrusionOk="0">
                  <a:moveTo>
                    <a:pt x="483" y="21563"/>
                  </a:moveTo>
                  <a:cubicBezTo>
                    <a:pt x="187" y="18590"/>
                    <a:pt x="-109" y="15616"/>
                    <a:pt x="39" y="12556"/>
                  </a:cubicBezTo>
                  <a:cubicBezTo>
                    <a:pt x="187" y="9495"/>
                    <a:pt x="779" y="6347"/>
                    <a:pt x="1962" y="4292"/>
                  </a:cubicBezTo>
                  <a:cubicBezTo>
                    <a:pt x="3146" y="2237"/>
                    <a:pt x="4921" y="1275"/>
                    <a:pt x="6548" y="706"/>
                  </a:cubicBezTo>
                  <a:cubicBezTo>
                    <a:pt x="8176" y="138"/>
                    <a:pt x="9655" y="-37"/>
                    <a:pt x="10987" y="7"/>
                  </a:cubicBezTo>
                  <a:cubicBezTo>
                    <a:pt x="12318" y="50"/>
                    <a:pt x="13502" y="313"/>
                    <a:pt x="14538" y="925"/>
                  </a:cubicBezTo>
                  <a:cubicBezTo>
                    <a:pt x="15573" y="1537"/>
                    <a:pt x="16461" y="2499"/>
                    <a:pt x="16461" y="3242"/>
                  </a:cubicBezTo>
                  <a:cubicBezTo>
                    <a:pt x="16461" y="3986"/>
                    <a:pt x="15573" y="4510"/>
                    <a:pt x="14390" y="4948"/>
                  </a:cubicBezTo>
                  <a:cubicBezTo>
                    <a:pt x="13206" y="5385"/>
                    <a:pt x="11727" y="5735"/>
                    <a:pt x="11579" y="5778"/>
                  </a:cubicBezTo>
                  <a:cubicBezTo>
                    <a:pt x="11431" y="5822"/>
                    <a:pt x="12614" y="5560"/>
                    <a:pt x="13946" y="5429"/>
                  </a:cubicBezTo>
                  <a:cubicBezTo>
                    <a:pt x="15277" y="5297"/>
                    <a:pt x="16757" y="5297"/>
                    <a:pt x="18088" y="5560"/>
                  </a:cubicBezTo>
                  <a:cubicBezTo>
                    <a:pt x="19420" y="5822"/>
                    <a:pt x="20603" y="6347"/>
                    <a:pt x="21047" y="7134"/>
                  </a:cubicBezTo>
                  <a:cubicBezTo>
                    <a:pt x="21491" y="7921"/>
                    <a:pt x="21195" y="8970"/>
                    <a:pt x="20307" y="9582"/>
                  </a:cubicBezTo>
                  <a:cubicBezTo>
                    <a:pt x="19420" y="10195"/>
                    <a:pt x="17940" y="10369"/>
                    <a:pt x="16609" y="10326"/>
                  </a:cubicBezTo>
                  <a:cubicBezTo>
                    <a:pt x="15277" y="10282"/>
                    <a:pt x="14094" y="10020"/>
                    <a:pt x="12910" y="9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10153492" y="1865878"/>
              <a:ext cx="168671" cy="15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4255" y="900"/>
                  </a:cubicBezTo>
                  <a:cubicBezTo>
                    <a:pt x="5236" y="1800"/>
                    <a:pt x="5564" y="3600"/>
                    <a:pt x="5073" y="6300"/>
                  </a:cubicBezTo>
                  <a:cubicBezTo>
                    <a:pt x="4582" y="9000"/>
                    <a:pt x="3273" y="12600"/>
                    <a:pt x="2291" y="15300"/>
                  </a:cubicBezTo>
                  <a:cubicBezTo>
                    <a:pt x="1309" y="18000"/>
                    <a:pt x="655" y="19800"/>
                    <a:pt x="1145" y="20700"/>
                  </a:cubicBezTo>
                  <a:cubicBezTo>
                    <a:pt x="1636" y="21600"/>
                    <a:pt x="3273" y="21600"/>
                    <a:pt x="6873" y="21060"/>
                  </a:cubicBezTo>
                  <a:cubicBezTo>
                    <a:pt x="10473" y="20520"/>
                    <a:pt x="16036" y="19440"/>
                    <a:pt x="2160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10479717" y="1653304"/>
              <a:ext cx="187016" cy="33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401" fill="norm" stroke="1" extrusionOk="0">
                  <a:moveTo>
                    <a:pt x="18052" y="4812"/>
                  </a:moveTo>
                  <a:cubicBezTo>
                    <a:pt x="18613" y="3987"/>
                    <a:pt x="19174" y="3163"/>
                    <a:pt x="19735" y="2338"/>
                  </a:cubicBezTo>
                  <a:cubicBezTo>
                    <a:pt x="20296" y="1514"/>
                    <a:pt x="20857" y="689"/>
                    <a:pt x="20296" y="277"/>
                  </a:cubicBezTo>
                  <a:cubicBezTo>
                    <a:pt x="19735" y="-135"/>
                    <a:pt x="18052" y="-135"/>
                    <a:pt x="15106" y="607"/>
                  </a:cubicBezTo>
                  <a:cubicBezTo>
                    <a:pt x="12161" y="1349"/>
                    <a:pt x="7953" y="2833"/>
                    <a:pt x="5428" y="3905"/>
                  </a:cubicBezTo>
                  <a:cubicBezTo>
                    <a:pt x="2904" y="4976"/>
                    <a:pt x="2062" y="5636"/>
                    <a:pt x="1782" y="6708"/>
                  </a:cubicBezTo>
                  <a:cubicBezTo>
                    <a:pt x="1501" y="7780"/>
                    <a:pt x="1782" y="9263"/>
                    <a:pt x="3465" y="10253"/>
                  </a:cubicBezTo>
                  <a:cubicBezTo>
                    <a:pt x="5148" y="11242"/>
                    <a:pt x="8234" y="11737"/>
                    <a:pt x="10618" y="12149"/>
                  </a:cubicBezTo>
                  <a:cubicBezTo>
                    <a:pt x="13002" y="12561"/>
                    <a:pt x="14686" y="12891"/>
                    <a:pt x="14265" y="13303"/>
                  </a:cubicBezTo>
                  <a:cubicBezTo>
                    <a:pt x="13844" y="13715"/>
                    <a:pt x="11319" y="14210"/>
                    <a:pt x="9215" y="14622"/>
                  </a:cubicBezTo>
                  <a:cubicBezTo>
                    <a:pt x="7112" y="15034"/>
                    <a:pt x="5428" y="15364"/>
                    <a:pt x="3465" y="16436"/>
                  </a:cubicBezTo>
                  <a:cubicBezTo>
                    <a:pt x="1501" y="17508"/>
                    <a:pt x="-743" y="19321"/>
                    <a:pt x="239" y="20311"/>
                  </a:cubicBezTo>
                  <a:cubicBezTo>
                    <a:pt x="1221" y="21300"/>
                    <a:pt x="5428" y="21465"/>
                    <a:pt x="9215" y="21383"/>
                  </a:cubicBezTo>
                  <a:cubicBezTo>
                    <a:pt x="13002" y="21300"/>
                    <a:pt x="16369" y="20970"/>
                    <a:pt x="19735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10852463" y="1904212"/>
              <a:ext cx="9071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15897" y="0"/>
                  </a:moveTo>
                  <a:cubicBezTo>
                    <a:pt x="11697" y="4731"/>
                    <a:pt x="7497" y="9463"/>
                    <a:pt x="4797" y="12549"/>
                  </a:cubicBezTo>
                  <a:cubicBezTo>
                    <a:pt x="2097" y="15634"/>
                    <a:pt x="897" y="17074"/>
                    <a:pt x="297" y="18309"/>
                  </a:cubicBezTo>
                  <a:cubicBezTo>
                    <a:pt x="-303" y="19543"/>
                    <a:pt x="-303" y="20571"/>
                    <a:pt x="3297" y="21086"/>
                  </a:cubicBezTo>
                  <a:cubicBezTo>
                    <a:pt x="6897" y="21600"/>
                    <a:pt x="14097" y="21600"/>
                    <a:pt x="21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10835840" y="2072882"/>
              <a:ext cx="130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11050512" y="2111217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11257517" y="1994127"/>
              <a:ext cx="184005" cy="16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3262"/>
                  </a:moveTo>
                  <a:cubicBezTo>
                    <a:pt x="1200" y="2265"/>
                    <a:pt x="2400" y="1269"/>
                    <a:pt x="3750" y="604"/>
                  </a:cubicBezTo>
                  <a:cubicBezTo>
                    <a:pt x="5100" y="-61"/>
                    <a:pt x="6600" y="-393"/>
                    <a:pt x="7500" y="770"/>
                  </a:cubicBezTo>
                  <a:cubicBezTo>
                    <a:pt x="8400" y="1933"/>
                    <a:pt x="8700" y="4592"/>
                    <a:pt x="8100" y="6918"/>
                  </a:cubicBezTo>
                  <a:cubicBezTo>
                    <a:pt x="7500" y="9244"/>
                    <a:pt x="6000" y="11238"/>
                    <a:pt x="4950" y="13065"/>
                  </a:cubicBezTo>
                  <a:cubicBezTo>
                    <a:pt x="3900" y="14893"/>
                    <a:pt x="3300" y="16555"/>
                    <a:pt x="3600" y="17884"/>
                  </a:cubicBezTo>
                  <a:cubicBezTo>
                    <a:pt x="3900" y="19213"/>
                    <a:pt x="5100" y="20210"/>
                    <a:pt x="8250" y="20709"/>
                  </a:cubicBezTo>
                  <a:cubicBezTo>
                    <a:pt x="11400" y="21207"/>
                    <a:pt x="16500" y="21207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11449187" y="1819877"/>
              <a:ext cx="27600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429"/>
                    <a:pt x="12000" y="9257"/>
                    <a:pt x="15600" y="5657"/>
                  </a:cubicBezTo>
                  <a:cubicBezTo>
                    <a:pt x="19200" y="2057"/>
                    <a:pt x="20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11648526" y="1735542"/>
              <a:ext cx="15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40"/>
                    <a:pt x="0" y="10080"/>
                    <a:pt x="0" y="13680"/>
                  </a:cubicBezTo>
                  <a:cubicBezTo>
                    <a:pt x="0" y="17280"/>
                    <a:pt x="108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12054868" y="1896545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12399876" y="1896545"/>
              <a:ext cx="176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7079676" y="2283940"/>
              <a:ext cx="375090" cy="1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19476" fill="norm" stroke="1" extrusionOk="0">
                  <a:moveTo>
                    <a:pt x="1280" y="11918"/>
                  </a:moveTo>
                  <a:cubicBezTo>
                    <a:pt x="551" y="14618"/>
                    <a:pt x="-179" y="17318"/>
                    <a:pt x="40" y="18668"/>
                  </a:cubicBezTo>
                  <a:cubicBezTo>
                    <a:pt x="259" y="20018"/>
                    <a:pt x="1426" y="20018"/>
                    <a:pt x="4126" y="15968"/>
                  </a:cubicBezTo>
                  <a:cubicBezTo>
                    <a:pt x="6826" y="11918"/>
                    <a:pt x="11059" y="3818"/>
                    <a:pt x="14197" y="1118"/>
                  </a:cubicBezTo>
                  <a:cubicBezTo>
                    <a:pt x="17335" y="-1582"/>
                    <a:pt x="19378" y="1118"/>
                    <a:pt x="21421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7272252" y="2279887"/>
              <a:ext cx="289849" cy="3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360" fill="norm" stroke="1" extrusionOk="0">
                  <a:moveTo>
                    <a:pt x="6653" y="13886"/>
                  </a:moveTo>
                  <a:cubicBezTo>
                    <a:pt x="5713" y="15429"/>
                    <a:pt x="4774" y="16971"/>
                    <a:pt x="3460" y="17743"/>
                  </a:cubicBezTo>
                  <a:cubicBezTo>
                    <a:pt x="2145" y="18514"/>
                    <a:pt x="454" y="18514"/>
                    <a:pt x="79" y="19286"/>
                  </a:cubicBezTo>
                  <a:cubicBezTo>
                    <a:pt x="-297" y="20057"/>
                    <a:pt x="642" y="21600"/>
                    <a:pt x="3741" y="18514"/>
                  </a:cubicBezTo>
                  <a:cubicBezTo>
                    <a:pt x="6840" y="15429"/>
                    <a:pt x="12100" y="7714"/>
                    <a:pt x="15387" y="3857"/>
                  </a:cubicBezTo>
                  <a:cubicBezTo>
                    <a:pt x="18673" y="0"/>
                    <a:pt x="19988" y="0"/>
                    <a:pt x="213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6960144" y="2525226"/>
              <a:ext cx="233949" cy="35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8" fill="norm" stroke="1" extrusionOk="0">
                  <a:moveTo>
                    <a:pt x="21493" y="0"/>
                  </a:moveTo>
                  <a:cubicBezTo>
                    <a:pt x="19850" y="2623"/>
                    <a:pt x="18206" y="5246"/>
                    <a:pt x="15036" y="8409"/>
                  </a:cubicBezTo>
                  <a:cubicBezTo>
                    <a:pt x="11867" y="11571"/>
                    <a:pt x="7171" y="15274"/>
                    <a:pt x="4236" y="17666"/>
                  </a:cubicBezTo>
                  <a:cubicBezTo>
                    <a:pt x="1302" y="20057"/>
                    <a:pt x="128" y="21137"/>
                    <a:pt x="10" y="21369"/>
                  </a:cubicBezTo>
                  <a:cubicBezTo>
                    <a:pt x="-107" y="21600"/>
                    <a:pt x="832" y="20983"/>
                    <a:pt x="1654" y="20289"/>
                  </a:cubicBezTo>
                  <a:cubicBezTo>
                    <a:pt x="2476" y="19594"/>
                    <a:pt x="3180" y="18823"/>
                    <a:pt x="3884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7056089" y="2494617"/>
              <a:ext cx="175023" cy="13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98" fill="norm" stroke="1" extrusionOk="0">
                  <a:moveTo>
                    <a:pt x="0" y="12951"/>
                  </a:moveTo>
                  <a:cubicBezTo>
                    <a:pt x="5322" y="9023"/>
                    <a:pt x="10643" y="5096"/>
                    <a:pt x="14243" y="2740"/>
                  </a:cubicBezTo>
                  <a:cubicBezTo>
                    <a:pt x="17843" y="383"/>
                    <a:pt x="19722" y="-402"/>
                    <a:pt x="20661" y="187"/>
                  </a:cubicBezTo>
                  <a:cubicBezTo>
                    <a:pt x="21600" y="776"/>
                    <a:pt x="21600" y="2740"/>
                    <a:pt x="21130" y="6471"/>
                  </a:cubicBezTo>
                  <a:cubicBezTo>
                    <a:pt x="20661" y="10202"/>
                    <a:pt x="19722" y="15700"/>
                    <a:pt x="18783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6416183" y="2977570"/>
              <a:ext cx="80227" cy="35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40" fill="norm" stroke="1" extrusionOk="0">
                  <a:moveTo>
                    <a:pt x="7015" y="0"/>
                  </a:moveTo>
                  <a:cubicBezTo>
                    <a:pt x="4990" y="4474"/>
                    <a:pt x="2965" y="8949"/>
                    <a:pt x="1615" y="12189"/>
                  </a:cubicBezTo>
                  <a:cubicBezTo>
                    <a:pt x="265" y="15429"/>
                    <a:pt x="-410" y="17434"/>
                    <a:pt x="265" y="18823"/>
                  </a:cubicBezTo>
                  <a:cubicBezTo>
                    <a:pt x="940" y="20211"/>
                    <a:pt x="2965" y="20983"/>
                    <a:pt x="5665" y="21291"/>
                  </a:cubicBezTo>
                  <a:cubicBezTo>
                    <a:pt x="8365" y="21600"/>
                    <a:pt x="11740" y="21446"/>
                    <a:pt x="14440" y="20674"/>
                  </a:cubicBezTo>
                  <a:cubicBezTo>
                    <a:pt x="17140" y="19903"/>
                    <a:pt x="19165" y="18514"/>
                    <a:pt x="21190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6387270" y="3146240"/>
              <a:ext cx="15514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9652" y="21600"/>
                  </a:moveTo>
                  <a:cubicBezTo>
                    <a:pt x="7910" y="19200"/>
                    <a:pt x="6168" y="16800"/>
                    <a:pt x="4078" y="14800"/>
                  </a:cubicBezTo>
                  <a:cubicBezTo>
                    <a:pt x="1988" y="12800"/>
                    <a:pt x="-451" y="11200"/>
                    <a:pt x="72" y="9600"/>
                  </a:cubicBezTo>
                  <a:cubicBezTo>
                    <a:pt x="594" y="8000"/>
                    <a:pt x="4078" y="6400"/>
                    <a:pt x="8084" y="4800"/>
                  </a:cubicBezTo>
                  <a:cubicBezTo>
                    <a:pt x="12091" y="3200"/>
                    <a:pt x="16620" y="1600"/>
                    <a:pt x="211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6603745" y="3153907"/>
              <a:ext cx="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6603745" y="3100239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6638465" y="3107906"/>
              <a:ext cx="16461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470" y="0"/>
                  </a:moveTo>
                  <a:cubicBezTo>
                    <a:pt x="802" y="5891"/>
                    <a:pt x="1134" y="11782"/>
                    <a:pt x="1134" y="15545"/>
                  </a:cubicBezTo>
                  <a:cubicBezTo>
                    <a:pt x="1134" y="19309"/>
                    <a:pt x="802" y="20945"/>
                    <a:pt x="470" y="20782"/>
                  </a:cubicBezTo>
                  <a:cubicBezTo>
                    <a:pt x="137" y="20618"/>
                    <a:pt x="-195" y="18655"/>
                    <a:pt x="137" y="16036"/>
                  </a:cubicBezTo>
                  <a:cubicBezTo>
                    <a:pt x="470" y="13418"/>
                    <a:pt x="1467" y="10145"/>
                    <a:pt x="2630" y="8018"/>
                  </a:cubicBezTo>
                  <a:cubicBezTo>
                    <a:pt x="3793" y="5891"/>
                    <a:pt x="5122" y="4909"/>
                    <a:pt x="6119" y="5236"/>
                  </a:cubicBezTo>
                  <a:cubicBezTo>
                    <a:pt x="7116" y="5564"/>
                    <a:pt x="7780" y="7200"/>
                    <a:pt x="8113" y="9000"/>
                  </a:cubicBezTo>
                  <a:cubicBezTo>
                    <a:pt x="8445" y="10800"/>
                    <a:pt x="8445" y="12764"/>
                    <a:pt x="8611" y="14564"/>
                  </a:cubicBezTo>
                  <a:cubicBezTo>
                    <a:pt x="8777" y="16364"/>
                    <a:pt x="9110" y="18000"/>
                    <a:pt x="9442" y="17836"/>
                  </a:cubicBezTo>
                  <a:cubicBezTo>
                    <a:pt x="9774" y="17673"/>
                    <a:pt x="10107" y="15709"/>
                    <a:pt x="10771" y="13909"/>
                  </a:cubicBezTo>
                  <a:cubicBezTo>
                    <a:pt x="11436" y="12109"/>
                    <a:pt x="12433" y="10473"/>
                    <a:pt x="13762" y="9164"/>
                  </a:cubicBezTo>
                  <a:cubicBezTo>
                    <a:pt x="15091" y="7855"/>
                    <a:pt x="16753" y="6873"/>
                    <a:pt x="17750" y="7527"/>
                  </a:cubicBezTo>
                  <a:cubicBezTo>
                    <a:pt x="18747" y="8182"/>
                    <a:pt x="19079" y="10473"/>
                    <a:pt x="19577" y="13091"/>
                  </a:cubicBezTo>
                  <a:cubicBezTo>
                    <a:pt x="20076" y="15709"/>
                    <a:pt x="20740" y="18655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6844909" y="3121284"/>
              <a:ext cx="126846" cy="14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148" fill="norm" stroke="1" extrusionOk="0">
                  <a:moveTo>
                    <a:pt x="678" y="11263"/>
                  </a:moveTo>
                  <a:cubicBezTo>
                    <a:pt x="2340" y="10165"/>
                    <a:pt x="4002" y="9067"/>
                    <a:pt x="5871" y="7053"/>
                  </a:cubicBezTo>
                  <a:cubicBezTo>
                    <a:pt x="7740" y="5040"/>
                    <a:pt x="9817" y="2111"/>
                    <a:pt x="9817" y="829"/>
                  </a:cubicBezTo>
                  <a:cubicBezTo>
                    <a:pt x="9817" y="-452"/>
                    <a:pt x="7740" y="-86"/>
                    <a:pt x="5871" y="829"/>
                  </a:cubicBezTo>
                  <a:cubicBezTo>
                    <a:pt x="4002" y="1745"/>
                    <a:pt x="2340" y="3209"/>
                    <a:pt x="1094" y="6321"/>
                  </a:cubicBezTo>
                  <a:cubicBezTo>
                    <a:pt x="-152" y="9433"/>
                    <a:pt x="-983" y="14192"/>
                    <a:pt x="2340" y="16938"/>
                  </a:cubicBezTo>
                  <a:cubicBezTo>
                    <a:pt x="5663" y="19684"/>
                    <a:pt x="13140" y="20416"/>
                    <a:pt x="20617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7038199" y="3132485"/>
              <a:ext cx="171227" cy="12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28" fill="norm" stroke="1" extrusionOk="0">
                  <a:moveTo>
                    <a:pt x="16517" y="4728"/>
                  </a:moveTo>
                  <a:cubicBezTo>
                    <a:pt x="15247" y="3482"/>
                    <a:pt x="13976" y="2236"/>
                    <a:pt x="12388" y="1197"/>
                  </a:cubicBezTo>
                  <a:cubicBezTo>
                    <a:pt x="10800" y="159"/>
                    <a:pt x="8894" y="-672"/>
                    <a:pt x="6829" y="782"/>
                  </a:cubicBezTo>
                  <a:cubicBezTo>
                    <a:pt x="4764" y="2236"/>
                    <a:pt x="2541" y="5974"/>
                    <a:pt x="1270" y="9090"/>
                  </a:cubicBezTo>
                  <a:cubicBezTo>
                    <a:pt x="0" y="12205"/>
                    <a:pt x="-318" y="14697"/>
                    <a:pt x="317" y="16151"/>
                  </a:cubicBezTo>
                  <a:cubicBezTo>
                    <a:pt x="953" y="17605"/>
                    <a:pt x="2541" y="18020"/>
                    <a:pt x="4764" y="17190"/>
                  </a:cubicBezTo>
                  <a:cubicBezTo>
                    <a:pt x="6988" y="16359"/>
                    <a:pt x="9847" y="14282"/>
                    <a:pt x="12070" y="12205"/>
                  </a:cubicBezTo>
                  <a:cubicBezTo>
                    <a:pt x="14294" y="10128"/>
                    <a:pt x="15882" y="8051"/>
                    <a:pt x="16676" y="8882"/>
                  </a:cubicBezTo>
                  <a:cubicBezTo>
                    <a:pt x="17470" y="9713"/>
                    <a:pt x="17470" y="13451"/>
                    <a:pt x="18106" y="15943"/>
                  </a:cubicBezTo>
                  <a:cubicBezTo>
                    <a:pt x="18741" y="18436"/>
                    <a:pt x="20011" y="19682"/>
                    <a:pt x="21282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7247759" y="3084905"/>
              <a:ext cx="92003" cy="16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1782"/>
                  </a:moveTo>
                  <a:cubicBezTo>
                    <a:pt x="0" y="13418"/>
                    <a:pt x="0" y="15055"/>
                    <a:pt x="0" y="16691"/>
                  </a:cubicBezTo>
                  <a:cubicBezTo>
                    <a:pt x="0" y="18327"/>
                    <a:pt x="0" y="19964"/>
                    <a:pt x="1500" y="20782"/>
                  </a:cubicBezTo>
                  <a:cubicBezTo>
                    <a:pt x="3000" y="21600"/>
                    <a:pt x="6000" y="21600"/>
                    <a:pt x="9000" y="19309"/>
                  </a:cubicBezTo>
                  <a:cubicBezTo>
                    <a:pt x="12000" y="17018"/>
                    <a:pt x="15000" y="12436"/>
                    <a:pt x="17100" y="8836"/>
                  </a:cubicBezTo>
                  <a:cubicBezTo>
                    <a:pt x="19200" y="5236"/>
                    <a:pt x="204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7332094" y="3147199"/>
              <a:ext cx="84337" cy="34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2306"/>
                  </a:moveTo>
                  <a:cubicBezTo>
                    <a:pt x="20945" y="1518"/>
                    <a:pt x="20291" y="729"/>
                    <a:pt x="18327" y="335"/>
                  </a:cubicBezTo>
                  <a:cubicBezTo>
                    <a:pt x="16364" y="-59"/>
                    <a:pt x="13091" y="-59"/>
                    <a:pt x="13418" y="99"/>
                  </a:cubicBezTo>
                  <a:cubicBezTo>
                    <a:pt x="13746" y="256"/>
                    <a:pt x="17673" y="572"/>
                    <a:pt x="19309" y="1202"/>
                  </a:cubicBezTo>
                  <a:cubicBezTo>
                    <a:pt x="20945" y="1833"/>
                    <a:pt x="20291" y="2779"/>
                    <a:pt x="19636" y="5459"/>
                  </a:cubicBezTo>
                  <a:cubicBezTo>
                    <a:pt x="18982" y="8140"/>
                    <a:pt x="18327" y="12554"/>
                    <a:pt x="18000" y="15471"/>
                  </a:cubicBezTo>
                  <a:cubicBezTo>
                    <a:pt x="17673" y="18388"/>
                    <a:pt x="17673" y="19807"/>
                    <a:pt x="16036" y="20595"/>
                  </a:cubicBezTo>
                  <a:cubicBezTo>
                    <a:pt x="14400" y="21383"/>
                    <a:pt x="11127" y="21541"/>
                    <a:pt x="8509" y="20989"/>
                  </a:cubicBezTo>
                  <a:cubicBezTo>
                    <a:pt x="5891" y="20437"/>
                    <a:pt x="3927" y="19176"/>
                    <a:pt x="2618" y="17284"/>
                  </a:cubicBezTo>
                  <a:cubicBezTo>
                    <a:pt x="1309" y="15392"/>
                    <a:pt x="655" y="12869"/>
                    <a:pt x="0" y="1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7329627" y="3130906"/>
              <a:ext cx="10213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21055" y="4800"/>
                  </a:moveTo>
                  <a:cubicBezTo>
                    <a:pt x="18948" y="2400"/>
                    <a:pt x="16840" y="0"/>
                    <a:pt x="13416" y="0"/>
                  </a:cubicBezTo>
                  <a:cubicBezTo>
                    <a:pt x="9992" y="0"/>
                    <a:pt x="5250" y="2400"/>
                    <a:pt x="2616" y="5600"/>
                  </a:cubicBezTo>
                  <a:cubicBezTo>
                    <a:pt x="-18" y="8800"/>
                    <a:pt x="-545" y="12800"/>
                    <a:pt x="509" y="15200"/>
                  </a:cubicBezTo>
                  <a:cubicBezTo>
                    <a:pt x="1562" y="17600"/>
                    <a:pt x="4197" y="18400"/>
                    <a:pt x="6831" y="18000"/>
                  </a:cubicBezTo>
                  <a:cubicBezTo>
                    <a:pt x="9465" y="17600"/>
                    <a:pt x="12099" y="16000"/>
                    <a:pt x="13679" y="13200"/>
                  </a:cubicBezTo>
                  <a:cubicBezTo>
                    <a:pt x="15260" y="10400"/>
                    <a:pt x="15787" y="6400"/>
                    <a:pt x="15787" y="7600"/>
                  </a:cubicBezTo>
                  <a:cubicBezTo>
                    <a:pt x="15787" y="8800"/>
                    <a:pt x="15260" y="15200"/>
                    <a:pt x="147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9256472" y="2249220"/>
              <a:ext cx="69002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500"/>
                    <a:pt x="4800" y="7000"/>
                    <a:pt x="6800" y="10050"/>
                  </a:cubicBezTo>
                  <a:cubicBezTo>
                    <a:pt x="8800" y="13100"/>
                    <a:pt x="10400" y="15700"/>
                    <a:pt x="12800" y="17550"/>
                  </a:cubicBezTo>
                  <a:cubicBezTo>
                    <a:pt x="15200" y="19400"/>
                    <a:pt x="18400" y="20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9225804" y="2663229"/>
              <a:ext cx="9967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9340807" y="2640229"/>
              <a:ext cx="99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9114295" y="3092572"/>
              <a:ext cx="130968" cy="45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84" fill="norm" stroke="1" extrusionOk="0">
                  <a:moveTo>
                    <a:pt x="679" y="0"/>
                  </a:moveTo>
                  <a:cubicBezTo>
                    <a:pt x="263" y="1931"/>
                    <a:pt x="-152" y="3861"/>
                    <a:pt x="56" y="5128"/>
                  </a:cubicBezTo>
                  <a:cubicBezTo>
                    <a:pt x="263" y="6396"/>
                    <a:pt x="1094" y="6999"/>
                    <a:pt x="2548" y="7301"/>
                  </a:cubicBezTo>
                  <a:cubicBezTo>
                    <a:pt x="4002" y="7602"/>
                    <a:pt x="6079" y="7602"/>
                    <a:pt x="9194" y="6758"/>
                  </a:cubicBezTo>
                  <a:cubicBezTo>
                    <a:pt x="12310" y="5913"/>
                    <a:pt x="16463" y="4223"/>
                    <a:pt x="18748" y="2956"/>
                  </a:cubicBezTo>
                  <a:cubicBezTo>
                    <a:pt x="21033" y="1689"/>
                    <a:pt x="21448" y="845"/>
                    <a:pt x="21240" y="724"/>
                  </a:cubicBezTo>
                  <a:cubicBezTo>
                    <a:pt x="21033" y="603"/>
                    <a:pt x="20202" y="1207"/>
                    <a:pt x="19994" y="3499"/>
                  </a:cubicBezTo>
                  <a:cubicBezTo>
                    <a:pt x="19787" y="5792"/>
                    <a:pt x="20202" y="9774"/>
                    <a:pt x="20202" y="12731"/>
                  </a:cubicBezTo>
                  <a:cubicBezTo>
                    <a:pt x="20202" y="15687"/>
                    <a:pt x="19787" y="17618"/>
                    <a:pt x="19163" y="18885"/>
                  </a:cubicBezTo>
                  <a:cubicBezTo>
                    <a:pt x="18540" y="20152"/>
                    <a:pt x="17710" y="20755"/>
                    <a:pt x="16048" y="21117"/>
                  </a:cubicBezTo>
                  <a:cubicBezTo>
                    <a:pt x="14387" y="21479"/>
                    <a:pt x="11894" y="21600"/>
                    <a:pt x="9610" y="21359"/>
                  </a:cubicBezTo>
                  <a:cubicBezTo>
                    <a:pt x="7325" y="21117"/>
                    <a:pt x="5248" y="20514"/>
                    <a:pt x="5456" y="19307"/>
                  </a:cubicBezTo>
                  <a:cubicBezTo>
                    <a:pt x="5663" y="18101"/>
                    <a:pt x="8156" y="16291"/>
                    <a:pt x="10648" y="14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9322918" y="3230575"/>
              <a:ext cx="56224" cy="15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441" fill="norm" stroke="1" extrusionOk="0">
                  <a:moveTo>
                    <a:pt x="12209" y="0"/>
                  </a:moveTo>
                  <a:cubicBezTo>
                    <a:pt x="7513" y="5923"/>
                    <a:pt x="2818" y="11845"/>
                    <a:pt x="939" y="15677"/>
                  </a:cubicBezTo>
                  <a:cubicBezTo>
                    <a:pt x="-939" y="19510"/>
                    <a:pt x="0" y="21252"/>
                    <a:pt x="3757" y="21426"/>
                  </a:cubicBezTo>
                  <a:cubicBezTo>
                    <a:pt x="7513" y="21600"/>
                    <a:pt x="14087" y="20206"/>
                    <a:pt x="20661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9302473" y="3276576"/>
              <a:ext cx="99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9471143" y="3245909"/>
              <a:ext cx="99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9683259" y="3169241"/>
              <a:ext cx="126693" cy="34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70" fill="norm" stroke="1" extrusionOk="0">
                  <a:moveTo>
                    <a:pt x="1728" y="0"/>
                  </a:moveTo>
                  <a:cubicBezTo>
                    <a:pt x="864" y="788"/>
                    <a:pt x="0" y="1577"/>
                    <a:pt x="0" y="2444"/>
                  </a:cubicBezTo>
                  <a:cubicBezTo>
                    <a:pt x="0" y="3311"/>
                    <a:pt x="864" y="4257"/>
                    <a:pt x="2376" y="4730"/>
                  </a:cubicBezTo>
                  <a:cubicBezTo>
                    <a:pt x="3888" y="5203"/>
                    <a:pt x="6048" y="5203"/>
                    <a:pt x="9072" y="4651"/>
                  </a:cubicBezTo>
                  <a:cubicBezTo>
                    <a:pt x="12096" y="4099"/>
                    <a:pt x="15984" y="2996"/>
                    <a:pt x="18360" y="2050"/>
                  </a:cubicBezTo>
                  <a:cubicBezTo>
                    <a:pt x="20736" y="1104"/>
                    <a:pt x="21600" y="315"/>
                    <a:pt x="21384" y="236"/>
                  </a:cubicBezTo>
                  <a:cubicBezTo>
                    <a:pt x="21168" y="158"/>
                    <a:pt x="19872" y="788"/>
                    <a:pt x="19224" y="2365"/>
                  </a:cubicBezTo>
                  <a:cubicBezTo>
                    <a:pt x="18576" y="3942"/>
                    <a:pt x="18576" y="6464"/>
                    <a:pt x="19008" y="9066"/>
                  </a:cubicBezTo>
                  <a:cubicBezTo>
                    <a:pt x="19440" y="11667"/>
                    <a:pt x="20304" y="14347"/>
                    <a:pt x="20736" y="16161"/>
                  </a:cubicBezTo>
                  <a:cubicBezTo>
                    <a:pt x="21168" y="17974"/>
                    <a:pt x="21168" y="18920"/>
                    <a:pt x="20520" y="19708"/>
                  </a:cubicBezTo>
                  <a:cubicBezTo>
                    <a:pt x="19872" y="20496"/>
                    <a:pt x="18576" y="21127"/>
                    <a:pt x="16848" y="21364"/>
                  </a:cubicBezTo>
                  <a:cubicBezTo>
                    <a:pt x="15120" y="21600"/>
                    <a:pt x="12960" y="21442"/>
                    <a:pt x="11016" y="20891"/>
                  </a:cubicBezTo>
                  <a:cubicBezTo>
                    <a:pt x="9072" y="20339"/>
                    <a:pt x="7344" y="19393"/>
                    <a:pt x="7344" y="18131"/>
                  </a:cubicBezTo>
                  <a:cubicBezTo>
                    <a:pt x="7344" y="16870"/>
                    <a:pt x="9072" y="15293"/>
                    <a:pt x="10800" y="13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9870957" y="3276576"/>
              <a:ext cx="52531" cy="13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95" fill="norm" stroke="1" extrusionOk="0">
                  <a:moveTo>
                    <a:pt x="8799" y="0"/>
                  </a:moveTo>
                  <a:cubicBezTo>
                    <a:pt x="4685" y="5815"/>
                    <a:pt x="571" y="11631"/>
                    <a:pt x="56" y="15369"/>
                  </a:cubicBezTo>
                  <a:cubicBezTo>
                    <a:pt x="-458" y="19108"/>
                    <a:pt x="2628" y="20769"/>
                    <a:pt x="6742" y="21185"/>
                  </a:cubicBezTo>
                  <a:cubicBezTo>
                    <a:pt x="10856" y="21600"/>
                    <a:pt x="15999" y="20769"/>
                    <a:pt x="2114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9877486" y="3322577"/>
              <a:ext cx="69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9969488" y="3307244"/>
              <a:ext cx="53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10107491" y="3276576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10153492" y="3147442"/>
              <a:ext cx="122712" cy="32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1356" fill="norm" stroke="1" extrusionOk="0">
                  <a:moveTo>
                    <a:pt x="0" y="421"/>
                  </a:moveTo>
                  <a:cubicBezTo>
                    <a:pt x="2118" y="88"/>
                    <a:pt x="4235" y="-244"/>
                    <a:pt x="7412" y="254"/>
                  </a:cubicBezTo>
                  <a:cubicBezTo>
                    <a:pt x="10588" y="753"/>
                    <a:pt x="14823" y="2082"/>
                    <a:pt x="17576" y="4159"/>
                  </a:cubicBezTo>
                  <a:cubicBezTo>
                    <a:pt x="20329" y="6236"/>
                    <a:pt x="21600" y="9061"/>
                    <a:pt x="18635" y="12051"/>
                  </a:cubicBezTo>
                  <a:cubicBezTo>
                    <a:pt x="15671" y="15042"/>
                    <a:pt x="8471" y="18199"/>
                    <a:pt x="1271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8853931" y="3069572"/>
              <a:ext cx="256871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6673" y="0"/>
                  </a:moveTo>
                  <a:cubicBezTo>
                    <a:pt x="5614" y="138"/>
                    <a:pt x="4556" y="277"/>
                    <a:pt x="3391" y="1454"/>
                  </a:cubicBezTo>
                  <a:cubicBezTo>
                    <a:pt x="2226" y="2631"/>
                    <a:pt x="956" y="4846"/>
                    <a:pt x="320" y="7338"/>
                  </a:cubicBezTo>
                  <a:cubicBezTo>
                    <a:pt x="-315" y="9831"/>
                    <a:pt x="-315" y="12600"/>
                    <a:pt x="3285" y="15023"/>
                  </a:cubicBezTo>
                  <a:cubicBezTo>
                    <a:pt x="6885" y="17446"/>
                    <a:pt x="14085" y="19523"/>
                    <a:pt x="21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10766839" y="1079056"/>
              <a:ext cx="207006" cy="47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1470"/>
                  </a:moveTo>
                  <a:cubicBezTo>
                    <a:pt x="1600" y="19380"/>
                    <a:pt x="3200" y="17289"/>
                    <a:pt x="5733" y="14618"/>
                  </a:cubicBezTo>
                  <a:cubicBezTo>
                    <a:pt x="8267" y="11947"/>
                    <a:pt x="11733" y="8696"/>
                    <a:pt x="14267" y="6431"/>
                  </a:cubicBezTo>
                  <a:cubicBezTo>
                    <a:pt x="16800" y="4167"/>
                    <a:pt x="18400" y="2889"/>
                    <a:pt x="19467" y="1902"/>
                  </a:cubicBezTo>
                  <a:cubicBezTo>
                    <a:pt x="20533" y="915"/>
                    <a:pt x="21067" y="218"/>
                    <a:pt x="20667" y="44"/>
                  </a:cubicBezTo>
                  <a:cubicBezTo>
                    <a:pt x="20267" y="-130"/>
                    <a:pt x="18933" y="218"/>
                    <a:pt x="17200" y="973"/>
                  </a:cubicBezTo>
                  <a:cubicBezTo>
                    <a:pt x="15467" y="1728"/>
                    <a:pt x="13333" y="2889"/>
                    <a:pt x="11600" y="3818"/>
                  </a:cubicBezTo>
                  <a:cubicBezTo>
                    <a:pt x="9867" y="4747"/>
                    <a:pt x="8533" y="5444"/>
                    <a:pt x="7867" y="5502"/>
                  </a:cubicBezTo>
                  <a:cubicBezTo>
                    <a:pt x="7200" y="5560"/>
                    <a:pt x="7200" y="4980"/>
                    <a:pt x="8133" y="4225"/>
                  </a:cubicBezTo>
                  <a:cubicBezTo>
                    <a:pt x="9067" y="3470"/>
                    <a:pt x="10933" y="2541"/>
                    <a:pt x="12667" y="1960"/>
                  </a:cubicBezTo>
                  <a:cubicBezTo>
                    <a:pt x="14400" y="1380"/>
                    <a:pt x="16000" y="1147"/>
                    <a:pt x="17200" y="1264"/>
                  </a:cubicBezTo>
                  <a:cubicBezTo>
                    <a:pt x="18400" y="1380"/>
                    <a:pt x="19200" y="1844"/>
                    <a:pt x="19867" y="2657"/>
                  </a:cubicBezTo>
                  <a:cubicBezTo>
                    <a:pt x="20533" y="3470"/>
                    <a:pt x="21067" y="4631"/>
                    <a:pt x="21600" y="5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10525035" y="471651"/>
              <a:ext cx="103802" cy="29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518" fill="norm" stroke="1" extrusionOk="0">
                  <a:moveTo>
                    <a:pt x="20889" y="1026"/>
                  </a:moveTo>
                  <a:cubicBezTo>
                    <a:pt x="18832" y="472"/>
                    <a:pt x="16775" y="-82"/>
                    <a:pt x="14718" y="10"/>
                  </a:cubicBezTo>
                  <a:cubicBezTo>
                    <a:pt x="12660" y="103"/>
                    <a:pt x="10603" y="841"/>
                    <a:pt x="7775" y="3795"/>
                  </a:cubicBezTo>
                  <a:cubicBezTo>
                    <a:pt x="4946" y="6749"/>
                    <a:pt x="1346" y="11918"/>
                    <a:pt x="318" y="15056"/>
                  </a:cubicBezTo>
                  <a:cubicBezTo>
                    <a:pt x="-711" y="18195"/>
                    <a:pt x="832" y="19303"/>
                    <a:pt x="3918" y="20041"/>
                  </a:cubicBezTo>
                  <a:cubicBezTo>
                    <a:pt x="7003" y="20780"/>
                    <a:pt x="11632" y="21149"/>
                    <a:pt x="1626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10676261" y="585516"/>
              <a:ext cx="130393" cy="39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79" fill="norm" stroke="1" extrusionOk="0">
                  <a:moveTo>
                    <a:pt x="4754" y="0"/>
                  </a:moveTo>
                  <a:cubicBezTo>
                    <a:pt x="3092" y="550"/>
                    <a:pt x="1431" y="1101"/>
                    <a:pt x="600" y="1720"/>
                  </a:cubicBezTo>
                  <a:cubicBezTo>
                    <a:pt x="-231" y="2339"/>
                    <a:pt x="-231" y="3027"/>
                    <a:pt x="807" y="3646"/>
                  </a:cubicBezTo>
                  <a:cubicBezTo>
                    <a:pt x="1846" y="4265"/>
                    <a:pt x="3923" y="4815"/>
                    <a:pt x="7038" y="4678"/>
                  </a:cubicBezTo>
                  <a:cubicBezTo>
                    <a:pt x="10154" y="4540"/>
                    <a:pt x="14307" y="3715"/>
                    <a:pt x="17007" y="2958"/>
                  </a:cubicBezTo>
                  <a:cubicBezTo>
                    <a:pt x="19707" y="2201"/>
                    <a:pt x="20954" y="1513"/>
                    <a:pt x="21161" y="1513"/>
                  </a:cubicBezTo>
                  <a:cubicBezTo>
                    <a:pt x="21369" y="1513"/>
                    <a:pt x="20538" y="2201"/>
                    <a:pt x="20123" y="4953"/>
                  </a:cubicBezTo>
                  <a:cubicBezTo>
                    <a:pt x="19707" y="7704"/>
                    <a:pt x="19707" y="12520"/>
                    <a:pt x="19084" y="15546"/>
                  </a:cubicBezTo>
                  <a:cubicBezTo>
                    <a:pt x="18461" y="18573"/>
                    <a:pt x="17215" y="19811"/>
                    <a:pt x="15346" y="20568"/>
                  </a:cubicBezTo>
                  <a:cubicBezTo>
                    <a:pt x="13477" y="21325"/>
                    <a:pt x="10984" y="21600"/>
                    <a:pt x="8492" y="21187"/>
                  </a:cubicBezTo>
                  <a:cubicBezTo>
                    <a:pt x="6000" y="20775"/>
                    <a:pt x="3507" y="19674"/>
                    <a:pt x="3507" y="18229"/>
                  </a:cubicBezTo>
                  <a:cubicBezTo>
                    <a:pt x="3507" y="16785"/>
                    <a:pt x="6000" y="14996"/>
                    <a:pt x="8492" y="1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10906266" y="685185"/>
              <a:ext cx="3691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5009"/>
                    <a:pt x="4958" y="10017"/>
                    <a:pt x="2078" y="13304"/>
                  </a:cubicBezTo>
                  <a:cubicBezTo>
                    <a:pt x="-802" y="16591"/>
                    <a:pt x="-802" y="18157"/>
                    <a:pt x="2798" y="19252"/>
                  </a:cubicBezTo>
                  <a:cubicBezTo>
                    <a:pt x="6398" y="20348"/>
                    <a:pt x="13598" y="20974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10904842" y="807854"/>
              <a:ext cx="69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11035179" y="792520"/>
              <a:ext cx="61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11172502" y="746519"/>
              <a:ext cx="2368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00"/>
                    <a:pt x="2735" y="10400"/>
                    <a:pt x="575" y="14000"/>
                  </a:cubicBezTo>
                  <a:cubicBezTo>
                    <a:pt x="-1585" y="17600"/>
                    <a:pt x="2735" y="196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11311185" y="646850"/>
              <a:ext cx="15333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000"/>
                    <a:pt x="8640" y="10400"/>
                    <a:pt x="12240" y="6800"/>
                  </a:cubicBezTo>
                  <a:cubicBezTo>
                    <a:pt x="15840" y="3200"/>
                    <a:pt x="1872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11610191" y="570182"/>
              <a:ext cx="171227" cy="38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4836" y="0"/>
                  </a:moveTo>
                  <a:cubicBezTo>
                    <a:pt x="3224" y="0"/>
                    <a:pt x="1612" y="0"/>
                    <a:pt x="806" y="424"/>
                  </a:cubicBezTo>
                  <a:cubicBezTo>
                    <a:pt x="0" y="847"/>
                    <a:pt x="0" y="1694"/>
                    <a:pt x="0" y="2471"/>
                  </a:cubicBezTo>
                  <a:cubicBezTo>
                    <a:pt x="0" y="3247"/>
                    <a:pt x="0" y="3953"/>
                    <a:pt x="645" y="4518"/>
                  </a:cubicBezTo>
                  <a:cubicBezTo>
                    <a:pt x="1290" y="5082"/>
                    <a:pt x="2579" y="5506"/>
                    <a:pt x="5481" y="5365"/>
                  </a:cubicBezTo>
                  <a:cubicBezTo>
                    <a:pt x="8382" y="5224"/>
                    <a:pt x="12896" y="4518"/>
                    <a:pt x="15636" y="3812"/>
                  </a:cubicBezTo>
                  <a:cubicBezTo>
                    <a:pt x="18376" y="3106"/>
                    <a:pt x="19343" y="2400"/>
                    <a:pt x="19827" y="1694"/>
                  </a:cubicBezTo>
                  <a:cubicBezTo>
                    <a:pt x="20310" y="988"/>
                    <a:pt x="20310" y="282"/>
                    <a:pt x="19988" y="282"/>
                  </a:cubicBezTo>
                  <a:cubicBezTo>
                    <a:pt x="19666" y="282"/>
                    <a:pt x="19021" y="988"/>
                    <a:pt x="19021" y="2965"/>
                  </a:cubicBezTo>
                  <a:cubicBezTo>
                    <a:pt x="19021" y="4941"/>
                    <a:pt x="19666" y="8188"/>
                    <a:pt x="20310" y="11153"/>
                  </a:cubicBezTo>
                  <a:cubicBezTo>
                    <a:pt x="20955" y="14118"/>
                    <a:pt x="21600" y="16800"/>
                    <a:pt x="21600" y="18494"/>
                  </a:cubicBezTo>
                  <a:cubicBezTo>
                    <a:pt x="21600" y="20188"/>
                    <a:pt x="20955" y="20894"/>
                    <a:pt x="19827" y="21247"/>
                  </a:cubicBezTo>
                  <a:cubicBezTo>
                    <a:pt x="18698" y="21600"/>
                    <a:pt x="17087" y="21600"/>
                    <a:pt x="15797" y="21247"/>
                  </a:cubicBezTo>
                  <a:cubicBezTo>
                    <a:pt x="14507" y="20894"/>
                    <a:pt x="13540" y="20188"/>
                    <a:pt x="13057" y="18988"/>
                  </a:cubicBezTo>
                  <a:cubicBezTo>
                    <a:pt x="12573" y="17788"/>
                    <a:pt x="12573" y="16094"/>
                    <a:pt x="12573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11887952" y="685185"/>
              <a:ext cx="67248" cy="18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29" fill="norm" stroke="1" extrusionOk="0">
                  <a:moveTo>
                    <a:pt x="18651" y="0"/>
                  </a:moveTo>
                  <a:cubicBezTo>
                    <a:pt x="12251" y="4962"/>
                    <a:pt x="5851" y="9924"/>
                    <a:pt x="2651" y="13135"/>
                  </a:cubicBezTo>
                  <a:cubicBezTo>
                    <a:pt x="-549" y="16346"/>
                    <a:pt x="-549" y="17805"/>
                    <a:pt x="1051" y="18973"/>
                  </a:cubicBezTo>
                  <a:cubicBezTo>
                    <a:pt x="2651" y="20141"/>
                    <a:pt x="5851" y="21016"/>
                    <a:pt x="9451" y="21308"/>
                  </a:cubicBezTo>
                  <a:cubicBezTo>
                    <a:pt x="13051" y="21600"/>
                    <a:pt x="17051" y="21308"/>
                    <a:pt x="21051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11878531" y="792520"/>
              <a:ext cx="8433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12047201" y="792520"/>
              <a:ext cx="92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12177537" y="728630"/>
              <a:ext cx="161005" cy="11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878"/>
                  </a:moveTo>
                  <a:cubicBezTo>
                    <a:pt x="1714" y="939"/>
                    <a:pt x="3429" y="0"/>
                    <a:pt x="5143" y="0"/>
                  </a:cubicBezTo>
                  <a:cubicBezTo>
                    <a:pt x="6857" y="0"/>
                    <a:pt x="8571" y="939"/>
                    <a:pt x="9429" y="2583"/>
                  </a:cubicBezTo>
                  <a:cubicBezTo>
                    <a:pt x="10286" y="4226"/>
                    <a:pt x="10286" y="6574"/>
                    <a:pt x="9600" y="8922"/>
                  </a:cubicBezTo>
                  <a:cubicBezTo>
                    <a:pt x="8914" y="11270"/>
                    <a:pt x="7543" y="13617"/>
                    <a:pt x="6343" y="15730"/>
                  </a:cubicBezTo>
                  <a:cubicBezTo>
                    <a:pt x="5143" y="17843"/>
                    <a:pt x="4114" y="19722"/>
                    <a:pt x="4800" y="20661"/>
                  </a:cubicBezTo>
                  <a:cubicBezTo>
                    <a:pt x="5486" y="21600"/>
                    <a:pt x="7886" y="21600"/>
                    <a:pt x="10971" y="21365"/>
                  </a:cubicBezTo>
                  <a:cubicBezTo>
                    <a:pt x="14057" y="21130"/>
                    <a:pt x="17829" y="20661"/>
                    <a:pt x="2160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12338541" y="501180"/>
              <a:ext cx="94608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1705" y="0"/>
                  </a:moveTo>
                  <a:cubicBezTo>
                    <a:pt x="4547" y="0"/>
                    <a:pt x="7389" y="0"/>
                    <a:pt x="10516" y="766"/>
                  </a:cubicBezTo>
                  <a:cubicBezTo>
                    <a:pt x="13642" y="1532"/>
                    <a:pt x="17053" y="3064"/>
                    <a:pt x="19042" y="5591"/>
                  </a:cubicBezTo>
                  <a:cubicBezTo>
                    <a:pt x="21032" y="8119"/>
                    <a:pt x="21600" y="11643"/>
                    <a:pt x="20463" y="14170"/>
                  </a:cubicBezTo>
                  <a:cubicBezTo>
                    <a:pt x="19326" y="16698"/>
                    <a:pt x="16484" y="18230"/>
                    <a:pt x="12790" y="19302"/>
                  </a:cubicBezTo>
                  <a:cubicBezTo>
                    <a:pt x="9095" y="20374"/>
                    <a:pt x="4547" y="209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2467900" y="4180954"/>
              <a:ext cx="310093" cy="60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20" fill="norm" stroke="1" extrusionOk="0">
                  <a:moveTo>
                    <a:pt x="9798" y="8179"/>
                  </a:moveTo>
                  <a:cubicBezTo>
                    <a:pt x="9621" y="7725"/>
                    <a:pt x="9444" y="7271"/>
                    <a:pt x="9355" y="7317"/>
                  </a:cubicBezTo>
                  <a:cubicBezTo>
                    <a:pt x="9267" y="7362"/>
                    <a:pt x="9267" y="7907"/>
                    <a:pt x="8381" y="9540"/>
                  </a:cubicBezTo>
                  <a:cubicBezTo>
                    <a:pt x="7496" y="11174"/>
                    <a:pt x="5726" y="13896"/>
                    <a:pt x="4398" y="15893"/>
                  </a:cubicBezTo>
                  <a:cubicBezTo>
                    <a:pt x="3070" y="17890"/>
                    <a:pt x="2185" y="19160"/>
                    <a:pt x="1476" y="20068"/>
                  </a:cubicBezTo>
                  <a:cubicBezTo>
                    <a:pt x="768" y="20975"/>
                    <a:pt x="237" y="21520"/>
                    <a:pt x="60" y="21520"/>
                  </a:cubicBezTo>
                  <a:cubicBezTo>
                    <a:pt x="-117" y="21520"/>
                    <a:pt x="60" y="20975"/>
                    <a:pt x="1122" y="19206"/>
                  </a:cubicBezTo>
                  <a:cubicBezTo>
                    <a:pt x="2185" y="17436"/>
                    <a:pt x="4132" y="14441"/>
                    <a:pt x="5991" y="11491"/>
                  </a:cubicBezTo>
                  <a:cubicBezTo>
                    <a:pt x="7850" y="8542"/>
                    <a:pt x="9621" y="5638"/>
                    <a:pt x="10772" y="3959"/>
                  </a:cubicBezTo>
                  <a:cubicBezTo>
                    <a:pt x="11922" y="2280"/>
                    <a:pt x="12453" y="1826"/>
                    <a:pt x="12985" y="1281"/>
                  </a:cubicBezTo>
                  <a:cubicBezTo>
                    <a:pt x="13516" y="737"/>
                    <a:pt x="14047" y="102"/>
                    <a:pt x="14578" y="11"/>
                  </a:cubicBezTo>
                  <a:cubicBezTo>
                    <a:pt x="15109" y="-80"/>
                    <a:pt x="15640" y="374"/>
                    <a:pt x="16349" y="2007"/>
                  </a:cubicBezTo>
                  <a:cubicBezTo>
                    <a:pt x="17057" y="3641"/>
                    <a:pt x="17942" y="6454"/>
                    <a:pt x="18827" y="9132"/>
                  </a:cubicBezTo>
                  <a:cubicBezTo>
                    <a:pt x="19713" y="11809"/>
                    <a:pt x="20598" y="14350"/>
                    <a:pt x="21483" y="16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2578654" y="4495604"/>
              <a:ext cx="15333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2897103" y="4214365"/>
              <a:ext cx="202898" cy="44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54" fill="norm" stroke="1" extrusionOk="0">
                  <a:moveTo>
                    <a:pt x="6046" y="4617"/>
                  </a:moveTo>
                  <a:cubicBezTo>
                    <a:pt x="5236" y="6437"/>
                    <a:pt x="4426" y="8257"/>
                    <a:pt x="4021" y="10381"/>
                  </a:cubicBezTo>
                  <a:cubicBezTo>
                    <a:pt x="3616" y="12504"/>
                    <a:pt x="3616" y="14931"/>
                    <a:pt x="3616" y="16933"/>
                  </a:cubicBezTo>
                  <a:cubicBezTo>
                    <a:pt x="3616" y="18936"/>
                    <a:pt x="3616" y="20513"/>
                    <a:pt x="3346" y="20999"/>
                  </a:cubicBezTo>
                  <a:cubicBezTo>
                    <a:pt x="3076" y="21484"/>
                    <a:pt x="2536" y="20877"/>
                    <a:pt x="1861" y="18511"/>
                  </a:cubicBezTo>
                  <a:cubicBezTo>
                    <a:pt x="1186" y="16145"/>
                    <a:pt x="376" y="12019"/>
                    <a:pt x="106" y="8924"/>
                  </a:cubicBezTo>
                  <a:cubicBezTo>
                    <a:pt x="-164" y="5830"/>
                    <a:pt x="106" y="3767"/>
                    <a:pt x="646" y="2432"/>
                  </a:cubicBezTo>
                  <a:cubicBezTo>
                    <a:pt x="1186" y="1097"/>
                    <a:pt x="1996" y="491"/>
                    <a:pt x="3211" y="187"/>
                  </a:cubicBezTo>
                  <a:cubicBezTo>
                    <a:pt x="4426" y="-116"/>
                    <a:pt x="6046" y="-116"/>
                    <a:pt x="7666" y="673"/>
                  </a:cubicBezTo>
                  <a:cubicBezTo>
                    <a:pt x="9286" y="1462"/>
                    <a:pt x="10906" y="3039"/>
                    <a:pt x="11446" y="4799"/>
                  </a:cubicBezTo>
                  <a:cubicBezTo>
                    <a:pt x="11986" y="6558"/>
                    <a:pt x="11446" y="8500"/>
                    <a:pt x="10771" y="9713"/>
                  </a:cubicBezTo>
                  <a:cubicBezTo>
                    <a:pt x="10096" y="10927"/>
                    <a:pt x="9286" y="11412"/>
                    <a:pt x="7801" y="11715"/>
                  </a:cubicBezTo>
                  <a:cubicBezTo>
                    <a:pt x="6316" y="12019"/>
                    <a:pt x="4156" y="12140"/>
                    <a:pt x="3076" y="12504"/>
                  </a:cubicBezTo>
                  <a:cubicBezTo>
                    <a:pt x="1996" y="12868"/>
                    <a:pt x="1996" y="13475"/>
                    <a:pt x="2536" y="14021"/>
                  </a:cubicBezTo>
                  <a:cubicBezTo>
                    <a:pt x="3076" y="14567"/>
                    <a:pt x="4156" y="15053"/>
                    <a:pt x="7396" y="15538"/>
                  </a:cubicBezTo>
                  <a:cubicBezTo>
                    <a:pt x="10636" y="16023"/>
                    <a:pt x="16036" y="16509"/>
                    <a:pt x="21436" y="1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3184904" y="4184209"/>
              <a:ext cx="137435" cy="46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464" fill="norm" stroke="1" extrusionOk="0">
                  <a:moveTo>
                    <a:pt x="20743" y="3759"/>
                  </a:moveTo>
                  <a:cubicBezTo>
                    <a:pt x="20357" y="3051"/>
                    <a:pt x="19972" y="2343"/>
                    <a:pt x="19200" y="1634"/>
                  </a:cubicBezTo>
                  <a:cubicBezTo>
                    <a:pt x="18429" y="926"/>
                    <a:pt x="17272" y="218"/>
                    <a:pt x="15729" y="41"/>
                  </a:cubicBezTo>
                  <a:cubicBezTo>
                    <a:pt x="14186" y="-136"/>
                    <a:pt x="12257" y="218"/>
                    <a:pt x="9557" y="1930"/>
                  </a:cubicBezTo>
                  <a:cubicBezTo>
                    <a:pt x="6857" y="3641"/>
                    <a:pt x="3386" y="6710"/>
                    <a:pt x="1457" y="9484"/>
                  </a:cubicBezTo>
                  <a:cubicBezTo>
                    <a:pt x="-471" y="12257"/>
                    <a:pt x="-857" y="14736"/>
                    <a:pt x="2614" y="16684"/>
                  </a:cubicBezTo>
                  <a:cubicBezTo>
                    <a:pt x="6086" y="18631"/>
                    <a:pt x="13414" y="20048"/>
                    <a:pt x="20743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3383015" y="4287144"/>
              <a:ext cx="152334" cy="58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73" fill="norm" stroke="1" extrusionOk="0">
                  <a:moveTo>
                    <a:pt x="5315" y="5970"/>
                  </a:moveTo>
                  <a:cubicBezTo>
                    <a:pt x="4967" y="7849"/>
                    <a:pt x="4618" y="9727"/>
                    <a:pt x="4967" y="11981"/>
                  </a:cubicBezTo>
                  <a:cubicBezTo>
                    <a:pt x="5315" y="14235"/>
                    <a:pt x="6360" y="16864"/>
                    <a:pt x="6883" y="18649"/>
                  </a:cubicBezTo>
                  <a:cubicBezTo>
                    <a:pt x="7406" y="20433"/>
                    <a:pt x="7406" y="21372"/>
                    <a:pt x="7231" y="21466"/>
                  </a:cubicBezTo>
                  <a:cubicBezTo>
                    <a:pt x="7057" y="21560"/>
                    <a:pt x="6709" y="20809"/>
                    <a:pt x="5664" y="18977"/>
                  </a:cubicBezTo>
                  <a:cubicBezTo>
                    <a:pt x="4618" y="17146"/>
                    <a:pt x="2876" y="14235"/>
                    <a:pt x="1657" y="11652"/>
                  </a:cubicBezTo>
                  <a:cubicBezTo>
                    <a:pt x="438" y="9070"/>
                    <a:pt x="-259" y="6816"/>
                    <a:pt x="89" y="5031"/>
                  </a:cubicBezTo>
                  <a:cubicBezTo>
                    <a:pt x="438" y="3247"/>
                    <a:pt x="1831" y="1932"/>
                    <a:pt x="3399" y="1134"/>
                  </a:cubicBezTo>
                  <a:cubicBezTo>
                    <a:pt x="4967" y="336"/>
                    <a:pt x="6709" y="54"/>
                    <a:pt x="8451" y="7"/>
                  </a:cubicBezTo>
                  <a:cubicBezTo>
                    <a:pt x="10193" y="-40"/>
                    <a:pt x="11935" y="148"/>
                    <a:pt x="14199" y="1181"/>
                  </a:cubicBezTo>
                  <a:cubicBezTo>
                    <a:pt x="16464" y="2214"/>
                    <a:pt x="19251" y="4092"/>
                    <a:pt x="20296" y="5548"/>
                  </a:cubicBezTo>
                  <a:cubicBezTo>
                    <a:pt x="21341" y="7003"/>
                    <a:pt x="20644" y="8037"/>
                    <a:pt x="18206" y="8741"/>
                  </a:cubicBezTo>
                  <a:cubicBezTo>
                    <a:pt x="15767" y="9445"/>
                    <a:pt x="11586" y="9821"/>
                    <a:pt x="8625" y="9774"/>
                  </a:cubicBezTo>
                  <a:cubicBezTo>
                    <a:pt x="5664" y="9727"/>
                    <a:pt x="3922" y="9257"/>
                    <a:pt x="2180" y="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3552343" y="4158263"/>
              <a:ext cx="161858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0" y="0"/>
                  </a:moveTo>
                  <a:cubicBezTo>
                    <a:pt x="1662" y="0"/>
                    <a:pt x="3323" y="0"/>
                    <a:pt x="5317" y="537"/>
                  </a:cubicBezTo>
                  <a:cubicBezTo>
                    <a:pt x="7311" y="1075"/>
                    <a:pt x="9637" y="2149"/>
                    <a:pt x="12462" y="4137"/>
                  </a:cubicBezTo>
                  <a:cubicBezTo>
                    <a:pt x="15286" y="6125"/>
                    <a:pt x="18609" y="9027"/>
                    <a:pt x="20105" y="11821"/>
                  </a:cubicBezTo>
                  <a:cubicBezTo>
                    <a:pt x="21600" y="14615"/>
                    <a:pt x="21268" y="17301"/>
                    <a:pt x="19440" y="18913"/>
                  </a:cubicBezTo>
                  <a:cubicBezTo>
                    <a:pt x="17612" y="20525"/>
                    <a:pt x="14289" y="21063"/>
                    <a:pt x="10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3974019" y="4487937"/>
              <a:ext cx="245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4081355" y="4395935"/>
              <a:ext cx="10733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320"/>
                    <a:pt x="9257" y="8640"/>
                    <a:pt x="12857" y="12240"/>
                  </a:cubicBezTo>
                  <a:cubicBezTo>
                    <a:pt x="16457" y="15840"/>
                    <a:pt x="19029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4434030" y="4202920"/>
              <a:ext cx="306674" cy="45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900" y="18285"/>
                    <a:pt x="1800" y="15147"/>
                    <a:pt x="2700" y="12070"/>
                  </a:cubicBezTo>
                  <a:cubicBezTo>
                    <a:pt x="3600" y="8993"/>
                    <a:pt x="4500" y="5976"/>
                    <a:pt x="5130" y="4106"/>
                  </a:cubicBezTo>
                  <a:cubicBezTo>
                    <a:pt x="5760" y="2235"/>
                    <a:pt x="6120" y="1511"/>
                    <a:pt x="6660" y="908"/>
                  </a:cubicBezTo>
                  <a:cubicBezTo>
                    <a:pt x="7200" y="305"/>
                    <a:pt x="7920" y="-178"/>
                    <a:pt x="8550" y="63"/>
                  </a:cubicBezTo>
                  <a:cubicBezTo>
                    <a:pt x="9180" y="305"/>
                    <a:pt x="9720" y="1270"/>
                    <a:pt x="10350" y="2778"/>
                  </a:cubicBezTo>
                  <a:cubicBezTo>
                    <a:pt x="10980" y="4287"/>
                    <a:pt x="11700" y="6338"/>
                    <a:pt x="12420" y="7545"/>
                  </a:cubicBezTo>
                  <a:cubicBezTo>
                    <a:pt x="13140" y="8752"/>
                    <a:pt x="13860" y="9114"/>
                    <a:pt x="14940" y="8993"/>
                  </a:cubicBezTo>
                  <a:cubicBezTo>
                    <a:pt x="16020" y="8872"/>
                    <a:pt x="17460" y="8269"/>
                    <a:pt x="18450" y="7726"/>
                  </a:cubicBezTo>
                  <a:cubicBezTo>
                    <a:pt x="19440" y="7183"/>
                    <a:pt x="19980" y="6700"/>
                    <a:pt x="20430" y="6037"/>
                  </a:cubicBezTo>
                  <a:cubicBezTo>
                    <a:pt x="20880" y="5373"/>
                    <a:pt x="21240" y="4528"/>
                    <a:pt x="21420" y="4407"/>
                  </a:cubicBezTo>
                  <a:cubicBezTo>
                    <a:pt x="21600" y="4287"/>
                    <a:pt x="21600" y="4890"/>
                    <a:pt x="21420" y="6821"/>
                  </a:cubicBezTo>
                  <a:cubicBezTo>
                    <a:pt x="21240" y="8752"/>
                    <a:pt x="20880" y="12010"/>
                    <a:pt x="20880" y="14363"/>
                  </a:cubicBezTo>
                  <a:cubicBezTo>
                    <a:pt x="20880" y="16716"/>
                    <a:pt x="21240" y="18164"/>
                    <a:pt x="21600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4887012" y="4193669"/>
              <a:ext cx="160366" cy="51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08" fill="norm" stroke="1" extrusionOk="0">
                  <a:moveTo>
                    <a:pt x="10200" y="3347"/>
                  </a:moveTo>
                  <a:cubicBezTo>
                    <a:pt x="8485" y="7323"/>
                    <a:pt x="6771" y="11299"/>
                    <a:pt x="5571" y="13771"/>
                  </a:cubicBezTo>
                  <a:cubicBezTo>
                    <a:pt x="4371" y="16242"/>
                    <a:pt x="3685" y="17209"/>
                    <a:pt x="3171" y="17962"/>
                  </a:cubicBezTo>
                  <a:cubicBezTo>
                    <a:pt x="2657" y="18714"/>
                    <a:pt x="2314" y="19251"/>
                    <a:pt x="1800" y="19950"/>
                  </a:cubicBezTo>
                  <a:cubicBezTo>
                    <a:pt x="1285" y="20648"/>
                    <a:pt x="600" y="21508"/>
                    <a:pt x="257" y="21508"/>
                  </a:cubicBezTo>
                  <a:cubicBezTo>
                    <a:pt x="-86" y="21508"/>
                    <a:pt x="-86" y="20648"/>
                    <a:pt x="257" y="18284"/>
                  </a:cubicBezTo>
                  <a:cubicBezTo>
                    <a:pt x="600" y="15920"/>
                    <a:pt x="1285" y="12051"/>
                    <a:pt x="2485" y="8881"/>
                  </a:cubicBezTo>
                  <a:cubicBezTo>
                    <a:pt x="3685" y="5711"/>
                    <a:pt x="5400" y="3239"/>
                    <a:pt x="6943" y="1789"/>
                  </a:cubicBezTo>
                  <a:cubicBezTo>
                    <a:pt x="8485" y="338"/>
                    <a:pt x="9857" y="-92"/>
                    <a:pt x="11057" y="15"/>
                  </a:cubicBezTo>
                  <a:cubicBezTo>
                    <a:pt x="12257" y="123"/>
                    <a:pt x="13285" y="768"/>
                    <a:pt x="14657" y="2595"/>
                  </a:cubicBezTo>
                  <a:cubicBezTo>
                    <a:pt x="16028" y="4421"/>
                    <a:pt x="17743" y="7430"/>
                    <a:pt x="18943" y="10009"/>
                  </a:cubicBezTo>
                  <a:cubicBezTo>
                    <a:pt x="20143" y="12589"/>
                    <a:pt x="20828" y="14738"/>
                    <a:pt x="21514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4917040" y="4418936"/>
              <a:ext cx="253007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8600"/>
                    <a:pt x="873" y="15600"/>
                    <a:pt x="4473" y="12000"/>
                  </a:cubicBezTo>
                  <a:cubicBezTo>
                    <a:pt x="8073" y="8400"/>
                    <a:pt x="14836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5233937" y="4202084"/>
              <a:ext cx="173782" cy="44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104"/>
                  </a:moveTo>
                  <a:cubicBezTo>
                    <a:pt x="19059" y="-18"/>
                    <a:pt x="16518" y="-141"/>
                    <a:pt x="13976" y="411"/>
                  </a:cubicBezTo>
                  <a:cubicBezTo>
                    <a:pt x="11435" y="964"/>
                    <a:pt x="8894" y="2191"/>
                    <a:pt x="6035" y="4584"/>
                  </a:cubicBezTo>
                  <a:cubicBezTo>
                    <a:pt x="3176" y="6977"/>
                    <a:pt x="0" y="10536"/>
                    <a:pt x="0" y="13482"/>
                  </a:cubicBezTo>
                  <a:cubicBezTo>
                    <a:pt x="0" y="16427"/>
                    <a:pt x="3176" y="18759"/>
                    <a:pt x="6035" y="19986"/>
                  </a:cubicBezTo>
                  <a:cubicBezTo>
                    <a:pt x="8894" y="21214"/>
                    <a:pt x="11435" y="21336"/>
                    <a:pt x="13976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5393703" y="4395935"/>
              <a:ext cx="236355" cy="42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88" fill="norm" stroke="1" extrusionOk="0">
                  <a:moveTo>
                    <a:pt x="14358" y="0"/>
                  </a:moveTo>
                  <a:cubicBezTo>
                    <a:pt x="10682" y="383"/>
                    <a:pt x="7005" y="767"/>
                    <a:pt x="4707" y="1150"/>
                  </a:cubicBezTo>
                  <a:cubicBezTo>
                    <a:pt x="2409" y="1534"/>
                    <a:pt x="1490" y="1917"/>
                    <a:pt x="801" y="2556"/>
                  </a:cubicBezTo>
                  <a:cubicBezTo>
                    <a:pt x="112" y="3195"/>
                    <a:pt x="-348" y="4090"/>
                    <a:pt x="341" y="4537"/>
                  </a:cubicBezTo>
                  <a:cubicBezTo>
                    <a:pt x="1031" y="4985"/>
                    <a:pt x="2869" y="4985"/>
                    <a:pt x="4363" y="4857"/>
                  </a:cubicBezTo>
                  <a:cubicBezTo>
                    <a:pt x="5856" y="4729"/>
                    <a:pt x="7005" y="4473"/>
                    <a:pt x="8499" y="4090"/>
                  </a:cubicBezTo>
                  <a:cubicBezTo>
                    <a:pt x="9992" y="3707"/>
                    <a:pt x="11831" y="3195"/>
                    <a:pt x="12520" y="3259"/>
                  </a:cubicBezTo>
                  <a:cubicBezTo>
                    <a:pt x="13209" y="3323"/>
                    <a:pt x="12750" y="3962"/>
                    <a:pt x="11486" y="6007"/>
                  </a:cubicBezTo>
                  <a:cubicBezTo>
                    <a:pt x="10222" y="8052"/>
                    <a:pt x="8154" y="11503"/>
                    <a:pt x="6661" y="13995"/>
                  </a:cubicBezTo>
                  <a:cubicBezTo>
                    <a:pt x="5167" y="16488"/>
                    <a:pt x="4248" y="18021"/>
                    <a:pt x="3673" y="19235"/>
                  </a:cubicBezTo>
                  <a:cubicBezTo>
                    <a:pt x="3099" y="20450"/>
                    <a:pt x="2869" y="21344"/>
                    <a:pt x="3329" y="21472"/>
                  </a:cubicBezTo>
                  <a:cubicBezTo>
                    <a:pt x="3788" y="21600"/>
                    <a:pt x="4937" y="20961"/>
                    <a:pt x="8039" y="19235"/>
                  </a:cubicBezTo>
                  <a:cubicBezTo>
                    <a:pt x="11141" y="17510"/>
                    <a:pt x="16197" y="14698"/>
                    <a:pt x="21252" y="11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5722059" y="4158263"/>
              <a:ext cx="108702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4521" y="0"/>
                  </a:moveTo>
                  <a:cubicBezTo>
                    <a:pt x="8540" y="860"/>
                    <a:pt x="12558" y="1719"/>
                    <a:pt x="15823" y="3761"/>
                  </a:cubicBezTo>
                  <a:cubicBezTo>
                    <a:pt x="19088" y="5803"/>
                    <a:pt x="21600" y="9027"/>
                    <a:pt x="21349" y="12036"/>
                  </a:cubicBezTo>
                  <a:cubicBezTo>
                    <a:pt x="21098" y="15045"/>
                    <a:pt x="18084" y="17839"/>
                    <a:pt x="14065" y="19397"/>
                  </a:cubicBezTo>
                  <a:cubicBezTo>
                    <a:pt x="10046" y="20955"/>
                    <a:pt x="5023" y="21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6074733" y="4294790"/>
              <a:ext cx="191672" cy="1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32" y="11040"/>
                    <a:pt x="8064" y="1783"/>
                    <a:pt x="11664" y="240"/>
                  </a:cubicBezTo>
                  <a:cubicBezTo>
                    <a:pt x="15264" y="-1303"/>
                    <a:pt x="1843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6113067" y="4388268"/>
              <a:ext cx="145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6159068" y="4510937"/>
              <a:ext cx="115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6668614" y="4162581"/>
              <a:ext cx="226472" cy="49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15" fill="norm" stroke="1" extrusionOk="0">
                  <a:moveTo>
                    <a:pt x="8401" y="8367"/>
                  </a:moveTo>
                  <a:cubicBezTo>
                    <a:pt x="5974" y="11986"/>
                    <a:pt x="3547" y="15604"/>
                    <a:pt x="2091" y="17906"/>
                  </a:cubicBezTo>
                  <a:cubicBezTo>
                    <a:pt x="635" y="20209"/>
                    <a:pt x="150" y="21196"/>
                    <a:pt x="28" y="21305"/>
                  </a:cubicBezTo>
                  <a:cubicBezTo>
                    <a:pt x="-93" y="21415"/>
                    <a:pt x="150" y="20647"/>
                    <a:pt x="1242" y="18235"/>
                  </a:cubicBezTo>
                  <a:cubicBezTo>
                    <a:pt x="2334" y="15823"/>
                    <a:pt x="4276" y="11766"/>
                    <a:pt x="6096" y="8532"/>
                  </a:cubicBezTo>
                  <a:cubicBezTo>
                    <a:pt x="7916" y="5297"/>
                    <a:pt x="9615" y="2885"/>
                    <a:pt x="10950" y="1514"/>
                  </a:cubicBezTo>
                  <a:cubicBezTo>
                    <a:pt x="12285" y="144"/>
                    <a:pt x="13255" y="-185"/>
                    <a:pt x="14226" y="89"/>
                  </a:cubicBezTo>
                  <a:cubicBezTo>
                    <a:pt x="15197" y="363"/>
                    <a:pt x="16168" y="1240"/>
                    <a:pt x="17260" y="3543"/>
                  </a:cubicBezTo>
                  <a:cubicBezTo>
                    <a:pt x="18352" y="5845"/>
                    <a:pt x="19565" y="9573"/>
                    <a:pt x="20294" y="12479"/>
                  </a:cubicBezTo>
                  <a:cubicBezTo>
                    <a:pt x="21022" y="15385"/>
                    <a:pt x="21264" y="17468"/>
                    <a:pt x="21507" y="1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6741748" y="4434269"/>
              <a:ext cx="161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7033526" y="4221344"/>
              <a:ext cx="175900" cy="41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11" fill="norm" stroke="1" extrusionOk="0">
                  <a:moveTo>
                    <a:pt x="5581" y="6195"/>
                  </a:moveTo>
                  <a:cubicBezTo>
                    <a:pt x="4329" y="10776"/>
                    <a:pt x="3076" y="15358"/>
                    <a:pt x="2450" y="18042"/>
                  </a:cubicBezTo>
                  <a:cubicBezTo>
                    <a:pt x="1824" y="20726"/>
                    <a:pt x="1824" y="21511"/>
                    <a:pt x="1511" y="21511"/>
                  </a:cubicBezTo>
                  <a:cubicBezTo>
                    <a:pt x="1198" y="21511"/>
                    <a:pt x="572" y="20726"/>
                    <a:pt x="259" y="17846"/>
                  </a:cubicBezTo>
                  <a:cubicBezTo>
                    <a:pt x="-54" y="14966"/>
                    <a:pt x="-54" y="9991"/>
                    <a:pt x="103" y="7046"/>
                  </a:cubicBezTo>
                  <a:cubicBezTo>
                    <a:pt x="259" y="4100"/>
                    <a:pt x="572" y="3184"/>
                    <a:pt x="1198" y="2333"/>
                  </a:cubicBezTo>
                  <a:cubicBezTo>
                    <a:pt x="1824" y="1482"/>
                    <a:pt x="2763" y="696"/>
                    <a:pt x="4016" y="304"/>
                  </a:cubicBezTo>
                  <a:cubicBezTo>
                    <a:pt x="5268" y="-89"/>
                    <a:pt x="6833" y="-89"/>
                    <a:pt x="7929" y="238"/>
                  </a:cubicBezTo>
                  <a:cubicBezTo>
                    <a:pt x="9024" y="566"/>
                    <a:pt x="9650" y="1220"/>
                    <a:pt x="10746" y="2726"/>
                  </a:cubicBezTo>
                  <a:cubicBezTo>
                    <a:pt x="11842" y="4231"/>
                    <a:pt x="13407" y="6587"/>
                    <a:pt x="13250" y="8289"/>
                  </a:cubicBezTo>
                  <a:cubicBezTo>
                    <a:pt x="13094" y="9991"/>
                    <a:pt x="11216" y="11038"/>
                    <a:pt x="9337" y="11627"/>
                  </a:cubicBezTo>
                  <a:cubicBezTo>
                    <a:pt x="7459" y="12216"/>
                    <a:pt x="5581" y="12347"/>
                    <a:pt x="5581" y="12740"/>
                  </a:cubicBezTo>
                  <a:cubicBezTo>
                    <a:pt x="5581" y="13133"/>
                    <a:pt x="7459" y="13787"/>
                    <a:pt x="10433" y="14835"/>
                  </a:cubicBezTo>
                  <a:cubicBezTo>
                    <a:pt x="13407" y="15882"/>
                    <a:pt x="17476" y="17322"/>
                    <a:pt x="21546" y="1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7342317" y="4244770"/>
              <a:ext cx="258118" cy="37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1711" y="6444"/>
                  </a:moveTo>
                  <a:cubicBezTo>
                    <a:pt x="1283" y="10822"/>
                    <a:pt x="855" y="15200"/>
                    <a:pt x="535" y="17827"/>
                  </a:cubicBezTo>
                  <a:cubicBezTo>
                    <a:pt x="214" y="20454"/>
                    <a:pt x="0" y="21330"/>
                    <a:pt x="0" y="21330"/>
                  </a:cubicBezTo>
                  <a:cubicBezTo>
                    <a:pt x="0" y="21330"/>
                    <a:pt x="214" y="20454"/>
                    <a:pt x="749" y="17316"/>
                  </a:cubicBezTo>
                  <a:cubicBezTo>
                    <a:pt x="1283" y="14179"/>
                    <a:pt x="2139" y="8779"/>
                    <a:pt x="2780" y="5349"/>
                  </a:cubicBezTo>
                  <a:cubicBezTo>
                    <a:pt x="3422" y="1919"/>
                    <a:pt x="3850" y="460"/>
                    <a:pt x="4063" y="95"/>
                  </a:cubicBezTo>
                  <a:cubicBezTo>
                    <a:pt x="4277" y="-270"/>
                    <a:pt x="4277" y="460"/>
                    <a:pt x="4277" y="1554"/>
                  </a:cubicBezTo>
                  <a:cubicBezTo>
                    <a:pt x="4277" y="2649"/>
                    <a:pt x="4277" y="4108"/>
                    <a:pt x="4598" y="5130"/>
                  </a:cubicBezTo>
                  <a:cubicBezTo>
                    <a:pt x="4919" y="6152"/>
                    <a:pt x="5560" y="6735"/>
                    <a:pt x="7806" y="6225"/>
                  </a:cubicBezTo>
                  <a:cubicBezTo>
                    <a:pt x="10052" y="5714"/>
                    <a:pt x="13901" y="4108"/>
                    <a:pt x="16253" y="3014"/>
                  </a:cubicBezTo>
                  <a:cubicBezTo>
                    <a:pt x="18606" y="1919"/>
                    <a:pt x="19461" y="1335"/>
                    <a:pt x="19889" y="1408"/>
                  </a:cubicBezTo>
                  <a:cubicBezTo>
                    <a:pt x="20317" y="1481"/>
                    <a:pt x="20317" y="2211"/>
                    <a:pt x="20210" y="4838"/>
                  </a:cubicBezTo>
                  <a:cubicBezTo>
                    <a:pt x="20103" y="7465"/>
                    <a:pt x="19889" y="11989"/>
                    <a:pt x="19675" y="14616"/>
                  </a:cubicBezTo>
                  <a:cubicBezTo>
                    <a:pt x="19461" y="17244"/>
                    <a:pt x="19248" y="17973"/>
                    <a:pt x="19568" y="18046"/>
                  </a:cubicBezTo>
                  <a:cubicBezTo>
                    <a:pt x="19889" y="18119"/>
                    <a:pt x="20745" y="17535"/>
                    <a:pt x="21600" y="16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7687325" y="4217526"/>
              <a:ext cx="158449" cy="439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11148" y="3824"/>
                  </a:moveTo>
                  <a:cubicBezTo>
                    <a:pt x="8710" y="6431"/>
                    <a:pt x="6271" y="9038"/>
                    <a:pt x="4529" y="11645"/>
                  </a:cubicBezTo>
                  <a:cubicBezTo>
                    <a:pt x="2787" y="14252"/>
                    <a:pt x="1742" y="16859"/>
                    <a:pt x="1045" y="18597"/>
                  </a:cubicBezTo>
                  <a:cubicBezTo>
                    <a:pt x="348" y="20335"/>
                    <a:pt x="0" y="21204"/>
                    <a:pt x="0" y="21328"/>
                  </a:cubicBezTo>
                  <a:cubicBezTo>
                    <a:pt x="0" y="21452"/>
                    <a:pt x="348" y="20831"/>
                    <a:pt x="1916" y="18038"/>
                  </a:cubicBezTo>
                  <a:cubicBezTo>
                    <a:pt x="3484" y="15245"/>
                    <a:pt x="6271" y="10280"/>
                    <a:pt x="8187" y="7052"/>
                  </a:cubicBezTo>
                  <a:cubicBezTo>
                    <a:pt x="10103" y="3824"/>
                    <a:pt x="11148" y="2335"/>
                    <a:pt x="12194" y="1342"/>
                  </a:cubicBezTo>
                  <a:cubicBezTo>
                    <a:pt x="13239" y="349"/>
                    <a:pt x="14284" y="-148"/>
                    <a:pt x="15329" y="38"/>
                  </a:cubicBezTo>
                  <a:cubicBezTo>
                    <a:pt x="16374" y="224"/>
                    <a:pt x="17419" y="1093"/>
                    <a:pt x="18290" y="3142"/>
                  </a:cubicBezTo>
                  <a:cubicBezTo>
                    <a:pt x="19161" y="5190"/>
                    <a:pt x="19858" y="8418"/>
                    <a:pt x="20381" y="10962"/>
                  </a:cubicBezTo>
                  <a:cubicBezTo>
                    <a:pt x="20903" y="13507"/>
                    <a:pt x="21252" y="15369"/>
                    <a:pt x="21600" y="17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7723104" y="4426602"/>
              <a:ext cx="191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8172375" y="4219598"/>
              <a:ext cx="171744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20737" y="0"/>
                  </a:moveTo>
                  <a:cubicBezTo>
                    <a:pt x="17034" y="126"/>
                    <a:pt x="13331" y="253"/>
                    <a:pt x="9937" y="1642"/>
                  </a:cubicBezTo>
                  <a:cubicBezTo>
                    <a:pt x="6543" y="3032"/>
                    <a:pt x="3457" y="5684"/>
                    <a:pt x="1606" y="8211"/>
                  </a:cubicBezTo>
                  <a:cubicBezTo>
                    <a:pt x="-246" y="10737"/>
                    <a:pt x="-863" y="13137"/>
                    <a:pt x="1760" y="15347"/>
                  </a:cubicBezTo>
                  <a:cubicBezTo>
                    <a:pt x="4383" y="17558"/>
                    <a:pt x="10246" y="19579"/>
                    <a:pt x="161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8398483" y="4232665"/>
              <a:ext cx="146308" cy="55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90" fill="norm" stroke="1" extrusionOk="0">
                  <a:moveTo>
                    <a:pt x="8836" y="8708"/>
                  </a:moveTo>
                  <a:cubicBezTo>
                    <a:pt x="5857" y="10888"/>
                    <a:pt x="2877" y="13068"/>
                    <a:pt x="1388" y="14901"/>
                  </a:cubicBezTo>
                  <a:cubicBezTo>
                    <a:pt x="-102" y="16734"/>
                    <a:pt x="-102" y="18220"/>
                    <a:pt x="84" y="19409"/>
                  </a:cubicBezTo>
                  <a:cubicBezTo>
                    <a:pt x="270" y="20598"/>
                    <a:pt x="643" y="21490"/>
                    <a:pt x="1201" y="21490"/>
                  </a:cubicBezTo>
                  <a:cubicBezTo>
                    <a:pt x="1760" y="21490"/>
                    <a:pt x="2505" y="20598"/>
                    <a:pt x="3064" y="18369"/>
                  </a:cubicBezTo>
                  <a:cubicBezTo>
                    <a:pt x="3622" y="16140"/>
                    <a:pt x="3995" y="12573"/>
                    <a:pt x="4367" y="9501"/>
                  </a:cubicBezTo>
                  <a:cubicBezTo>
                    <a:pt x="4739" y="6429"/>
                    <a:pt x="5112" y="3853"/>
                    <a:pt x="5670" y="2318"/>
                  </a:cubicBezTo>
                  <a:cubicBezTo>
                    <a:pt x="6229" y="782"/>
                    <a:pt x="6974" y="286"/>
                    <a:pt x="8464" y="88"/>
                  </a:cubicBezTo>
                  <a:cubicBezTo>
                    <a:pt x="9953" y="-110"/>
                    <a:pt x="12188" y="-11"/>
                    <a:pt x="14981" y="782"/>
                  </a:cubicBezTo>
                  <a:cubicBezTo>
                    <a:pt x="17774" y="1574"/>
                    <a:pt x="21126" y="3061"/>
                    <a:pt x="21312" y="4646"/>
                  </a:cubicBezTo>
                  <a:cubicBezTo>
                    <a:pt x="21498" y="6231"/>
                    <a:pt x="18519" y="7916"/>
                    <a:pt x="14981" y="8907"/>
                  </a:cubicBezTo>
                  <a:cubicBezTo>
                    <a:pt x="11443" y="9897"/>
                    <a:pt x="7346" y="10195"/>
                    <a:pt x="3250" y="1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8620124" y="4472603"/>
              <a:ext cx="20446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440"/>
                    <a:pt x="21600" y="2880"/>
                    <a:pt x="21600" y="6480"/>
                  </a:cubicBezTo>
                  <a:cubicBezTo>
                    <a:pt x="21600" y="10080"/>
                    <a:pt x="108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8848103" y="4363908"/>
              <a:ext cx="224365" cy="44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46" fill="norm" stroke="1" extrusionOk="0">
                  <a:moveTo>
                    <a:pt x="18395" y="793"/>
                  </a:moveTo>
                  <a:cubicBezTo>
                    <a:pt x="15240" y="307"/>
                    <a:pt x="12085" y="-178"/>
                    <a:pt x="9294" y="65"/>
                  </a:cubicBezTo>
                  <a:cubicBezTo>
                    <a:pt x="6502" y="307"/>
                    <a:pt x="4076" y="1278"/>
                    <a:pt x="2741" y="2067"/>
                  </a:cubicBezTo>
                  <a:cubicBezTo>
                    <a:pt x="1406" y="2856"/>
                    <a:pt x="1163" y="3462"/>
                    <a:pt x="1891" y="3826"/>
                  </a:cubicBezTo>
                  <a:cubicBezTo>
                    <a:pt x="2619" y="4191"/>
                    <a:pt x="4318" y="4312"/>
                    <a:pt x="6138" y="4251"/>
                  </a:cubicBezTo>
                  <a:cubicBezTo>
                    <a:pt x="7959" y="4191"/>
                    <a:pt x="9900" y="3948"/>
                    <a:pt x="11720" y="3584"/>
                  </a:cubicBezTo>
                  <a:cubicBezTo>
                    <a:pt x="13541" y="3220"/>
                    <a:pt x="15240" y="2734"/>
                    <a:pt x="16089" y="2795"/>
                  </a:cubicBezTo>
                  <a:cubicBezTo>
                    <a:pt x="16938" y="2856"/>
                    <a:pt x="16938" y="3462"/>
                    <a:pt x="15725" y="4979"/>
                  </a:cubicBezTo>
                  <a:cubicBezTo>
                    <a:pt x="14511" y="6496"/>
                    <a:pt x="12085" y="8923"/>
                    <a:pt x="9900" y="11229"/>
                  </a:cubicBezTo>
                  <a:cubicBezTo>
                    <a:pt x="7716" y="13534"/>
                    <a:pt x="5774" y="15719"/>
                    <a:pt x="3954" y="17478"/>
                  </a:cubicBezTo>
                  <a:cubicBezTo>
                    <a:pt x="2134" y="19238"/>
                    <a:pt x="435" y="20573"/>
                    <a:pt x="71" y="20997"/>
                  </a:cubicBezTo>
                  <a:cubicBezTo>
                    <a:pt x="-293" y="21422"/>
                    <a:pt x="678" y="20937"/>
                    <a:pt x="4440" y="19541"/>
                  </a:cubicBezTo>
                  <a:cubicBezTo>
                    <a:pt x="8201" y="18146"/>
                    <a:pt x="14754" y="15840"/>
                    <a:pt x="21307" y="13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9103134" y="4242598"/>
              <a:ext cx="147037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6703" y="0"/>
                  </a:moveTo>
                  <a:cubicBezTo>
                    <a:pt x="10055" y="443"/>
                    <a:pt x="13407" y="886"/>
                    <a:pt x="16200" y="2382"/>
                  </a:cubicBezTo>
                  <a:cubicBezTo>
                    <a:pt x="18993" y="3877"/>
                    <a:pt x="21228" y="6425"/>
                    <a:pt x="21414" y="9083"/>
                  </a:cubicBezTo>
                  <a:cubicBezTo>
                    <a:pt x="21600" y="11742"/>
                    <a:pt x="19738" y="14511"/>
                    <a:pt x="15828" y="16615"/>
                  </a:cubicBezTo>
                  <a:cubicBezTo>
                    <a:pt x="11917" y="18720"/>
                    <a:pt x="5959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4993709" y="2463891"/>
              <a:ext cx="6412034" cy="39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6" y="12960"/>
                  </a:moveTo>
                  <a:cubicBezTo>
                    <a:pt x="319" y="12542"/>
                    <a:pt x="611" y="12124"/>
                    <a:pt x="917" y="11775"/>
                  </a:cubicBezTo>
                  <a:cubicBezTo>
                    <a:pt x="1222" y="11427"/>
                    <a:pt x="1541" y="11148"/>
                    <a:pt x="1860" y="10870"/>
                  </a:cubicBezTo>
                  <a:cubicBezTo>
                    <a:pt x="2178" y="10591"/>
                    <a:pt x="2497" y="10312"/>
                    <a:pt x="2828" y="10173"/>
                  </a:cubicBezTo>
                  <a:cubicBezTo>
                    <a:pt x="3160" y="10034"/>
                    <a:pt x="3504" y="10034"/>
                    <a:pt x="3818" y="10034"/>
                  </a:cubicBezTo>
                  <a:cubicBezTo>
                    <a:pt x="4132" y="10034"/>
                    <a:pt x="4416" y="10034"/>
                    <a:pt x="4726" y="10034"/>
                  </a:cubicBezTo>
                  <a:cubicBezTo>
                    <a:pt x="5036" y="10034"/>
                    <a:pt x="5372" y="10034"/>
                    <a:pt x="5725" y="10034"/>
                  </a:cubicBezTo>
                  <a:cubicBezTo>
                    <a:pt x="6078" y="10034"/>
                    <a:pt x="6448" y="10034"/>
                    <a:pt x="6827" y="10034"/>
                  </a:cubicBezTo>
                  <a:cubicBezTo>
                    <a:pt x="7206" y="10034"/>
                    <a:pt x="7593" y="10034"/>
                    <a:pt x="7929" y="9964"/>
                  </a:cubicBezTo>
                  <a:cubicBezTo>
                    <a:pt x="8265" y="9894"/>
                    <a:pt x="8549" y="9755"/>
                    <a:pt x="8829" y="9685"/>
                  </a:cubicBezTo>
                  <a:cubicBezTo>
                    <a:pt x="9108" y="9615"/>
                    <a:pt x="9384" y="9615"/>
                    <a:pt x="9655" y="9615"/>
                  </a:cubicBezTo>
                  <a:cubicBezTo>
                    <a:pt x="9926" y="9615"/>
                    <a:pt x="10193" y="9615"/>
                    <a:pt x="10464" y="9615"/>
                  </a:cubicBezTo>
                  <a:cubicBezTo>
                    <a:pt x="10735" y="9615"/>
                    <a:pt x="11011" y="9615"/>
                    <a:pt x="11351" y="9615"/>
                  </a:cubicBezTo>
                  <a:cubicBezTo>
                    <a:pt x="11691" y="9615"/>
                    <a:pt x="12096" y="9615"/>
                    <a:pt x="12440" y="9755"/>
                  </a:cubicBezTo>
                  <a:cubicBezTo>
                    <a:pt x="12784" y="9894"/>
                    <a:pt x="13068" y="10173"/>
                    <a:pt x="13434" y="10452"/>
                  </a:cubicBezTo>
                  <a:cubicBezTo>
                    <a:pt x="13800" y="10730"/>
                    <a:pt x="14248" y="11009"/>
                    <a:pt x="14614" y="11288"/>
                  </a:cubicBezTo>
                  <a:cubicBezTo>
                    <a:pt x="14980" y="11566"/>
                    <a:pt x="15264" y="11845"/>
                    <a:pt x="15552" y="12194"/>
                  </a:cubicBezTo>
                  <a:cubicBezTo>
                    <a:pt x="15841" y="12542"/>
                    <a:pt x="16133" y="12960"/>
                    <a:pt x="16495" y="13378"/>
                  </a:cubicBezTo>
                  <a:cubicBezTo>
                    <a:pt x="16856" y="13796"/>
                    <a:pt x="17287" y="14214"/>
                    <a:pt x="17636" y="14563"/>
                  </a:cubicBezTo>
                  <a:cubicBezTo>
                    <a:pt x="17984" y="14911"/>
                    <a:pt x="18251" y="15190"/>
                    <a:pt x="18565" y="15538"/>
                  </a:cubicBezTo>
                  <a:cubicBezTo>
                    <a:pt x="18880" y="15886"/>
                    <a:pt x="19241" y="16305"/>
                    <a:pt x="19594" y="16653"/>
                  </a:cubicBezTo>
                  <a:cubicBezTo>
                    <a:pt x="19947" y="17001"/>
                    <a:pt x="20291" y="17280"/>
                    <a:pt x="20610" y="17419"/>
                  </a:cubicBezTo>
                  <a:cubicBezTo>
                    <a:pt x="20928" y="17559"/>
                    <a:pt x="21221" y="17559"/>
                    <a:pt x="21389" y="17559"/>
                  </a:cubicBezTo>
                  <a:cubicBezTo>
                    <a:pt x="21557" y="17559"/>
                    <a:pt x="21600" y="17559"/>
                    <a:pt x="21600" y="17350"/>
                  </a:cubicBezTo>
                  <a:cubicBezTo>
                    <a:pt x="21600" y="17141"/>
                    <a:pt x="21557" y="16723"/>
                    <a:pt x="21385" y="16095"/>
                  </a:cubicBezTo>
                  <a:cubicBezTo>
                    <a:pt x="21213" y="15468"/>
                    <a:pt x="20911" y="14632"/>
                    <a:pt x="20601" y="13866"/>
                  </a:cubicBezTo>
                  <a:cubicBezTo>
                    <a:pt x="20291" y="13099"/>
                    <a:pt x="19973" y="12403"/>
                    <a:pt x="19667" y="11775"/>
                  </a:cubicBezTo>
                  <a:cubicBezTo>
                    <a:pt x="19362" y="11148"/>
                    <a:pt x="19069" y="10591"/>
                    <a:pt x="18768" y="10103"/>
                  </a:cubicBezTo>
                  <a:cubicBezTo>
                    <a:pt x="18466" y="9615"/>
                    <a:pt x="18156" y="9197"/>
                    <a:pt x="17825" y="8779"/>
                  </a:cubicBezTo>
                  <a:cubicBezTo>
                    <a:pt x="17494" y="8361"/>
                    <a:pt x="17141" y="7943"/>
                    <a:pt x="16779" y="7595"/>
                  </a:cubicBezTo>
                  <a:cubicBezTo>
                    <a:pt x="16417" y="7246"/>
                    <a:pt x="16047" y="6968"/>
                    <a:pt x="15729" y="6759"/>
                  </a:cubicBezTo>
                  <a:cubicBezTo>
                    <a:pt x="15410" y="6550"/>
                    <a:pt x="15143" y="6410"/>
                    <a:pt x="14863" y="6271"/>
                  </a:cubicBezTo>
                  <a:cubicBezTo>
                    <a:pt x="14584" y="6132"/>
                    <a:pt x="14291" y="5992"/>
                    <a:pt x="13985" y="5853"/>
                  </a:cubicBezTo>
                  <a:cubicBezTo>
                    <a:pt x="13680" y="5714"/>
                    <a:pt x="13361" y="5574"/>
                    <a:pt x="13043" y="5435"/>
                  </a:cubicBezTo>
                  <a:cubicBezTo>
                    <a:pt x="12724" y="5295"/>
                    <a:pt x="12406" y="5156"/>
                    <a:pt x="12096" y="5017"/>
                  </a:cubicBezTo>
                  <a:cubicBezTo>
                    <a:pt x="11786" y="4877"/>
                    <a:pt x="11484" y="4738"/>
                    <a:pt x="11179" y="4668"/>
                  </a:cubicBezTo>
                  <a:cubicBezTo>
                    <a:pt x="10873" y="4599"/>
                    <a:pt x="10563" y="4599"/>
                    <a:pt x="10262" y="4599"/>
                  </a:cubicBezTo>
                  <a:cubicBezTo>
                    <a:pt x="9961" y="4599"/>
                    <a:pt x="9668" y="4599"/>
                    <a:pt x="9375" y="4599"/>
                  </a:cubicBezTo>
                  <a:cubicBezTo>
                    <a:pt x="9083" y="4599"/>
                    <a:pt x="8790" y="4599"/>
                    <a:pt x="8501" y="4668"/>
                  </a:cubicBezTo>
                  <a:cubicBezTo>
                    <a:pt x="8213" y="4738"/>
                    <a:pt x="7929" y="4877"/>
                    <a:pt x="7602" y="5017"/>
                  </a:cubicBezTo>
                  <a:cubicBezTo>
                    <a:pt x="7275" y="5156"/>
                    <a:pt x="6904" y="5295"/>
                    <a:pt x="6556" y="5365"/>
                  </a:cubicBezTo>
                  <a:cubicBezTo>
                    <a:pt x="6207" y="5435"/>
                    <a:pt x="5880" y="5435"/>
                    <a:pt x="5566" y="5435"/>
                  </a:cubicBezTo>
                  <a:cubicBezTo>
                    <a:pt x="5251" y="5435"/>
                    <a:pt x="4950" y="5435"/>
                    <a:pt x="4619" y="5365"/>
                  </a:cubicBezTo>
                  <a:cubicBezTo>
                    <a:pt x="4287" y="5295"/>
                    <a:pt x="3926" y="5156"/>
                    <a:pt x="3573" y="5017"/>
                  </a:cubicBezTo>
                  <a:cubicBezTo>
                    <a:pt x="3220" y="4877"/>
                    <a:pt x="2875" y="4738"/>
                    <a:pt x="2613" y="4668"/>
                  </a:cubicBezTo>
                  <a:cubicBezTo>
                    <a:pt x="2350" y="4599"/>
                    <a:pt x="2169" y="4599"/>
                    <a:pt x="2058" y="4738"/>
                  </a:cubicBezTo>
                  <a:cubicBezTo>
                    <a:pt x="1946" y="4877"/>
                    <a:pt x="1903" y="5156"/>
                    <a:pt x="1916" y="5505"/>
                  </a:cubicBezTo>
                  <a:cubicBezTo>
                    <a:pt x="1928" y="5853"/>
                    <a:pt x="1997" y="6271"/>
                    <a:pt x="2195" y="6480"/>
                  </a:cubicBezTo>
                  <a:cubicBezTo>
                    <a:pt x="2393" y="6689"/>
                    <a:pt x="2720" y="6689"/>
                    <a:pt x="3039" y="6619"/>
                  </a:cubicBezTo>
                  <a:cubicBezTo>
                    <a:pt x="3358" y="6550"/>
                    <a:pt x="3667" y="6410"/>
                    <a:pt x="3960" y="6271"/>
                  </a:cubicBezTo>
                  <a:cubicBezTo>
                    <a:pt x="4253" y="6132"/>
                    <a:pt x="4528" y="5992"/>
                    <a:pt x="4881" y="5783"/>
                  </a:cubicBezTo>
                  <a:cubicBezTo>
                    <a:pt x="5234" y="5574"/>
                    <a:pt x="5665" y="5295"/>
                    <a:pt x="6069" y="5156"/>
                  </a:cubicBezTo>
                  <a:cubicBezTo>
                    <a:pt x="6474" y="5017"/>
                    <a:pt x="6853" y="5017"/>
                    <a:pt x="7171" y="5017"/>
                  </a:cubicBezTo>
                  <a:cubicBezTo>
                    <a:pt x="7490" y="5017"/>
                    <a:pt x="7748" y="5017"/>
                    <a:pt x="8024" y="5017"/>
                  </a:cubicBezTo>
                  <a:cubicBezTo>
                    <a:pt x="8299" y="5017"/>
                    <a:pt x="8592" y="5017"/>
                    <a:pt x="8876" y="5017"/>
                  </a:cubicBezTo>
                  <a:cubicBezTo>
                    <a:pt x="9160" y="5017"/>
                    <a:pt x="9435" y="5017"/>
                    <a:pt x="9788" y="5156"/>
                  </a:cubicBezTo>
                  <a:cubicBezTo>
                    <a:pt x="10141" y="5295"/>
                    <a:pt x="10572" y="5574"/>
                    <a:pt x="10942" y="5853"/>
                  </a:cubicBezTo>
                  <a:cubicBezTo>
                    <a:pt x="11312" y="6132"/>
                    <a:pt x="11622" y="6410"/>
                    <a:pt x="11923" y="6619"/>
                  </a:cubicBezTo>
                  <a:cubicBezTo>
                    <a:pt x="12225" y="6828"/>
                    <a:pt x="12517" y="6968"/>
                    <a:pt x="12806" y="7177"/>
                  </a:cubicBezTo>
                  <a:cubicBezTo>
                    <a:pt x="13094" y="7386"/>
                    <a:pt x="13378" y="7665"/>
                    <a:pt x="13667" y="7943"/>
                  </a:cubicBezTo>
                  <a:cubicBezTo>
                    <a:pt x="13955" y="8222"/>
                    <a:pt x="14248" y="8501"/>
                    <a:pt x="14545" y="8779"/>
                  </a:cubicBezTo>
                  <a:cubicBezTo>
                    <a:pt x="14842" y="9058"/>
                    <a:pt x="15143" y="9337"/>
                    <a:pt x="15423" y="9615"/>
                  </a:cubicBezTo>
                  <a:cubicBezTo>
                    <a:pt x="15703" y="9894"/>
                    <a:pt x="15961" y="10173"/>
                    <a:pt x="16224" y="10521"/>
                  </a:cubicBezTo>
                  <a:cubicBezTo>
                    <a:pt x="16486" y="10870"/>
                    <a:pt x="16753" y="11288"/>
                    <a:pt x="17024" y="11775"/>
                  </a:cubicBezTo>
                  <a:cubicBezTo>
                    <a:pt x="17295" y="12263"/>
                    <a:pt x="17571" y="12821"/>
                    <a:pt x="17877" y="13448"/>
                  </a:cubicBezTo>
                  <a:cubicBezTo>
                    <a:pt x="18182" y="14075"/>
                    <a:pt x="18518" y="14772"/>
                    <a:pt x="18845" y="15468"/>
                  </a:cubicBezTo>
                  <a:cubicBezTo>
                    <a:pt x="19172" y="16165"/>
                    <a:pt x="19491" y="16862"/>
                    <a:pt x="19818" y="17628"/>
                  </a:cubicBezTo>
                  <a:cubicBezTo>
                    <a:pt x="20145" y="18395"/>
                    <a:pt x="20481" y="19231"/>
                    <a:pt x="20743" y="19858"/>
                  </a:cubicBezTo>
                  <a:cubicBezTo>
                    <a:pt x="21006" y="20485"/>
                    <a:pt x="21195" y="20903"/>
                    <a:pt x="21312" y="21182"/>
                  </a:cubicBezTo>
                  <a:cubicBezTo>
                    <a:pt x="21428" y="21461"/>
                    <a:pt x="21471" y="21600"/>
                    <a:pt x="21467" y="21530"/>
                  </a:cubicBezTo>
                  <a:cubicBezTo>
                    <a:pt x="21462" y="21461"/>
                    <a:pt x="21411" y="21182"/>
                    <a:pt x="21230" y="20485"/>
                  </a:cubicBezTo>
                  <a:cubicBezTo>
                    <a:pt x="21049" y="19788"/>
                    <a:pt x="20739" y="18674"/>
                    <a:pt x="20433" y="17698"/>
                  </a:cubicBezTo>
                  <a:cubicBezTo>
                    <a:pt x="20128" y="16723"/>
                    <a:pt x="19827" y="15886"/>
                    <a:pt x="19525" y="15120"/>
                  </a:cubicBezTo>
                  <a:cubicBezTo>
                    <a:pt x="19224" y="14354"/>
                    <a:pt x="18923" y="13657"/>
                    <a:pt x="18591" y="12960"/>
                  </a:cubicBezTo>
                  <a:cubicBezTo>
                    <a:pt x="18260" y="12263"/>
                    <a:pt x="17898" y="11566"/>
                    <a:pt x="17588" y="11009"/>
                  </a:cubicBezTo>
                  <a:cubicBezTo>
                    <a:pt x="17278" y="10452"/>
                    <a:pt x="17020" y="10034"/>
                    <a:pt x="16671" y="9546"/>
                  </a:cubicBezTo>
                  <a:cubicBezTo>
                    <a:pt x="16323" y="9058"/>
                    <a:pt x="15884" y="8501"/>
                    <a:pt x="15526" y="8013"/>
                  </a:cubicBezTo>
                  <a:cubicBezTo>
                    <a:pt x="15169" y="7525"/>
                    <a:pt x="14894" y="7107"/>
                    <a:pt x="14605" y="6759"/>
                  </a:cubicBezTo>
                  <a:cubicBezTo>
                    <a:pt x="14317" y="6410"/>
                    <a:pt x="14015" y="6132"/>
                    <a:pt x="13697" y="5853"/>
                  </a:cubicBezTo>
                  <a:cubicBezTo>
                    <a:pt x="13378" y="5574"/>
                    <a:pt x="13043" y="5295"/>
                    <a:pt x="12716" y="5086"/>
                  </a:cubicBezTo>
                  <a:cubicBezTo>
                    <a:pt x="12388" y="4877"/>
                    <a:pt x="12070" y="4738"/>
                    <a:pt x="11738" y="4599"/>
                  </a:cubicBezTo>
                  <a:cubicBezTo>
                    <a:pt x="11407" y="4459"/>
                    <a:pt x="11063" y="4320"/>
                    <a:pt x="10727" y="4181"/>
                  </a:cubicBezTo>
                  <a:cubicBezTo>
                    <a:pt x="10391" y="4041"/>
                    <a:pt x="10064" y="3902"/>
                    <a:pt x="9728" y="3763"/>
                  </a:cubicBezTo>
                  <a:cubicBezTo>
                    <a:pt x="9392" y="3623"/>
                    <a:pt x="9048" y="3484"/>
                    <a:pt x="8712" y="3414"/>
                  </a:cubicBezTo>
                  <a:cubicBezTo>
                    <a:pt x="8377" y="3345"/>
                    <a:pt x="8049" y="3345"/>
                    <a:pt x="7727" y="3345"/>
                  </a:cubicBezTo>
                  <a:cubicBezTo>
                    <a:pt x="7404" y="3345"/>
                    <a:pt x="7085" y="3345"/>
                    <a:pt x="6780" y="3345"/>
                  </a:cubicBezTo>
                  <a:cubicBezTo>
                    <a:pt x="6474" y="3345"/>
                    <a:pt x="6181" y="3345"/>
                    <a:pt x="5876" y="3345"/>
                  </a:cubicBezTo>
                  <a:cubicBezTo>
                    <a:pt x="5570" y="3345"/>
                    <a:pt x="5251" y="3345"/>
                    <a:pt x="4946" y="3345"/>
                  </a:cubicBezTo>
                  <a:cubicBezTo>
                    <a:pt x="4640" y="3345"/>
                    <a:pt x="4348" y="3345"/>
                    <a:pt x="4072" y="3275"/>
                  </a:cubicBezTo>
                  <a:cubicBezTo>
                    <a:pt x="3797" y="3205"/>
                    <a:pt x="3538" y="3066"/>
                    <a:pt x="3224" y="2996"/>
                  </a:cubicBezTo>
                  <a:cubicBezTo>
                    <a:pt x="2910" y="2926"/>
                    <a:pt x="2540" y="2926"/>
                    <a:pt x="2169" y="2857"/>
                  </a:cubicBezTo>
                  <a:cubicBezTo>
                    <a:pt x="1799" y="2787"/>
                    <a:pt x="1429" y="2648"/>
                    <a:pt x="1085" y="2578"/>
                  </a:cubicBezTo>
                  <a:cubicBezTo>
                    <a:pt x="740" y="2508"/>
                    <a:pt x="422" y="2508"/>
                    <a:pt x="237" y="2439"/>
                  </a:cubicBezTo>
                  <a:cubicBezTo>
                    <a:pt x="52" y="2369"/>
                    <a:pt x="0" y="2230"/>
                    <a:pt x="0" y="2160"/>
                  </a:cubicBezTo>
                  <a:cubicBezTo>
                    <a:pt x="0" y="2090"/>
                    <a:pt x="52" y="2090"/>
                    <a:pt x="232" y="2021"/>
                  </a:cubicBezTo>
                  <a:cubicBezTo>
                    <a:pt x="413" y="1951"/>
                    <a:pt x="723" y="1812"/>
                    <a:pt x="1089" y="1603"/>
                  </a:cubicBezTo>
                  <a:cubicBezTo>
                    <a:pt x="1455" y="1394"/>
                    <a:pt x="1877" y="1115"/>
                    <a:pt x="2238" y="836"/>
                  </a:cubicBezTo>
                  <a:cubicBezTo>
                    <a:pt x="2600" y="557"/>
                    <a:pt x="2901" y="279"/>
                    <a:pt x="32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2444186" y="5627741"/>
              <a:ext cx="249472" cy="51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50" fill="norm" stroke="1" extrusionOk="0">
                  <a:moveTo>
                    <a:pt x="10936" y="8448"/>
                  </a:moveTo>
                  <a:cubicBezTo>
                    <a:pt x="8071" y="11762"/>
                    <a:pt x="5206" y="15077"/>
                    <a:pt x="3553" y="17055"/>
                  </a:cubicBezTo>
                  <a:cubicBezTo>
                    <a:pt x="1900" y="19034"/>
                    <a:pt x="1459" y="19675"/>
                    <a:pt x="1018" y="20317"/>
                  </a:cubicBezTo>
                  <a:cubicBezTo>
                    <a:pt x="577" y="20958"/>
                    <a:pt x="136" y="21600"/>
                    <a:pt x="26" y="21547"/>
                  </a:cubicBezTo>
                  <a:cubicBezTo>
                    <a:pt x="-84" y="21493"/>
                    <a:pt x="136" y="20745"/>
                    <a:pt x="1128" y="18606"/>
                  </a:cubicBezTo>
                  <a:cubicBezTo>
                    <a:pt x="2120" y="16467"/>
                    <a:pt x="3883" y="12939"/>
                    <a:pt x="5757" y="9784"/>
                  </a:cubicBezTo>
                  <a:cubicBezTo>
                    <a:pt x="7630" y="6630"/>
                    <a:pt x="9614" y="3850"/>
                    <a:pt x="11157" y="2192"/>
                  </a:cubicBezTo>
                  <a:cubicBezTo>
                    <a:pt x="12700" y="535"/>
                    <a:pt x="13802" y="0"/>
                    <a:pt x="14573" y="0"/>
                  </a:cubicBezTo>
                  <a:cubicBezTo>
                    <a:pt x="15345" y="0"/>
                    <a:pt x="15785" y="535"/>
                    <a:pt x="16226" y="2192"/>
                  </a:cubicBezTo>
                  <a:cubicBezTo>
                    <a:pt x="16667" y="3850"/>
                    <a:pt x="17108" y="6630"/>
                    <a:pt x="17989" y="9945"/>
                  </a:cubicBezTo>
                  <a:cubicBezTo>
                    <a:pt x="18871" y="13259"/>
                    <a:pt x="20194" y="17109"/>
                    <a:pt x="21516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2504800" y="5967637"/>
              <a:ext cx="14285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857" y="21600"/>
                  </a:moveTo>
                  <a:cubicBezTo>
                    <a:pt x="720" y="16800"/>
                    <a:pt x="-417" y="12000"/>
                    <a:pt x="151" y="9000"/>
                  </a:cubicBezTo>
                  <a:cubicBezTo>
                    <a:pt x="720" y="6000"/>
                    <a:pt x="2994" y="4800"/>
                    <a:pt x="6783" y="3600"/>
                  </a:cubicBezTo>
                  <a:cubicBezTo>
                    <a:pt x="10572" y="2400"/>
                    <a:pt x="15878" y="1200"/>
                    <a:pt x="211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2778431" y="5675712"/>
              <a:ext cx="198900" cy="44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02" fill="norm" stroke="1" extrusionOk="0">
                  <a:moveTo>
                    <a:pt x="6515" y="4787"/>
                  </a:moveTo>
                  <a:cubicBezTo>
                    <a:pt x="6242" y="7594"/>
                    <a:pt x="5969" y="10401"/>
                    <a:pt x="5695" y="13025"/>
                  </a:cubicBezTo>
                  <a:cubicBezTo>
                    <a:pt x="5422" y="15648"/>
                    <a:pt x="5148" y="18089"/>
                    <a:pt x="4602" y="19553"/>
                  </a:cubicBezTo>
                  <a:cubicBezTo>
                    <a:pt x="4055" y="21018"/>
                    <a:pt x="3234" y="21506"/>
                    <a:pt x="2551" y="21384"/>
                  </a:cubicBezTo>
                  <a:cubicBezTo>
                    <a:pt x="1867" y="21262"/>
                    <a:pt x="1321" y="20530"/>
                    <a:pt x="774" y="18089"/>
                  </a:cubicBezTo>
                  <a:cubicBezTo>
                    <a:pt x="227" y="15648"/>
                    <a:pt x="-320" y="11499"/>
                    <a:pt x="227" y="8265"/>
                  </a:cubicBezTo>
                  <a:cubicBezTo>
                    <a:pt x="774" y="5031"/>
                    <a:pt x="2414" y="2713"/>
                    <a:pt x="3918" y="1431"/>
                  </a:cubicBezTo>
                  <a:cubicBezTo>
                    <a:pt x="5422" y="150"/>
                    <a:pt x="6789" y="-94"/>
                    <a:pt x="8019" y="28"/>
                  </a:cubicBezTo>
                  <a:cubicBezTo>
                    <a:pt x="9250" y="150"/>
                    <a:pt x="10343" y="638"/>
                    <a:pt x="11300" y="1675"/>
                  </a:cubicBezTo>
                  <a:cubicBezTo>
                    <a:pt x="12257" y="2713"/>
                    <a:pt x="13077" y="4299"/>
                    <a:pt x="13351" y="5764"/>
                  </a:cubicBezTo>
                  <a:cubicBezTo>
                    <a:pt x="13624" y="7228"/>
                    <a:pt x="13351" y="8570"/>
                    <a:pt x="12804" y="9486"/>
                  </a:cubicBezTo>
                  <a:cubicBezTo>
                    <a:pt x="12257" y="10401"/>
                    <a:pt x="11437" y="10889"/>
                    <a:pt x="9933" y="11255"/>
                  </a:cubicBezTo>
                  <a:cubicBezTo>
                    <a:pt x="8429" y="11621"/>
                    <a:pt x="6242" y="11865"/>
                    <a:pt x="5832" y="12109"/>
                  </a:cubicBezTo>
                  <a:cubicBezTo>
                    <a:pt x="5422" y="12353"/>
                    <a:pt x="6789" y="12598"/>
                    <a:pt x="9660" y="13879"/>
                  </a:cubicBezTo>
                  <a:cubicBezTo>
                    <a:pt x="12531" y="15160"/>
                    <a:pt x="16905" y="17479"/>
                    <a:pt x="21280" y="19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3107666" y="5775966"/>
              <a:ext cx="1533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3255892" y="5727409"/>
              <a:ext cx="296452" cy="37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76" y="2811"/>
                  </a:moveTo>
                  <a:cubicBezTo>
                    <a:pt x="5214" y="7693"/>
                    <a:pt x="3352" y="12575"/>
                    <a:pt x="2234" y="15460"/>
                  </a:cubicBezTo>
                  <a:cubicBezTo>
                    <a:pt x="1117" y="18345"/>
                    <a:pt x="745" y="19233"/>
                    <a:pt x="466" y="20047"/>
                  </a:cubicBezTo>
                  <a:cubicBezTo>
                    <a:pt x="186" y="20860"/>
                    <a:pt x="0" y="21600"/>
                    <a:pt x="0" y="21600"/>
                  </a:cubicBezTo>
                  <a:cubicBezTo>
                    <a:pt x="0" y="21600"/>
                    <a:pt x="186" y="20860"/>
                    <a:pt x="1024" y="17975"/>
                  </a:cubicBezTo>
                  <a:cubicBezTo>
                    <a:pt x="1862" y="15090"/>
                    <a:pt x="3352" y="10060"/>
                    <a:pt x="4190" y="7175"/>
                  </a:cubicBezTo>
                  <a:cubicBezTo>
                    <a:pt x="5028" y="4290"/>
                    <a:pt x="5214" y="3551"/>
                    <a:pt x="5586" y="2811"/>
                  </a:cubicBezTo>
                  <a:cubicBezTo>
                    <a:pt x="5959" y="2071"/>
                    <a:pt x="6517" y="1332"/>
                    <a:pt x="6983" y="1332"/>
                  </a:cubicBezTo>
                  <a:cubicBezTo>
                    <a:pt x="7448" y="1332"/>
                    <a:pt x="7821" y="2071"/>
                    <a:pt x="8100" y="3773"/>
                  </a:cubicBezTo>
                  <a:cubicBezTo>
                    <a:pt x="8379" y="5474"/>
                    <a:pt x="8566" y="8137"/>
                    <a:pt x="8938" y="9764"/>
                  </a:cubicBezTo>
                  <a:cubicBezTo>
                    <a:pt x="9310" y="11392"/>
                    <a:pt x="9869" y="11984"/>
                    <a:pt x="10707" y="12132"/>
                  </a:cubicBezTo>
                  <a:cubicBezTo>
                    <a:pt x="11545" y="12279"/>
                    <a:pt x="12662" y="11984"/>
                    <a:pt x="13872" y="10726"/>
                  </a:cubicBezTo>
                  <a:cubicBezTo>
                    <a:pt x="15083" y="9468"/>
                    <a:pt x="16386" y="7249"/>
                    <a:pt x="17224" y="5548"/>
                  </a:cubicBezTo>
                  <a:cubicBezTo>
                    <a:pt x="18062" y="3847"/>
                    <a:pt x="18434" y="2663"/>
                    <a:pt x="18900" y="1701"/>
                  </a:cubicBezTo>
                  <a:cubicBezTo>
                    <a:pt x="19366" y="740"/>
                    <a:pt x="19924" y="0"/>
                    <a:pt x="20203" y="0"/>
                  </a:cubicBezTo>
                  <a:cubicBezTo>
                    <a:pt x="20483" y="0"/>
                    <a:pt x="20483" y="740"/>
                    <a:pt x="20576" y="3255"/>
                  </a:cubicBezTo>
                  <a:cubicBezTo>
                    <a:pt x="20669" y="5770"/>
                    <a:pt x="20855" y="10060"/>
                    <a:pt x="21041" y="13093"/>
                  </a:cubicBezTo>
                  <a:cubicBezTo>
                    <a:pt x="21228" y="16126"/>
                    <a:pt x="21414" y="17901"/>
                    <a:pt x="21600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3716848" y="5616166"/>
              <a:ext cx="180504" cy="43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86" fill="norm" stroke="1" extrusionOk="0">
                  <a:moveTo>
                    <a:pt x="7797" y="10113"/>
                  </a:moveTo>
                  <a:cubicBezTo>
                    <a:pt x="5971" y="12248"/>
                    <a:pt x="4146" y="14383"/>
                    <a:pt x="2929" y="16078"/>
                  </a:cubicBezTo>
                  <a:cubicBezTo>
                    <a:pt x="1712" y="17774"/>
                    <a:pt x="1104" y="19029"/>
                    <a:pt x="648" y="19971"/>
                  </a:cubicBezTo>
                  <a:cubicBezTo>
                    <a:pt x="191" y="20913"/>
                    <a:pt x="-113" y="21541"/>
                    <a:pt x="39" y="21353"/>
                  </a:cubicBezTo>
                  <a:cubicBezTo>
                    <a:pt x="191" y="21164"/>
                    <a:pt x="800" y="20160"/>
                    <a:pt x="2473" y="17711"/>
                  </a:cubicBezTo>
                  <a:cubicBezTo>
                    <a:pt x="4146" y="15262"/>
                    <a:pt x="6884" y="11369"/>
                    <a:pt x="9166" y="8418"/>
                  </a:cubicBezTo>
                  <a:cubicBezTo>
                    <a:pt x="11448" y="5467"/>
                    <a:pt x="13273" y="3457"/>
                    <a:pt x="14794" y="2076"/>
                  </a:cubicBezTo>
                  <a:cubicBezTo>
                    <a:pt x="16315" y="694"/>
                    <a:pt x="17532" y="-59"/>
                    <a:pt x="18445" y="4"/>
                  </a:cubicBezTo>
                  <a:cubicBezTo>
                    <a:pt x="19357" y="67"/>
                    <a:pt x="19966" y="946"/>
                    <a:pt x="20118" y="3520"/>
                  </a:cubicBezTo>
                  <a:cubicBezTo>
                    <a:pt x="20270" y="6094"/>
                    <a:pt x="19966" y="10364"/>
                    <a:pt x="19814" y="13315"/>
                  </a:cubicBezTo>
                  <a:cubicBezTo>
                    <a:pt x="19662" y="16267"/>
                    <a:pt x="19662" y="17899"/>
                    <a:pt x="19814" y="19092"/>
                  </a:cubicBezTo>
                  <a:cubicBezTo>
                    <a:pt x="19966" y="20285"/>
                    <a:pt x="20270" y="21039"/>
                    <a:pt x="20574" y="20913"/>
                  </a:cubicBezTo>
                  <a:cubicBezTo>
                    <a:pt x="20879" y="20788"/>
                    <a:pt x="21183" y="19783"/>
                    <a:pt x="21487" y="18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3790015" y="5860301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4326694" y="5806633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4380361" y="5913969"/>
              <a:ext cx="153338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10800"/>
                    <a:pt x="2160" y="21600"/>
                    <a:pt x="5760" y="21600"/>
                  </a:cubicBezTo>
                  <a:cubicBezTo>
                    <a:pt x="9360" y="21600"/>
                    <a:pt x="1548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4365028" y="5990638"/>
              <a:ext cx="222339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457"/>
                    <a:pt x="11421" y="11314"/>
                    <a:pt x="15021" y="7714"/>
                  </a:cubicBezTo>
                  <a:cubicBezTo>
                    <a:pt x="18621" y="4114"/>
                    <a:pt x="2011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4935917" y="5681819"/>
              <a:ext cx="215277" cy="48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67" fill="norm" stroke="1" extrusionOk="0">
                  <a:moveTo>
                    <a:pt x="8034" y="10038"/>
                  </a:moveTo>
                  <a:cubicBezTo>
                    <a:pt x="6255" y="12896"/>
                    <a:pt x="4476" y="15753"/>
                    <a:pt x="3333" y="17467"/>
                  </a:cubicBezTo>
                  <a:cubicBezTo>
                    <a:pt x="2189" y="19181"/>
                    <a:pt x="1681" y="19753"/>
                    <a:pt x="1173" y="20324"/>
                  </a:cubicBezTo>
                  <a:cubicBezTo>
                    <a:pt x="664" y="20896"/>
                    <a:pt x="156" y="21467"/>
                    <a:pt x="29" y="21467"/>
                  </a:cubicBezTo>
                  <a:cubicBezTo>
                    <a:pt x="-98" y="21467"/>
                    <a:pt x="156" y="20896"/>
                    <a:pt x="1554" y="18496"/>
                  </a:cubicBezTo>
                  <a:cubicBezTo>
                    <a:pt x="2951" y="16096"/>
                    <a:pt x="5493" y="11867"/>
                    <a:pt x="7653" y="8953"/>
                  </a:cubicBezTo>
                  <a:cubicBezTo>
                    <a:pt x="9813" y="6038"/>
                    <a:pt x="11591" y="4438"/>
                    <a:pt x="13116" y="3181"/>
                  </a:cubicBezTo>
                  <a:cubicBezTo>
                    <a:pt x="14641" y="1924"/>
                    <a:pt x="15911" y="1010"/>
                    <a:pt x="17182" y="496"/>
                  </a:cubicBezTo>
                  <a:cubicBezTo>
                    <a:pt x="18453" y="-19"/>
                    <a:pt x="19723" y="-133"/>
                    <a:pt x="20486" y="153"/>
                  </a:cubicBezTo>
                  <a:cubicBezTo>
                    <a:pt x="21248" y="438"/>
                    <a:pt x="21502" y="1124"/>
                    <a:pt x="21375" y="3238"/>
                  </a:cubicBezTo>
                  <a:cubicBezTo>
                    <a:pt x="21248" y="5353"/>
                    <a:pt x="20740" y="8896"/>
                    <a:pt x="20486" y="12038"/>
                  </a:cubicBezTo>
                  <a:cubicBezTo>
                    <a:pt x="20231" y="15181"/>
                    <a:pt x="20231" y="17924"/>
                    <a:pt x="20231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5001376" y="5959970"/>
              <a:ext cx="19167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8720"/>
                    <a:pt x="1728" y="15840"/>
                    <a:pt x="5328" y="12240"/>
                  </a:cubicBezTo>
                  <a:cubicBezTo>
                    <a:pt x="8928" y="8640"/>
                    <a:pt x="1526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5262487" y="5727170"/>
              <a:ext cx="229567" cy="41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20" fill="norm" stroke="1" extrusionOk="0">
                  <a:moveTo>
                    <a:pt x="3559" y="6778"/>
                  </a:moveTo>
                  <a:cubicBezTo>
                    <a:pt x="2599" y="10422"/>
                    <a:pt x="1639" y="14065"/>
                    <a:pt x="1039" y="16668"/>
                  </a:cubicBezTo>
                  <a:cubicBezTo>
                    <a:pt x="439" y="19270"/>
                    <a:pt x="199" y="20831"/>
                    <a:pt x="79" y="21157"/>
                  </a:cubicBezTo>
                  <a:cubicBezTo>
                    <a:pt x="-41" y="21482"/>
                    <a:pt x="-41" y="20571"/>
                    <a:pt x="199" y="17774"/>
                  </a:cubicBezTo>
                  <a:cubicBezTo>
                    <a:pt x="439" y="14976"/>
                    <a:pt x="919" y="10292"/>
                    <a:pt x="1519" y="7234"/>
                  </a:cubicBezTo>
                  <a:cubicBezTo>
                    <a:pt x="2119" y="4176"/>
                    <a:pt x="2839" y="2745"/>
                    <a:pt x="3559" y="1769"/>
                  </a:cubicBezTo>
                  <a:cubicBezTo>
                    <a:pt x="4279" y="793"/>
                    <a:pt x="4999" y="272"/>
                    <a:pt x="5959" y="77"/>
                  </a:cubicBezTo>
                  <a:cubicBezTo>
                    <a:pt x="6919" y="-118"/>
                    <a:pt x="8119" y="12"/>
                    <a:pt x="9079" y="988"/>
                  </a:cubicBezTo>
                  <a:cubicBezTo>
                    <a:pt x="10039" y="1964"/>
                    <a:pt x="10759" y="3786"/>
                    <a:pt x="11119" y="5477"/>
                  </a:cubicBezTo>
                  <a:cubicBezTo>
                    <a:pt x="11479" y="7169"/>
                    <a:pt x="11479" y="8730"/>
                    <a:pt x="10759" y="9836"/>
                  </a:cubicBezTo>
                  <a:cubicBezTo>
                    <a:pt x="10039" y="10942"/>
                    <a:pt x="8599" y="11593"/>
                    <a:pt x="7279" y="11918"/>
                  </a:cubicBezTo>
                  <a:cubicBezTo>
                    <a:pt x="5959" y="12243"/>
                    <a:pt x="4759" y="12243"/>
                    <a:pt x="4879" y="12504"/>
                  </a:cubicBezTo>
                  <a:cubicBezTo>
                    <a:pt x="4999" y="12764"/>
                    <a:pt x="6439" y="13284"/>
                    <a:pt x="8719" y="14390"/>
                  </a:cubicBezTo>
                  <a:cubicBezTo>
                    <a:pt x="10999" y="15496"/>
                    <a:pt x="14119" y="17188"/>
                    <a:pt x="16399" y="18294"/>
                  </a:cubicBezTo>
                  <a:cubicBezTo>
                    <a:pt x="18679" y="19400"/>
                    <a:pt x="20119" y="19921"/>
                    <a:pt x="21559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5569290" y="5798651"/>
              <a:ext cx="243745" cy="36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35" fill="norm" stroke="1" extrusionOk="0">
                  <a:moveTo>
                    <a:pt x="1975" y="3569"/>
                  </a:moveTo>
                  <a:cubicBezTo>
                    <a:pt x="1525" y="7711"/>
                    <a:pt x="1075" y="11854"/>
                    <a:pt x="850" y="14295"/>
                  </a:cubicBezTo>
                  <a:cubicBezTo>
                    <a:pt x="625" y="16736"/>
                    <a:pt x="625" y="17475"/>
                    <a:pt x="512" y="18511"/>
                  </a:cubicBezTo>
                  <a:cubicBezTo>
                    <a:pt x="400" y="19547"/>
                    <a:pt x="175" y="20878"/>
                    <a:pt x="62" y="21174"/>
                  </a:cubicBezTo>
                  <a:cubicBezTo>
                    <a:pt x="-50" y="21470"/>
                    <a:pt x="-50" y="20730"/>
                    <a:pt x="400" y="17771"/>
                  </a:cubicBezTo>
                  <a:cubicBezTo>
                    <a:pt x="850" y="14812"/>
                    <a:pt x="1750" y="9634"/>
                    <a:pt x="2200" y="6602"/>
                  </a:cubicBezTo>
                  <a:cubicBezTo>
                    <a:pt x="2650" y="3569"/>
                    <a:pt x="2650" y="2681"/>
                    <a:pt x="2650" y="1867"/>
                  </a:cubicBezTo>
                  <a:cubicBezTo>
                    <a:pt x="2650" y="1054"/>
                    <a:pt x="2650" y="314"/>
                    <a:pt x="3100" y="314"/>
                  </a:cubicBezTo>
                  <a:cubicBezTo>
                    <a:pt x="3550" y="314"/>
                    <a:pt x="4450" y="1054"/>
                    <a:pt x="5125" y="1793"/>
                  </a:cubicBezTo>
                  <a:cubicBezTo>
                    <a:pt x="5800" y="2533"/>
                    <a:pt x="6250" y="3273"/>
                    <a:pt x="6925" y="3865"/>
                  </a:cubicBezTo>
                  <a:cubicBezTo>
                    <a:pt x="7600" y="4456"/>
                    <a:pt x="8500" y="4900"/>
                    <a:pt x="9512" y="5122"/>
                  </a:cubicBezTo>
                  <a:cubicBezTo>
                    <a:pt x="10525" y="5344"/>
                    <a:pt x="11650" y="5344"/>
                    <a:pt x="13000" y="4826"/>
                  </a:cubicBezTo>
                  <a:cubicBezTo>
                    <a:pt x="14350" y="4308"/>
                    <a:pt x="15925" y="3273"/>
                    <a:pt x="17387" y="2237"/>
                  </a:cubicBezTo>
                  <a:cubicBezTo>
                    <a:pt x="18850" y="1202"/>
                    <a:pt x="20200" y="166"/>
                    <a:pt x="20875" y="18"/>
                  </a:cubicBezTo>
                  <a:cubicBezTo>
                    <a:pt x="21550" y="-130"/>
                    <a:pt x="21550" y="610"/>
                    <a:pt x="21325" y="2681"/>
                  </a:cubicBezTo>
                  <a:cubicBezTo>
                    <a:pt x="21100" y="4752"/>
                    <a:pt x="20650" y="8155"/>
                    <a:pt x="20200" y="10818"/>
                  </a:cubicBezTo>
                  <a:cubicBezTo>
                    <a:pt x="19750" y="13481"/>
                    <a:pt x="19300" y="15404"/>
                    <a:pt x="19075" y="16736"/>
                  </a:cubicBezTo>
                  <a:cubicBezTo>
                    <a:pt x="18850" y="18067"/>
                    <a:pt x="18850" y="18807"/>
                    <a:pt x="19187" y="18881"/>
                  </a:cubicBezTo>
                  <a:cubicBezTo>
                    <a:pt x="19525" y="18955"/>
                    <a:pt x="20200" y="18363"/>
                    <a:pt x="20875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5914402" y="5741360"/>
              <a:ext cx="136893" cy="41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25" fill="norm" stroke="1" extrusionOk="0">
                  <a:moveTo>
                    <a:pt x="4695" y="6878"/>
                  </a:moveTo>
                  <a:cubicBezTo>
                    <a:pt x="3495" y="11067"/>
                    <a:pt x="2295" y="15256"/>
                    <a:pt x="1495" y="17809"/>
                  </a:cubicBezTo>
                  <a:cubicBezTo>
                    <a:pt x="695" y="20362"/>
                    <a:pt x="295" y="21278"/>
                    <a:pt x="95" y="21409"/>
                  </a:cubicBezTo>
                  <a:cubicBezTo>
                    <a:pt x="-105" y="21540"/>
                    <a:pt x="-105" y="20885"/>
                    <a:pt x="1295" y="18725"/>
                  </a:cubicBezTo>
                  <a:cubicBezTo>
                    <a:pt x="2695" y="16565"/>
                    <a:pt x="5495" y="12900"/>
                    <a:pt x="8095" y="9693"/>
                  </a:cubicBezTo>
                  <a:cubicBezTo>
                    <a:pt x="10695" y="6485"/>
                    <a:pt x="13095" y="3736"/>
                    <a:pt x="14895" y="2100"/>
                  </a:cubicBezTo>
                  <a:cubicBezTo>
                    <a:pt x="16695" y="464"/>
                    <a:pt x="17895" y="-60"/>
                    <a:pt x="18895" y="5"/>
                  </a:cubicBezTo>
                  <a:cubicBezTo>
                    <a:pt x="19895" y="71"/>
                    <a:pt x="20695" y="725"/>
                    <a:pt x="21095" y="3016"/>
                  </a:cubicBezTo>
                  <a:cubicBezTo>
                    <a:pt x="21495" y="5307"/>
                    <a:pt x="21495" y="9235"/>
                    <a:pt x="21295" y="11918"/>
                  </a:cubicBezTo>
                  <a:cubicBezTo>
                    <a:pt x="21095" y="14602"/>
                    <a:pt x="20695" y="16042"/>
                    <a:pt x="20495" y="17155"/>
                  </a:cubicBezTo>
                  <a:cubicBezTo>
                    <a:pt x="20295" y="18267"/>
                    <a:pt x="20295" y="19053"/>
                    <a:pt x="20295" y="19053"/>
                  </a:cubicBezTo>
                  <a:cubicBezTo>
                    <a:pt x="20295" y="19053"/>
                    <a:pt x="20295" y="18267"/>
                    <a:pt x="20295" y="17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5990398" y="5952303"/>
              <a:ext cx="153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6264577" y="5742346"/>
              <a:ext cx="124498" cy="39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70" fill="norm" stroke="1" extrusionOk="0">
                  <a:moveTo>
                    <a:pt x="21045" y="979"/>
                  </a:moveTo>
                  <a:cubicBezTo>
                    <a:pt x="19749" y="432"/>
                    <a:pt x="18453" y="-115"/>
                    <a:pt x="16725" y="22"/>
                  </a:cubicBezTo>
                  <a:cubicBezTo>
                    <a:pt x="14997" y="158"/>
                    <a:pt x="12837" y="979"/>
                    <a:pt x="10029" y="3166"/>
                  </a:cubicBezTo>
                  <a:cubicBezTo>
                    <a:pt x="7221" y="5353"/>
                    <a:pt x="3765" y="8908"/>
                    <a:pt x="1821" y="11710"/>
                  </a:cubicBezTo>
                  <a:cubicBezTo>
                    <a:pt x="-123" y="14513"/>
                    <a:pt x="-555" y="16563"/>
                    <a:pt x="741" y="18136"/>
                  </a:cubicBezTo>
                  <a:cubicBezTo>
                    <a:pt x="2037" y="19708"/>
                    <a:pt x="5061" y="20801"/>
                    <a:pt x="8733" y="21143"/>
                  </a:cubicBezTo>
                  <a:cubicBezTo>
                    <a:pt x="12405" y="21485"/>
                    <a:pt x="16725" y="21075"/>
                    <a:pt x="21045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6860477" y="5872964"/>
              <a:ext cx="256947" cy="45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26" fill="norm" stroke="1" extrusionOk="0">
                  <a:moveTo>
                    <a:pt x="15728" y="2260"/>
                  </a:moveTo>
                  <a:cubicBezTo>
                    <a:pt x="15728" y="1667"/>
                    <a:pt x="15728" y="1073"/>
                    <a:pt x="15193" y="599"/>
                  </a:cubicBezTo>
                  <a:cubicBezTo>
                    <a:pt x="14658" y="124"/>
                    <a:pt x="13589" y="-232"/>
                    <a:pt x="11451" y="183"/>
                  </a:cubicBezTo>
                  <a:cubicBezTo>
                    <a:pt x="9312" y="599"/>
                    <a:pt x="6104" y="1786"/>
                    <a:pt x="4286" y="2676"/>
                  </a:cubicBezTo>
                  <a:cubicBezTo>
                    <a:pt x="2468" y="3566"/>
                    <a:pt x="2041" y="4159"/>
                    <a:pt x="2254" y="4634"/>
                  </a:cubicBezTo>
                  <a:cubicBezTo>
                    <a:pt x="2468" y="5109"/>
                    <a:pt x="3324" y="5465"/>
                    <a:pt x="4928" y="5346"/>
                  </a:cubicBezTo>
                  <a:cubicBezTo>
                    <a:pt x="6532" y="5227"/>
                    <a:pt x="8884" y="4634"/>
                    <a:pt x="10809" y="4100"/>
                  </a:cubicBezTo>
                  <a:cubicBezTo>
                    <a:pt x="12734" y="3566"/>
                    <a:pt x="14231" y="3091"/>
                    <a:pt x="14872" y="3210"/>
                  </a:cubicBezTo>
                  <a:cubicBezTo>
                    <a:pt x="15514" y="3328"/>
                    <a:pt x="15300" y="4041"/>
                    <a:pt x="13803" y="6117"/>
                  </a:cubicBezTo>
                  <a:cubicBezTo>
                    <a:pt x="12306" y="8194"/>
                    <a:pt x="9526" y="11636"/>
                    <a:pt x="7280" y="14069"/>
                  </a:cubicBezTo>
                  <a:cubicBezTo>
                    <a:pt x="5035" y="16502"/>
                    <a:pt x="3324" y="17926"/>
                    <a:pt x="2041" y="19054"/>
                  </a:cubicBezTo>
                  <a:cubicBezTo>
                    <a:pt x="757" y="20181"/>
                    <a:pt x="-98" y="21012"/>
                    <a:pt x="9" y="21190"/>
                  </a:cubicBezTo>
                  <a:cubicBezTo>
                    <a:pt x="116" y="21368"/>
                    <a:pt x="1185" y="20893"/>
                    <a:pt x="4928" y="19706"/>
                  </a:cubicBezTo>
                  <a:cubicBezTo>
                    <a:pt x="8670" y="18520"/>
                    <a:pt x="15086" y="16621"/>
                    <a:pt x="21502" y="14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7140424" y="5745299"/>
              <a:ext cx="161626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600" fill="norm" stroke="1" extrusionOk="0">
                  <a:moveTo>
                    <a:pt x="9818" y="0"/>
                  </a:moveTo>
                  <a:cubicBezTo>
                    <a:pt x="13091" y="2021"/>
                    <a:pt x="16364" y="4042"/>
                    <a:pt x="18491" y="6505"/>
                  </a:cubicBezTo>
                  <a:cubicBezTo>
                    <a:pt x="20618" y="8968"/>
                    <a:pt x="21600" y="11874"/>
                    <a:pt x="19636" y="14400"/>
                  </a:cubicBezTo>
                  <a:cubicBezTo>
                    <a:pt x="17673" y="16926"/>
                    <a:pt x="12764" y="19074"/>
                    <a:pt x="9000" y="20211"/>
                  </a:cubicBezTo>
                  <a:cubicBezTo>
                    <a:pt x="5236" y="21347"/>
                    <a:pt x="2618" y="21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7600434" y="5929303"/>
              <a:ext cx="26834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6000"/>
                    <a:pt x="9874" y="10400"/>
                    <a:pt x="13474" y="6800"/>
                  </a:cubicBezTo>
                  <a:cubicBezTo>
                    <a:pt x="17074" y="3200"/>
                    <a:pt x="1933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7746104" y="5875635"/>
              <a:ext cx="3066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8263275" y="5819308"/>
              <a:ext cx="126845" cy="29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20" fill="norm" stroke="1" extrusionOk="0">
                  <a:moveTo>
                    <a:pt x="21021" y="3013"/>
                  </a:moveTo>
                  <a:cubicBezTo>
                    <a:pt x="20597" y="2074"/>
                    <a:pt x="20174" y="1135"/>
                    <a:pt x="18692" y="571"/>
                  </a:cubicBezTo>
                  <a:cubicBezTo>
                    <a:pt x="17209" y="8"/>
                    <a:pt x="14668" y="-180"/>
                    <a:pt x="11280" y="196"/>
                  </a:cubicBezTo>
                  <a:cubicBezTo>
                    <a:pt x="7892" y="571"/>
                    <a:pt x="3656" y="1510"/>
                    <a:pt x="1539" y="2919"/>
                  </a:cubicBezTo>
                  <a:cubicBezTo>
                    <a:pt x="-579" y="4328"/>
                    <a:pt x="-579" y="6206"/>
                    <a:pt x="1962" y="8272"/>
                  </a:cubicBezTo>
                  <a:cubicBezTo>
                    <a:pt x="4503" y="10338"/>
                    <a:pt x="9586" y="12592"/>
                    <a:pt x="12550" y="14283"/>
                  </a:cubicBezTo>
                  <a:cubicBezTo>
                    <a:pt x="15515" y="15973"/>
                    <a:pt x="16362" y="17100"/>
                    <a:pt x="16574" y="18133"/>
                  </a:cubicBezTo>
                  <a:cubicBezTo>
                    <a:pt x="16786" y="19166"/>
                    <a:pt x="16362" y="20105"/>
                    <a:pt x="14880" y="20669"/>
                  </a:cubicBezTo>
                  <a:cubicBezTo>
                    <a:pt x="13397" y="21232"/>
                    <a:pt x="10856" y="21420"/>
                    <a:pt x="8527" y="21420"/>
                  </a:cubicBezTo>
                  <a:cubicBezTo>
                    <a:pt x="6197" y="21420"/>
                    <a:pt x="4080" y="21232"/>
                    <a:pt x="4927" y="19166"/>
                  </a:cubicBezTo>
                  <a:cubicBezTo>
                    <a:pt x="5774" y="17100"/>
                    <a:pt x="9586" y="13156"/>
                    <a:pt x="13397" y="9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8397785" y="5865673"/>
              <a:ext cx="460012" cy="2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6213"/>
                  </a:moveTo>
                  <a:cubicBezTo>
                    <a:pt x="1200" y="6658"/>
                    <a:pt x="2400" y="7103"/>
                    <a:pt x="3480" y="6547"/>
                  </a:cubicBezTo>
                  <a:cubicBezTo>
                    <a:pt x="4560" y="5990"/>
                    <a:pt x="5520" y="4431"/>
                    <a:pt x="6060" y="3095"/>
                  </a:cubicBezTo>
                  <a:cubicBezTo>
                    <a:pt x="6600" y="1759"/>
                    <a:pt x="6720" y="646"/>
                    <a:pt x="6480" y="200"/>
                  </a:cubicBezTo>
                  <a:cubicBezTo>
                    <a:pt x="6240" y="-245"/>
                    <a:pt x="5640" y="-22"/>
                    <a:pt x="4680" y="1648"/>
                  </a:cubicBezTo>
                  <a:cubicBezTo>
                    <a:pt x="3720" y="3318"/>
                    <a:pt x="2400" y="6435"/>
                    <a:pt x="1680" y="9330"/>
                  </a:cubicBezTo>
                  <a:cubicBezTo>
                    <a:pt x="960" y="12225"/>
                    <a:pt x="840" y="14897"/>
                    <a:pt x="1020" y="16790"/>
                  </a:cubicBezTo>
                  <a:cubicBezTo>
                    <a:pt x="1200" y="18683"/>
                    <a:pt x="1680" y="19796"/>
                    <a:pt x="2700" y="20464"/>
                  </a:cubicBezTo>
                  <a:cubicBezTo>
                    <a:pt x="3720" y="21132"/>
                    <a:pt x="5280" y="21355"/>
                    <a:pt x="6960" y="20130"/>
                  </a:cubicBezTo>
                  <a:cubicBezTo>
                    <a:pt x="8640" y="18906"/>
                    <a:pt x="10440" y="16233"/>
                    <a:pt x="11760" y="13784"/>
                  </a:cubicBezTo>
                  <a:cubicBezTo>
                    <a:pt x="13080" y="11334"/>
                    <a:pt x="13920" y="9108"/>
                    <a:pt x="14400" y="7437"/>
                  </a:cubicBezTo>
                  <a:cubicBezTo>
                    <a:pt x="14880" y="5767"/>
                    <a:pt x="15000" y="4654"/>
                    <a:pt x="14760" y="4097"/>
                  </a:cubicBezTo>
                  <a:cubicBezTo>
                    <a:pt x="14520" y="3541"/>
                    <a:pt x="13920" y="3541"/>
                    <a:pt x="13140" y="4320"/>
                  </a:cubicBezTo>
                  <a:cubicBezTo>
                    <a:pt x="12360" y="5099"/>
                    <a:pt x="11400" y="6658"/>
                    <a:pt x="10680" y="8217"/>
                  </a:cubicBezTo>
                  <a:cubicBezTo>
                    <a:pt x="9960" y="9776"/>
                    <a:pt x="9480" y="11334"/>
                    <a:pt x="9240" y="12670"/>
                  </a:cubicBezTo>
                  <a:cubicBezTo>
                    <a:pt x="9000" y="14007"/>
                    <a:pt x="9000" y="15120"/>
                    <a:pt x="9420" y="15788"/>
                  </a:cubicBezTo>
                  <a:cubicBezTo>
                    <a:pt x="9840" y="16456"/>
                    <a:pt x="10680" y="16679"/>
                    <a:pt x="11640" y="15899"/>
                  </a:cubicBezTo>
                  <a:cubicBezTo>
                    <a:pt x="12600" y="15120"/>
                    <a:pt x="13680" y="13338"/>
                    <a:pt x="14400" y="12002"/>
                  </a:cubicBezTo>
                  <a:cubicBezTo>
                    <a:pt x="15120" y="10666"/>
                    <a:pt x="15480" y="9776"/>
                    <a:pt x="15600" y="9998"/>
                  </a:cubicBezTo>
                  <a:cubicBezTo>
                    <a:pt x="15720" y="10221"/>
                    <a:pt x="15600" y="11557"/>
                    <a:pt x="15540" y="12893"/>
                  </a:cubicBezTo>
                  <a:cubicBezTo>
                    <a:pt x="15480" y="14229"/>
                    <a:pt x="15480" y="15565"/>
                    <a:pt x="16080" y="16679"/>
                  </a:cubicBezTo>
                  <a:cubicBezTo>
                    <a:pt x="16680" y="17792"/>
                    <a:pt x="17880" y="18683"/>
                    <a:pt x="18900" y="18571"/>
                  </a:cubicBezTo>
                  <a:cubicBezTo>
                    <a:pt x="19920" y="18460"/>
                    <a:pt x="20760" y="17347"/>
                    <a:pt x="21600" y="16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8888463" y="5898636"/>
              <a:ext cx="67345" cy="23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03" fill="norm" stroke="1" extrusionOk="0">
                  <a:moveTo>
                    <a:pt x="16800" y="0"/>
                  </a:moveTo>
                  <a:cubicBezTo>
                    <a:pt x="12800" y="460"/>
                    <a:pt x="8800" y="919"/>
                    <a:pt x="6800" y="2298"/>
                  </a:cubicBezTo>
                  <a:cubicBezTo>
                    <a:pt x="4800" y="3677"/>
                    <a:pt x="4800" y="5974"/>
                    <a:pt x="7600" y="8272"/>
                  </a:cubicBezTo>
                  <a:cubicBezTo>
                    <a:pt x="10400" y="10570"/>
                    <a:pt x="16000" y="12868"/>
                    <a:pt x="18800" y="14821"/>
                  </a:cubicBezTo>
                  <a:cubicBezTo>
                    <a:pt x="21600" y="16774"/>
                    <a:pt x="21600" y="18383"/>
                    <a:pt x="20000" y="19532"/>
                  </a:cubicBezTo>
                  <a:cubicBezTo>
                    <a:pt x="18400" y="20681"/>
                    <a:pt x="15200" y="21370"/>
                    <a:pt x="11600" y="21485"/>
                  </a:cubicBezTo>
                  <a:cubicBezTo>
                    <a:pt x="8000" y="21600"/>
                    <a:pt x="4000" y="21140"/>
                    <a:pt x="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8996595" y="5920174"/>
              <a:ext cx="125409" cy="18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33" fill="norm" stroke="1" extrusionOk="0">
                  <a:moveTo>
                    <a:pt x="16713" y="1944"/>
                  </a:moveTo>
                  <a:cubicBezTo>
                    <a:pt x="18873" y="1057"/>
                    <a:pt x="21033" y="169"/>
                    <a:pt x="20817" y="21"/>
                  </a:cubicBezTo>
                  <a:cubicBezTo>
                    <a:pt x="20601" y="-127"/>
                    <a:pt x="18009" y="465"/>
                    <a:pt x="14337" y="2684"/>
                  </a:cubicBezTo>
                  <a:cubicBezTo>
                    <a:pt x="10665" y="4903"/>
                    <a:pt x="5913" y="8750"/>
                    <a:pt x="3321" y="11561"/>
                  </a:cubicBezTo>
                  <a:cubicBezTo>
                    <a:pt x="729" y="14372"/>
                    <a:pt x="297" y="16147"/>
                    <a:pt x="81" y="17774"/>
                  </a:cubicBezTo>
                  <a:cubicBezTo>
                    <a:pt x="-135" y="19402"/>
                    <a:pt x="-135" y="20881"/>
                    <a:pt x="2889" y="21177"/>
                  </a:cubicBezTo>
                  <a:cubicBezTo>
                    <a:pt x="5913" y="21473"/>
                    <a:pt x="11961" y="20585"/>
                    <a:pt x="15633" y="18366"/>
                  </a:cubicBezTo>
                  <a:cubicBezTo>
                    <a:pt x="19305" y="16147"/>
                    <a:pt x="20601" y="12596"/>
                    <a:pt x="21033" y="10081"/>
                  </a:cubicBezTo>
                  <a:cubicBezTo>
                    <a:pt x="21465" y="7566"/>
                    <a:pt x="21033" y="6087"/>
                    <a:pt x="19953" y="5643"/>
                  </a:cubicBezTo>
                  <a:cubicBezTo>
                    <a:pt x="18873" y="5199"/>
                    <a:pt x="17145" y="5791"/>
                    <a:pt x="15417" y="6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9158403" y="5902192"/>
              <a:ext cx="183801" cy="23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179" fill="norm" stroke="1" extrusionOk="0">
                  <a:moveTo>
                    <a:pt x="3320" y="5823"/>
                  </a:moveTo>
                  <a:cubicBezTo>
                    <a:pt x="3904" y="8551"/>
                    <a:pt x="4487" y="11280"/>
                    <a:pt x="4341" y="13553"/>
                  </a:cubicBezTo>
                  <a:cubicBezTo>
                    <a:pt x="4195" y="15827"/>
                    <a:pt x="3320" y="17646"/>
                    <a:pt x="2444" y="19010"/>
                  </a:cubicBezTo>
                  <a:cubicBezTo>
                    <a:pt x="1568" y="20375"/>
                    <a:pt x="693" y="21284"/>
                    <a:pt x="255" y="21170"/>
                  </a:cubicBezTo>
                  <a:cubicBezTo>
                    <a:pt x="-183" y="21057"/>
                    <a:pt x="-183" y="19920"/>
                    <a:pt x="1276" y="16850"/>
                  </a:cubicBezTo>
                  <a:cubicBezTo>
                    <a:pt x="2736" y="13781"/>
                    <a:pt x="5655" y="8779"/>
                    <a:pt x="7990" y="5482"/>
                  </a:cubicBezTo>
                  <a:cubicBezTo>
                    <a:pt x="10325" y="2185"/>
                    <a:pt x="12076" y="593"/>
                    <a:pt x="14266" y="139"/>
                  </a:cubicBezTo>
                  <a:cubicBezTo>
                    <a:pt x="16455" y="-316"/>
                    <a:pt x="19082" y="366"/>
                    <a:pt x="20249" y="1958"/>
                  </a:cubicBezTo>
                  <a:cubicBezTo>
                    <a:pt x="21417" y="3549"/>
                    <a:pt x="21125" y="6050"/>
                    <a:pt x="19958" y="8665"/>
                  </a:cubicBezTo>
                  <a:cubicBezTo>
                    <a:pt x="18790" y="11280"/>
                    <a:pt x="16747" y="14008"/>
                    <a:pt x="14703" y="16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9419677" y="5720515"/>
              <a:ext cx="291695" cy="40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22" fill="norm" stroke="1" extrusionOk="0">
                  <a:moveTo>
                    <a:pt x="6543" y="14860"/>
                  </a:moveTo>
                  <a:cubicBezTo>
                    <a:pt x="6916" y="14176"/>
                    <a:pt x="7288" y="13493"/>
                    <a:pt x="7474" y="12809"/>
                  </a:cubicBezTo>
                  <a:cubicBezTo>
                    <a:pt x="7661" y="12126"/>
                    <a:pt x="7661" y="11442"/>
                    <a:pt x="7102" y="11306"/>
                  </a:cubicBezTo>
                  <a:cubicBezTo>
                    <a:pt x="6543" y="11169"/>
                    <a:pt x="5426" y="11579"/>
                    <a:pt x="4123" y="12809"/>
                  </a:cubicBezTo>
                  <a:cubicBezTo>
                    <a:pt x="2819" y="14040"/>
                    <a:pt x="1330" y="16090"/>
                    <a:pt x="585" y="17526"/>
                  </a:cubicBezTo>
                  <a:cubicBezTo>
                    <a:pt x="-160" y="18961"/>
                    <a:pt x="-160" y="19782"/>
                    <a:pt x="399" y="20123"/>
                  </a:cubicBezTo>
                  <a:cubicBezTo>
                    <a:pt x="957" y="20465"/>
                    <a:pt x="2074" y="20328"/>
                    <a:pt x="3750" y="19371"/>
                  </a:cubicBezTo>
                  <a:cubicBezTo>
                    <a:pt x="5426" y="18414"/>
                    <a:pt x="7661" y="16637"/>
                    <a:pt x="8871" y="15407"/>
                  </a:cubicBezTo>
                  <a:cubicBezTo>
                    <a:pt x="10081" y="14176"/>
                    <a:pt x="10268" y="13493"/>
                    <a:pt x="10081" y="13425"/>
                  </a:cubicBezTo>
                  <a:cubicBezTo>
                    <a:pt x="9895" y="13356"/>
                    <a:pt x="9337" y="13903"/>
                    <a:pt x="8871" y="14587"/>
                  </a:cubicBezTo>
                  <a:cubicBezTo>
                    <a:pt x="8406" y="15270"/>
                    <a:pt x="8033" y="16090"/>
                    <a:pt x="7754" y="17116"/>
                  </a:cubicBezTo>
                  <a:cubicBezTo>
                    <a:pt x="7474" y="18141"/>
                    <a:pt x="7288" y="19371"/>
                    <a:pt x="7661" y="20055"/>
                  </a:cubicBezTo>
                  <a:cubicBezTo>
                    <a:pt x="8033" y="20738"/>
                    <a:pt x="8964" y="20875"/>
                    <a:pt x="10640" y="19508"/>
                  </a:cubicBezTo>
                  <a:cubicBezTo>
                    <a:pt x="12316" y="18141"/>
                    <a:pt x="14737" y="15270"/>
                    <a:pt x="16599" y="12057"/>
                  </a:cubicBezTo>
                  <a:cubicBezTo>
                    <a:pt x="18461" y="8845"/>
                    <a:pt x="19764" y="5290"/>
                    <a:pt x="20509" y="3035"/>
                  </a:cubicBezTo>
                  <a:cubicBezTo>
                    <a:pt x="21254" y="779"/>
                    <a:pt x="21440" y="-178"/>
                    <a:pt x="21068" y="27"/>
                  </a:cubicBezTo>
                  <a:cubicBezTo>
                    <a:pt x="20695" y="232"/>
                    <a:pt x="19764" y="1599"/>
                    <a:pt x="18833" y="4128"/>
                  </a:cubicBezTo>
                  <a:cubicBezTo>
                    <a:pt x="17902" y="6657"/>
                    <a:pt x="16971" y="10349"/>
                    <a:pt x="16599" y="13425"/>
                  </a:cubicBezTo>
                  <a:cubicBezTo>
                    <a:pt x="16226" y="16500"/>
                    <a:pt x="16412" y="18961"/>
                    <a:pt x="16599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9716482" y="5829634"/>
              <a:ext cx="84336" cy="19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8277"/>
                  </a:moveTo>
                  <a:cubicBezTo>
                    <a:pt x="0" y="19662"/>
                    <a:pt x="0" y="21046"/>
                    <a:pt x="1309" y="21323"/>
                  </a:cubicBezTo>
                  <a:cubicBezTo>
                    <a:pt x="2618" y="21600"/>
                    <a:pt x="5236" y="20769"/>
                    <a:pt x="7200" y="18554"/>
                  </a:cubicBezTo>
                  <a:cubicBezTo>
                    <a:pt x="9164" y="16338"/>
                    <a:pt x="10473" y="12738"/>
                    <a:pt x="12764" y="9415"/>
                  </a:cubicBezTo>
                  <a:cubicBezTo>
                    <a:pt x="15055" y="6092"/>
                    <a:pt x="18327" y="30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9806405" y="5714631"/>
              <a:ext cx="275530" cy="74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68" fill="norm" stroke="1" extrusionOk="0">
                  <a:moveTo>
                    <a:pt x="12051" y="0"/>
                  </a:moveTo>
                  <a:cubicBezTo>
                    <a:pt x="10268" y="1548"/>
                    <a:pt x="8484" y="3096"/>
                    <a:pt x="6899" y="4718"/>
                  </a:cubicBezTo>
                  <a:cubicBezTo>
                    <a:pt x="5314" y="6340"/>
                    <a:pt x="3926" y="8035"/>
                    <a:pt x="3233" y="9141"/>
                  </a:cubicBezTo>
                  <a:cubicBezTo>
                    <a:pt x="2539" y="10247"/>
                    <a:pt x="2539" y="10763"/>
                    <a:pt x="3035" y="10984"/>
                  </a:cubicBezTo>
                  <a:cubicBezTo>
                    <a:pt x="3530" y="11205"/>
                    <a:pt x="4521" y="11132"/>
                    <a:pt x="5611" y="10763"/>
                  </a:cubicBezTo>
                  <a:cubicBezTo>
                    <a:pt x="6701" y="10395"/>
                    <a:pt x="7890" y="9731"/>
                    <a:pt x="8484" y="9104"/>
                  </a:cubicBezTo>
                  <a:cubicBezTo>
                    <a:pt x="9079" y="8478"/>
                    <a:pt x="9079" y="7888"/>
                    <a:pt x="8088" y="7335"/>
                  </a:cubicBezTo>
                  <a:cubicBezTo>
                    <a:pt x="7097" y="6782"/>
                    <a:pt x="5115" y="6266"/>
                    <a:pt x="3431" y="6045"/>
                  </a:cubicBezTo>
                  <a:cubicBezTo>
                    <a:pt x="1747" y="5824"/>
                    <a:pt x="360" y="5898"/>
                    <a:pt x="62" y="6045"/>
                  </a:cubicBezTo>
                  <a:cubicBezTo>
                    <a:pt x="-235" y="6192"/>
                    <a:pt x="558" y="6414"/>
                    <a:pt x="1945" y="6377"/>
                  </a:cubicBezTo>
                  <a:cubicBezTo>
                    <a:pt x="3332" y="6340"/>
                    <a:pt x="5314" y="6045"/>
                    <a:pt x="6899" y="5824"/>
                  </a:cubicBezTo>
                  <a:cubicBezTo>
                    <a:pt x="8484" y="5603"/>
                    <a:pt x="9673" y="5455"/>
                    <a:pt x="10763" y="5345"/>
                  </a:cubicBezTo>
                  <a:cubicBezTo>
                    <a:pt x="11853" y="5234"/>
                    <a:pt x="12844" y="5160"/>
                    <a:pt x="13736" y="5271"/>
                  </a:cubicBezTo>
                  <a:cubicBezTo>
                    <a:pt x="14627" y="5382"/>
                    <a:pt x="15420" y="5676"/>
                    <a:pt x="15618" y="6008"/>
                  </a:cubicBezTo>
                  <a:cubicBezTo>
                    <a:pt x="15816" y="6340"/>
                    <a:pt x="15420" y="6709"/>
                    <a:pt x="15024" y="7151"/>
                  </a:cubicBezTo>
                  <a:cubicBezTo>
                    <a:pt x="14627" y="7593"/>
                    <a:pt x="14231" y="8109"/>
                    <a:pt x="14528" y="8330"/>
                  </a:cubicBezTo>
                  <a:cubicBezTo>
                    <a:pt x="14826" y="8552"/>
                    <a:pt x="15816" y="8478"/>
                    <a:pt x="16708" y="8294"/>
                  </a:cubicBezTo>
                  <a:cubicBezTo>
                    <a:pt x="17600" y="8109"/>
                    <a:pt x="18393" y="7814"/>
                    <a:pt x="19086" y="7519"/>
                  </a:cubicBezTo>
                  <a:cubicBezTo>
                    <a:pt x="19780" y="7225"/>
                    <a:pt x="20374" y="6930"/>
                    <a:pt x="20771" y="6967"/>
                  </a:cubicBezTo>
                  <a:cubicBezTo>
                    <a:pt x="21167" y="7003"/>
                    <a:pt x="21365" y="7372"/>
                    <a:pt x="21365" y="8883"/>
                  </a:cubicBezTo>
                  <a:cubicBezTo>
                    <a:pt x="21365" y="10395"/>
                    <a:pt x="21167" y="13048"/>
                    <a:pt x="20572" y="15186"/>
                  </a:cubicBezTo>
                  <a:cubicBezTo>
                    <a:pt x="19978" y="17324"/>
                    <a:pt x="18987" y="18946"/>
                    <a:pt x="18194" y="19904"/>
                  </a:cubicBezTo>
                  <a:cubicBezTo>
                    <a:pt x="17402" y="20863"/>
                    <a:pt x="16807" y="21158"/>
                    <a:pt x="16015" y="21342"/>
                  </a:cubicBezTo>
                  <a:cubicBezTo>
                    <a:pt x="15222" y="21526"/>
                    <a:pt x="14231" y="21600"/>
                    <a:pt x="13240" y="20900"/>
                  </a:cubicBezTo>
                  <a:cubicBezTo>
                    <a:pt x="12249" y="20199"/>
                    <a:pt x="11259" y="18725"/>
                    <a:pt x="10862" y="17767"/>
                  </a:cubicBezTo>
                  <a:cubicBezTo>
                    <a:pt x="10466" y="16808"/>
                    <a:pt x="10664" y="16366"/>
                    <a:pt x="10862" y="15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2294981" y="6532428"/>
              <a:ext cx="1732707" cy="9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5" y="16346"/>
                    <a:pt x="1211" y="11092"/>
                    <a:pt x="2166" y="8465"/>
                  </a:cubicBezTo>
                  <a:cubicBezTo>
                    <a:pt x="3122" y="5838"/>
                    <a:pt x="4428" y="5838"/>
                    <a:pt x="5703" y="5546"/>
                  </a:cubicBezTo>
                  <a:cubicBezTo>
                    <a:pt x="6977" y="5254"/>
                    <a:pt x="8219" y="4670"/>
                    <a:pt x="9446" y="4087"/>
                  </a:cubicBezTo>
                  <a:cubicBezTo>
                    <a:pt x="10673" y="3503"/>
                    <a:pt x="11883" y="2919"/>
                    <a:pt x="13253" y="2043"/>
                  </a:cubicBezTo>
                  <a:cubicBezTo>
                    <a:pt x="14623" y="1168"/>
                    <a:pt x="16152" y="0"/>
                    <a:pt x="17570" y="0"/>
                  </a:cubicBezTo>
                  <a:cubicBezTo>
                    <a:pt x="18988" y="0"/>
                    <a:pt x="20294" y="1168"/>
                    <a:pt x="21600" y="2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6415568" y="5861617"/>
              <a:ext cx="167443" cy="53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15" fill="norm" stroke="1" extrusionOk="0">
                  <a:moveTo>
                    <a:pt x="5363" y="7353"/>
                  </a:moveTo>
                  <a:cubicBezTo>
                    <a:pt x="4395" y="10336"/>
                    <a:pt x="3428" y="13318"/>
                    <a:pt x="2945" y="15324"/>
                  </a:cubicBezTo>
                  <a:cubicBezTo>
                    <a:pt x="2461" y="17330"/>
                    <a:pt x="2461" y="18358"/>
                    <a:pt x="2300" y="19336"/>
                  </a:cubicBezTo>
                  <a:cubicBezTo>
                    <a:pt x="2139" y="20313"/>
                    <a:pt x="1816" y="21238"/>
                    <a:pt x="1494" y="21393"/>
                  </a:cubicBezTo>
                  <a:cubicBezTo>
                    <a:pt x="1172" y="21547"/>
                    <a:pt x="849" y="20930"/>
                    <a:pt x="527" y="18667"/>
                  </a:cubicBezTo>
                  <a:cubicBezTo>
                    <a:pt x="204" y="16404"/>
                    <a:pt x="-118" y="12496"/>
                    <a:pt x="43" y="9410"/>
                  </a:cubicBezTo>
                  <a:cubicBezTo>
                    <a:pt x="204" y="6324"/>
                    <a:pt x="849" y="4061"/>
                    <a:pt x="1816" y="2621"/>
                  </a:cubicBezTo>
                  <a:cubicBezTo>
                    <a:pt x="2783" y="1181"/>
                    <a:pt x="4073" y="564"/>
                    <a:pt x="6007" y="256"/>
                  </a:cubicBezTo>
                  <a:cubicBezTo>
                    <a:pt x="7942" y="-53"/>
                    <a:pt x="10521" y="-53"/>
                    <a:pt x="12455" y="101"/>
                  </a:cubicBezTo>
                  <a:cubicBezTo>
                    <a:pt x="14389" y="256"/>
                    <a:pt x="15679" y="564"/>
                    <a:pt x="17130" y="1284"/>
                  </a:cubicBezTo>
                  <a:cubicBezTo>
                    <a:pt x="18580" y="2004"/>
                    <a:pt x="20192" y="3136"/>
                    <a:pt x="20837" y="4267"/>
                  </a:cubicBezTo>
                  <a:cubicBezTo>
                    <a:pt x="21482" y="5398"/>
                    <a:pt x="21160" y="6530"/>
                    <a:pt x="18580" y="7456"/>
                  </a:cubicBezTo>
                  <a:cubicBezTo>
                    <a:pt x="16001" y="8381"/>
                    <a:pt x="11166" y="9101"/>
                    <a:pt x="6330" y="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6642079" y="6136308"/>
              <a:ext cx="61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0" y="7017994"/>
              <a:ext cx="13114253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294" y="21600"/>
                  </a:moveTo>
                  <a:cubicBezTo>
                    <a:pt x="244" y="21600"/>
                    <a:pt x="193" y="21600"/>
                    <a:pt x="138" y="21487"/>
                  </a:cubicBezTo>
                  <a:cubicBezTo>
                    <a:pt x="84" y="21375"/>
                    <a:pt x="25" y="21150"/>
                    <a:pt x="6" y="21037"/>
                  </a:cubicBezTo>
                  <a:cubicBezTo>
                    <a:pt x="-13" y="20925"/>
                    <a:pt x="8" y="20925"/>
                    <a:pt x="98" y="20812"/>
                  </a:cubicBezTo>
                  <a:cubicBezTo>
                    <a:pt x="189" y="20700"/>
                    <a:pt x="349" y="20475"/>
                    <a:pt x="494" y="20138"/>
                  </a:cubicBezTo>
                  <a:cubicBezTo>
                    <a:pt x="639" y="19800"/>
                    <a:pt x="769" y="19350"/>
                    <a:pt x="916" y="18900"/>
                  </a:cubicBezTo>
                  <a:cubicBezTo>
                    <a:pt x="1064" y="18450"/>
                    <a:pt x="1228" y="18000"/>
                    <a:pt x="1390" y="17606"/>
                  </a:cubicBezTo>
                  <a:cubicBezTo>
                    <a:pt x="1551" y="17213"/>
                    <a:pt x="1711" y="16875"/>
                    <a:pt x="1863" y="16538"/>
                  </a:cubicBezTo>
                  <a:cubicBezTo>
                    <a:pt x="2014" y="16200"/>
                    <a:pt x="2157" y="15863"/>
                    <a:pt x="2308" y="15525"/>
                  </a:cubicBezTo>
                  <a:cubicBezTo>
                    <a:pt x="2460" y="15188"/>
                    <a:pt x="2620" y="14850"/>
                    <a:pt x="2784" y="14513"/>
                  </a:cubicBezTo>
                  <a:cubicBezTo>
                    <a:pt x="2948" y="14175"/>
                    <a:pt x="3116" y="13838"/>
                    <a:pt x="3291" y="13500"/>
                  </a:cubicBezTo>
                  <a:cubicBezTo>
                    <a:pt x="3465" y="13163"/>
                    <a:pt x="3646" y="12825"/>
                    <a:pt x="3808" y="12488"/>
                  </a:cubicBezTo>
                  <a:cubicBezTo>
                    <a:pt x="3970" y="12150"/>
                    <a:pt x="4113" y="11813"/>
                    <a:pt x="4258" y="11531"/>
                  </a:cubicBezTo>
                  <a:cubicBezTo>
                    <a:pt x="4403" y="11250"/>
                    <a:pt x="4550" y="11025"/>
                    <a:pt x="4704" y="10744"/>
                  </a:cubicBezTo>
                  <a:cubicBezTo>
                    <a:pt x="4857" y="10463"/>
                    <a:pt x="5017" y="10125"/>
                    <a:pt x="5179" y="9788"/>
                  </a:cubicBezTo>
                  <a:cubicBezTo>
                    <a:pt x="5341" y="9450"/>
                    <a:pt x="5505" y="9113"/>
                    <a:pt x="5671" y="8831"/>
                  </a:cubicBezTo>
                  <a:cubicBezTo>
                    <a:pt x="5837" y="8550"/>
                    <a:pt x="6005" y="8325"/>
                    <a:pt x="6176" y="8100"/>
                  </a:cubicBezTo>
                  <a:cubicBezTo>
                    <a:pt x="6346" y="7875"/>
                    <a:pt x="6518" y="7650"/>
                    <a:pt x="6689" y="7425"/>
                  </a:cubicBezTo>
                  <a:cubicBezTo>
                    <a:pt x="6859" y="7200"/>
                    <a:pt x="7027" y="6975"/>
                    <a:pt x="7200" y="6750"/>
                  </a:cubicBezTo>
                  <a:cubicBezTo>
                    <a:pt x="7372" y="6525"/>
                    <a:pt x="7549" y="6300"/>
                    <a:pt x="7725" y="6075"/>
                  </a:cubicBezTo>
                  <a:cubicBezTo>
                    <a:pt x="7902" y="5850"/>
                    <a:pt x="8079" y="5625"/>
                    <a:pt x="8257" y="5400"/>
                  </a:cubicBezTo>
                  <a:cubicBezTo>
                    <a:pt x="8436" y="5175"/>
                    <a:pt x="8617" y="4950"/>
                    <a:pt x="8770" y="4725"/>
                  </a:cubicBezTo>
                  <a:cubicBezTo>
                    <a:pt x="8924" y="4500"/>
                    <a:pt x="9050" y="4275"/>
                    <a:pt x="9178" y="4106"/>
                  </a:cubicBezTo>
                  <a:cubicBezTo>
                    <a:pt x="9307" y="3937"/>
                    <a:pt x="9437" y="3825"/>
                    <a:pt x="9565" y="3656"/>
                  </a:cubicBezTo>
                  <a:cubicBezTo>
                    <a:pt x="9694" y="3488"/>
                    <a:pt x="9820" y="3263"/>
                    <a:pt x="9946" y="3094"/>
                  </a:cubicBezTo>
                  <a:cubicBezTo>
                    <a:pt x="10072" y="2925"/>
                    <a:pt x="10198" y="2813"/>
                    <a:pt x="10326" y="2644"/>
                  </a:cubicBezTo>
                  <a:cubicBezTo>
                    <a:pt x="10455" y="2475"/>
                    <a:pt x="10585" y="2250"/>
                    <a:pt x="10753" y="2025"/>
                  </a:cubicBezTo>
                  <a:cubicBezTo>
                    <a:pt x="10922" y="1800"/>
                    <a:pt x="11128" y="1575"/>
                    <a:pt x="11292" y="1406"/>
                  </a:cubicBezTo>
                  <a:cubicBezTo>
                    <a:pt x="11456" y="1237"/>
                    <a:pt x="11578" y="1125"/>
                    <a:pt x="11702" y="1013"/>
                  </a:cubicBezTo>
                  <a:cubicBezTo>
                    <a:pt x="11826" y="900"/>
                    <a:pt x="11952" y="788"/>
                    <a:pt x="12080" y="675"/>
                  </a:cubicBezTo>
                  <a:cubicBezTo>
                    <a:pt x="12208" y="563"/>
                    <a:pt x="12339" y="450"/>
                    <a:pt x="12469" y="338"/>
                  </a:cubicBezTo>
                  <a:cubicBezTo>
                    <a:pt x="12600" y="225"/>
                    <a:pt x="12730" y="113"/>
                    <a:pt x="12858" y="56"/>
                  </a:cubicBezTo>
                  <a:cubicBezTo>
                    <a:pt x="12987" y="0"/>
                    <a:pt x="13113" y="0"/>
                    <a:pt x="13243" y="0"/>
                  </a:cubicBezTo>
                  <a:cubicBezTo>
                    <a:pt x="13373" y="0"/>
                    <a:pt x="13508" y="0"/>
                    <a:pt x="13668" y="0"/>
                  </a:cubicBezTo>
                  <a:cubicBezTo>
                    <a:pt x="13828" y="0"/>
                    <a:pt x="14013" y="0"/>
                    <a:pt x="14198" y="0"/>
                  </a:cubicBezTo>
                  <a:cubicBezTo>
                    <a:pt x="14383" y="0"/>
                    <a:pt x="14568" y="0"/>
                    <a:pt x="14751" y="0"/>
                  </a:cubicBezTo>
                  <a:cubicBezTo>
                    <a:pt x="14934" y="0"/>
                    <a:pt x="15115" y="0"/>
                    <a:pt x="15298" y="0"/>
                  </a:cubicBezTo>
                  <a:cubicBezTo>
                    <a:pt x="15480" y="0"/>
                    <a:pt x="15666" y="0"/>
                    <a:pt x="15851" y="0"/>
                  </a:cubicBezTo>
                  <a:cubicBezTo>
                    <a:pt x="16036" y="0"/>
                    <a:pt x="16221" y="0"/>
                    <a:pt x="16404" y="56"/>
                  </a:cubicBezTo>
                  <a:cubicBezTo>
                    <a:pt x="16587" y="113"/>
                    <a:pt x="16767" y="225"/>
                    <a:pt x="16948" y="338"/>
                  </a:cubicBezTo>
                  <a:cubicBezTo>
                    <a:pt x="17129" y="450"/>
                    <a:pt x="17310" y="563"/>
                    <a:pt x="17489" y="675"/>
                  </a:cubicBezTo>
                  <a:cubicBezTo>
                    <a:pt x="17667" y="788"/>
                    <a:pt x="17844" y="900"/>
                    <a:pt x="18016" y="1013"/>
                  </a:cubicBezTo>
                  <a:cubicBezTo>
                    <a:pt x="18189" y="1125"/>
                    <a:pt x="18357" y="1237"/>
                    <a:pt x="18527" y="1406"/>
                  </a:cubicBezTo>
                  <a:cubicBezTo>
                    <a:pt x="18698" y="1575"/>
                    <a:pt x="18870" y="1800"/>
                    <a:pt x="19034" y="1969"/>
                  </a:cubicBezTo>
                  <a:cubicBezTo>
                    <a:pt x="19198" y="2138"/>
                    <a:pt x="19354" y="2250"/>
                    <a:pt x="19505" y="2363"/>
                  </a:cubicBezTo>
                  <a:cubicBezTo>
                    <a:pt x="19657" y="2475"/>
                    <a:pt x="19804" y="2588"/>
                    <a:pt x="19964" y="2700"/>
                  </a:cubicBezTo>
                  <a:cubicBezTo>
                    <a:pt x="20123" y="2813"/>
                    <a:pt x="20296" y="2925"/>
                    <a:pt x="20470" y="2981"/>
                  </a:cubicBezTo>
                  <a:cubicBezTo>
                    <a:pt x="20645" y="3038"/>
                    <a:pt x="20822" y="3038"/>
                    <a:pt x="20981" y="3094"/>
                  </a:cubicBezTo>
                  <a:cubicBezTo>
                    <a:pt x="21141" y="3150"/>
                    <a:pt x="21284" y="3262"/>
                    <a:pt x="21368" y="3319"/>
                  </a:cubicBezTo>
                  <a:cubicBezTo>
                    <a:pt x="21452" y="3375"/>
                    <a:pt x="21478" y="3375"/>
                    <a:pt x="21507" y="3487"/>
                  </a:cubicBezTo>
                  <a:cubicBezTo>
                    <a:pt x="21537" y="3600"/>
                    <a:pt x="21570" y="3825"/>
                    <a:pt x="21579" y="4106"/>
                  </a:cubicBezTo>
                  <a:cubicBezTo>
                    <a:pt x="21587" y="4387"/>
                    <a:pt x="21570" y="4725"/>
                    <a:pt x="21553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171267" y="7209665"/>
              <a:ext cx="13025961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" y="20935"/>
                    <a:pt x="170" y="20271"/>
                    <a:pt x="297" y="19772"/>
                  </a:cubicBezTo>
                  <a:cubicBezTo>
                    <a:pt x="424" y="19274"/>
                    <a:pt x="593" y="18942"/>
                    <a:pt x="746" y="18609"/>
                  </a:cubicBezTo>
                  <a:cubicBezTo>
                    <a:pt x="898" y="18277"/>
                    <a:pt x="1034" y="17945"/>
                    <a:pt x="1172" y="17557"/>
                  </a:cubicBezTo>
                  <a:cubicBezTo>
                    <a:pt x="1309" y="17169"/>
                    <a:pt x="1449" y="16726"/>
                    <a:pt x="1602" y="16283"/>
                  </a:cubicBezTo>
                  <a:cubicBezTo>
                    <a:pt x="1754" y="15840"/>
                    <a:pt x="1920" y="15397"/>
                    <a:pt x="2091" y="15009"/>
                  </a:cubicBezTo>
                  <a:cubicBezTo>
                    <a:pt x="2263" y="14622"/>
                    <a:pt x="2441" y="14289"/>
                    <a:pt x="2621" y="13957"/>
                  </a:cubicBezTo>
                  <a:cubicBezTo>
                    <a:pt x="2801" y="13625"/>
                    <a:pt x="2983" y="13292"/>
                    <a:pt x="3149" y="13015"/>
                  </a:cubicBezTo>
                  <a:cubicBezTo>
                    <a:pt x="3314" y="12738"/>
                    <a:pt x="3462" y="12517"/>
                    <a:pt x="3608" y="12295"/>
                  </a:cubicBezTo>
                  <a:cubicBezTo>
                    <a:pt x="3755" y="12074"/>
                    <a:pt x="3899" y="11852"/>
                    <a:pt x="4049" y="11631"/>
                  </a:cubicBezTo>
                  <a:cubicBezTo>
                    <a:pt x="4200" y="11409"/>
                    <a:pt x="4356" y="11188"/>
                    <a:pt x="4511" y="10966"/>
                  </a:cubicBezTo>
                  <a:cubicBezTo>
                    <a:pt x="4666" y="10745"/>
                    <a:pt x="4818" y="10523"/>
                    <a:pt x="4977" y="10357"/>
                  </a:cubicBezTo>
                  <a:cubicBezTo>
                    <a:pt x="5136" y="10191"/>
                    <a:pt x="5301" y="10080"/>
                    <a:pt x="5467" y="9914"/>
                  </a:cubicBezTo>
                  <a:cubicBezTo>
                    <a:pt x="5632" y="9748"/>
                    <a:pt x="5797" y="9526"/>
                    <a:pt x="5963" y="9305"/>
                  </a:cubicBezTo>
                  <a:cubicBezTo>
                    <a:pt x="6128" y="9083"/>
                    <a:pt x="6293" y="8862"/>
                    <a:pt x="6456" y="8695"/>
                  </a:cubicBezTo>
                  <a:cubicBezTo>
                    <a:pt x="6619" y="8529"/>
                    <a:pt x="6780" y="8418"/>
                    <a:pt x="6941" y="8308"/>
                  </a:cubicBezTo>
                  <a:cubicBezTo>
                    <a:pt x="7103" y="8197"/>
                    <a:pt x="7264" y="8086"/>
                    <a:pt x="7446" y="7920"/>
                  </a:cubicBezTo>
                  <a:cubicBezTo>
                    <a:pt x="7628" y="7754"/>
                    <a:pt x="7831" y="7532"/>
                    <a:pt x="8009" y="7311"/>
                  </a:cubicBezTo>
                  <a:cubicBezTo>
                    <a:pt x="8187" y="7089"/>
                    <a:pt x="8340" y="6868"/>
                    <a:pt x="8499" y="6702"/>
                  </a:cubicBezTo>
                  <a:cubicBezTo>
                    <a:pt x="8658" y="6535"/>
                    <a:pt x="8823" y="6425"/>
                    <a:pt x="8982" y="6258"/>
                  </a:cubicBezTo>
                  <a:cubicBezTo>
                    <a:pt x="9141" y="6092"/>
                    <a:pt x="9293" y="5871"/>
                    <a:pt x="9448" y="5649"/>
                  </a:cubicBezTo>
                  <a:cubicBezTo>
                    <a:pt x="9603" y="5428"/>
                    <a:pt x="9760" y="5206"/>
                    <a:pt x="9914" y="4985"/>
                  </a:cubicBezTo>
                  <a:cubicBezTo>
                    <a:pt x="10069" y="4763"/>
                    <a:pt x="10222" y="4542"/>
                    <a:pt x="10383" y="4265"/>
                  </a:cubicBezTo>
                  <a:cubicBezTo>
                    <a:pt x="10544" y="3988"/>
                    <a:pt x="10713" y="3655"/>
                    <a:pt x="10878" y="3378"/>
                  </a:cubicBezTo>
                  <a:cubicBezTo>
                    <a:pt x="11044" y="3102"/>
                    <a:pt x="11205" y="2880"/>
                    <a:pt x="11362" y="2658"/>
                  </a:cubicBezTo>
                  <a:cubicBezTo>
                    <a:pt x="11518" y="2437"/>
                    <a:pt x="11671" y="2215"/>
                    <a:pt x="11826" y="1994"/>
                  </a:cubicBezTo>
                  <a:cubicBezTo>
                    <a:pt x="11980" y="1772"/>
                    <a:pt x="12137" y="1551"/>
                    <a:pt x="12298" y="1329"/>
                  </a:cubicBezTo>
                  <a:cubicBezTo>
                    <a:pt x="12459" y="1108"/>
                    <a:pt x="12624" y="886"/>
                    <a:pt x="12785" y="720"/>
                  </a:cubicBezTo>
                  <a:cubicBezTo>
                    <a:pt x="12946" y="554"/>
                    <a:pt x="13103" y="443"/>
                    <a:pt x="13258" y="388"/>
                  </a:cubicBezTo>
                  <a:cubicBezTo>
                    <a:pt x="13413" y="332"/>
                    <a:pt x="13565" y="332"/>
                    <a:pt x="13718" y="277"/>
                  </a:cubicBezTo>
                  <a:cubicBezTo>
                    <a:pt x="13870" y="222"/>
                    <a:pt x="14023" y="111"/>
                    <a:pt x="14182" y="55"/>
                  </a:cubicBezTo>
                  <a:cubicBezTo>
                    <a:pt x="14341" y="0"/>
                    <a:pt x="14506" y="0"/>
                    <a:pt x="14667" y="0"/>
                  </a:cubicBezTo>
                  <a:cubicBezTo>
                    <a:pt x="14828" y="0"/>
                    <a:pt x="14985" y="0"/>
                    <a:pt x="15139" y="0"/>
                  </a:cubicBezTo>
                  <a:cubicBezTo>
                    <a:pt x="15294" y="0"/>
                    <a:pt x="15447" y="0"/>
                    <a:pt x="15604" y="0"/>
                  </a:cubicBezTo>
                  <a:cubicBezTo>
                    <a:pt x="15760" y="0"/>
                    <a:pt x="15921" y="0"/>
                    <a:pt x="16087" y="0"/>
                  </a:cubicBezTo>
                  <a:cubicBezTo>
                    <a:pt x="16252" y="0"/>
                    <a:pt x="16421" y="0"/>
                    <a:pt x="16587" y="0"/>
                  </a:cubicBezTo>
                  <a:cubicBezTo>
                    <a:pt x="16752" y="0"/>
                    <a:pt x="16913" y="0"/>
                    <a:pt x="17072" y="55"/>
                  </a:cubicBezTo>
                  <a:cubicBezTo>
                    <a:pt x="17231" y="111"/>
                    <a:pt x="17388" y="222"/>
                    <a:pt x="17547" y="388"/>
                  </a:cubicBezTo>
                  <a:cubicBezTo>
                    <a:pt x="17705" y="554"/>
                    <a:pt x="17867" y="775"/>
                    <a:pt x="18032" y="997"/>
                  </a:cubicBezTo>
                  <a:cubicBezTo>
                    <a:pt x="18197" y="1218"/>
                    <a:pt x="18367" y="1440"/>
                    <a:pt x="18528" y="1606"/>
                  </a:cubicBezTo>
                  <a:cubicBezTo>
                    <a:pt x="18689" y="1772"/>
                    <a:pt x="18841" y="1883"/>
                    <a:pt x="18992" y="2049"/>
                  </a:cubicBezTo>
                  <a:cubicBezTo>
                    <a:pt x="19142" y="2215"/>
                    <a:pt x="19290" y="2437"/>
                    <a:pt x="19454" y="2658"/>
                  </a:cubicBezTo>
                  <a:cubicBezTo>
                    <a:pt x="19617" y="2880"/>
                    <a:pt x="19795" y="3102"/>
                    <a:pt x="19960" y="3268"/>
                  </a:cubicBezTo>
                  <a:cubicBezTo>
                    <a:pt x="20125" y="3434"/>
                    <a:pt x="20278" y="3545"/>
                    <a:pt x="20435" y="3766"/>
                  </a:cubicBezTo>
                  <a:cubicBezTo>
                    <a:pt x="20591" y="3988"/>
                    <a:pt x="20752" y="4320"/>
                    <a:pt x="20905" y="4763"/>
                  </a:cubicBezTo>
                  <a:cubicBezTo>
                    <a:pt x="21058" y="5206"/>
                    <a:pt x="21202" y="5760"/>
                    <a:pt x="21316" y="6092"/>
                  </a:cubicBezTo>
                  <a:cubicBezTo>
                    <a:pt x="21430" y="6425"/>
                    <a:pt x="21515" y="6535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39" name="Drawing"/>
          <p:cNvGrpSpPr/>
          <p:nvPr/>
        </p:nvGrpSpPr>
        <p:grpSpPr>
          <a:xfrm>
            <a:off x="1794040" y="521345"/>
            <a:ext cx="8545793" cy="6026137"/>
            <a:chOff x="0" y="0"/>
            <a:chExt cx="8545791" cy="6026135"/>
          </a:xfrm>
        </p:grpSpPr>
        <p:sp>
          <p:nvSpPr>
            <p:cNvPr id="3742" name="Line"/>
            <p:cNvSpPr/>
            <p:nvPr/>
          </p:nvSpPr>
          <p:spPr>
            <a:xfrm>
              <a:off x="165135" y="46648"/>
              <a:ext cx="57204" cy="60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74" fill="norm" stroke="1" extrusionOk="0">
                  <a:moveTo>
                    <a:pt x="21021" y="2960"/>
                  </a:moveTo>
                  <a:cubicBezTo>
                    <a:pt x="21021" y="2508"/>
                    <a:pt x="21021" y="2056"/>
                    <a:pt x="21021" y="1469"/>
                  </a:cubicBezTo>
                  <a:cubicBezTo>
                    <a:pt x="21021" y="881"/>
                    <a:pt x="21021" y="158"/>
                    <a:pt x="21021" y="23"/>
                  </a:cubicBezTo>
                  <a:cubicBezTo>
                    <a:pt x="21021" y="-113"/>
                    <a:pt x="21021" y="339"/>
                    <a:pt x="19612" y="2237"/>
                  </a:cubicBezTo>
                  <a:cubicBezTo>
                    <a:pt x="18204" y="4135"/>
                    <a:pt x="15386" y="7479"/>
                    <a:pt x="12099" y="10777"/>
                  </a:cubicBezTo>
                  <a:cubicBezTo>
                    <a:pt x="8812" y="14076"/>
                    <a:pt x="5056" y="17330"/>
                    <a:pt x="2708" y="19182"/>
                  </a:cubicBezTo>
                  <a:cubicBezTo>
                    <a:pt x="360" y="21035"/>
                    <a:pt x="-579" y="21487"/>
                    <a:pt x="360" y="21351"/>
                  </a:cubicBezTo>
                  <a:cubicBezTo>
                    <a:pt x="1299" y="21216"/>
                    <a:pt x="4117" y="20493"/>
                    <a:pt x="6934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123806" y="0"/>
              <a:ext cx="405206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755" y="21600"/>
                  </a:moveTo>
                  <a:cubicBezTo>
                    <a:pt x="348" y="20533"/>
                    <a:pt x="-60" y="19467"/>
                    <a:pt x="8" y="18400"/>
                  </a:cubicBezTo>
                  <a:cubicBezTo>
                    <a:pt x="76" y="17333"/>
                    <a:pt x="619" y="16267"/>
                    <a:pt x="2929" y="13867"/>
                  </a:cubicBezTo>
                  <a:cubicBezTo>
                    <a:pt x="5238" y="11467"/>
                    <a:pt x="9314" y="7733"/>
                    <a:pt x="12710" y="5200"/>
                  </a:cubicBezTo>
                  <a:cubicBezTo>
                    <a:pt x="16106" y="2667"/>
                    <a:pt x="18823" y="1333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153336" y="352674"/>
              <a:ext cx="31434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3" y="17100"/>
                    <a:pt x="7727" y="12600"/>
                    <a:pt x="11327" y="9000"/>
                  </a:cubicBezTo>
                  <a:cubicBezTo>
                    <a:pt x="14927" y="5400"/>
                    <a:pt x="1826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529011" y="368008"/>
              <a:ext cx="3833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00"/>
                    <a:pt x="7200" y="2400"/>
                    <a:pt x="3600" y="6000"/>
                  </a:cubicBezTo>
                  <a:cubicBezTo>
                    <a:pt x="0" y="9600"/>
                    <a:pt x="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559679" y="306673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648895" y="120113"/>
              <a:ext cx="570133" cy="48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973" y="8981"/>
                  </a:moveTo>
                  <a:cubicBezTo>
                    <a:pt x="973" y="11482"/>
                    <a:pt x="973" y="13983"/>
                    <a:pt x="973" y="15518"/>
                  </a:cubicBezTo>
                  <a:cubicBezTo>
                    <a:pt x="973" y="17053"/>
                    <a:pt x="973" y="17621"/>
                    <a:pt x="828" y="18133"/>
                  </a:cubicBezTo>
                  <a:cubicBezTo>
                    <a:pt x="683" y="18644"/>
                    <a:pt x="394" y="19099"/>
                    <a:pt x="201" y="19042"/>
                  </a:cubicBezTo>
                  <a:cubicBezTo>
                    <a:pt x="8" y="18985"/>
                    <a:pt x="-88" y="18417"/>
                    <a:pt x="105" y="17109"/>
                  </a:cubicBezTo>
                  <a:cubicBezTo>
                    <a:pt x="298" y="15802"/>
                    <a:pt x="780" y="13756"/>
                    <a:pt x="1214" y="12448"/>
                  </a:cubicBezTo>
                  <a:cubicBezTo>
                    <a:pt x="1648" y="11141"/>
                    <a:pt x="2033" y="10573"/>
                    <a:pt x="2516" y="10232"/>
                  </a:cubicBezTo>
                  <a:cubicBezTo>
                    <a:pt x="2998" y="9891"/>
                    <a:pt x="3576" y="9777"/>
                    <a:pt x="4010" y="10061"/>
                  </a:cubicBezTo>
                  <a:cubicBezTo>
                    <a:pt x="4444" y="10345"/>
                    <a:pt x="4733" y="11027"/>
                    <a:pt x="5023" y="12676"/>
                  </a:cubicBezTo>
                  <a:cubicBezTo>
                    <a:pt x="5312" y="14324"/>
                    <a:pt x="5601" y="16939"/>
                    <a:pt x="5939" y="18474"/>
                  </a:cubicBezTo>
                  <a:cubicBezTo>
                    <a:pt x="6276" y="20008"/>
                    <a:pt x="6662" y="20463"/>
                    <a:pt x="7096" y="20406"/>
                  </a:cubicBezTo>
                  <a:cubicBezTo>
                    <a:pt x="7530" y="20349"/>
                    <a:pt x="8012" y="19781"/>
                    <a:pt x="8735" y="18474"/>
                  </a:cubicBezTo>
                  <a:cubicBezTo>
                    <a:pt x="9458" y="17166"/>
                    <a:pt x="10423" y="15120"/>
                    <a:pt x="10953" y="13813"/>
                  </a:cubicBezTo>
                  <a:cubicBezTo>
                    <a:pt x="11483" y="12505"/>
                    <a:pt x="11580" y="11937"/>
                    <a:pt x="11387" y="11596"/>
                  </a:cubicBezTo>
                  <a:cubicBezTo>
                    <a:pt x="11194" y="11255"/>
                    <a:pt x="10712" y="11141"/>
                    <a:pt x="10278" y="11312"/>
                  </a:cubicBezTo>
                  <a:cubicBezTo>
                    <a:pt x="9844" y="11482"/>
                    <a:pt x="9458" y="11937"/>
                    <a:pt x="8976" y="12619"/>
                  </a:cubicBezTo>
                  <a:cubicBezTo>
                    <a:pt x="8494" y="13301"/>
                    <a:pt x="7916" y="14211"/>
                    <a:pt x="7578" y="14949"/>
                  </a:cubicBezTo>
                  <a:cubicBezTo>
                    <a:pt x="7241" y="15688"/>
                    <a:pt x="7144" y="16257"/>
                    <a:pt x="7337" y="16484"/>
                  </a:cubicBezTo>
                  <a:cubicBezTo>
                    <a:pt x="7530" y="16712"/>
                    <a:pt x="8012" y="16598"/>
                    <a:pt x="8494" y="16484"/>
                  </a:cubicBezTo>
                  <a:cubicBezTo>
                    <a:pt x="8976" y="16371"/>
                    <a:pt x="9458" y="16257"/>
                    <a:pt x="9892" y="16712"/>
                  </a:cubicBezTo>
                  <a:cubicBezTo>
                    <a:pt x="10326" y="17166"/>
                    <a:pt x="10712" y="18189"/>
                    <a:pt x="11146" y="18587"/>
                  </a:cubicBezTo>
                  <a:cubicBezTo>
                    <a:pt x="11580" y="18985"/>
                    <a:pt x="12062" y="18758"/>
                    <a:pt x="12689" y="17848"/>
                  </a:cubicBezTo>
                  <a:cubicBezTo>
                    <a:pt x="13316" y="16939"/>
                    <a:pt x="14087" y="15347"/>
                    <a:pt x="14907" y="12733"/>
                  </a:cubicBezTo>
                  <a:cubicBezTo>
                    <a:pt x="15726" y="10118"/>
                    <a:pt x="16594" y="6480"/>
                    <a:pt x="17076" y="4377"/>
                  </a:cubicBezTo>
                  <a:cubicBezTo>
                    <a:pt x="17558" y="2274"/>
                    <a:pt x="17655" y="1705"/>
                    <a:pt x="17799" y="1137"/>
                  </a:cubicBezTo>
                  <a:cubicBezTo>
                    <a:pt x="17944" y="568"/>
                    <a:pt x="18137" y="0"/>
                    <a:pt x="18041" y="0"/>
                  </a:cubicBezTo>
                  <a:cubicBezTo>
                    <a:pt x="17944" y="0"/>
                    <a:pt x="17558" y="568"/>
                    <a:pt x="17028" y="2501"/>
                  </a:cubicBezTo>
                  <a:cubicBezTo>
                    <a:pt x="16498" y="4434"/>
                    <a:pt x="15823" y="7731"/>
                    <a:pt x="15726" y="10629"/>
                  </a:cubicBezTo>
                  <a:cubicBezTo>
                    <a:pt x="15630" y="13528"/>
                    <a:pt x="16112" y="16029"/>
                    <a:pt x="17173" y="17792"/>
                  </a:cubicBezTo>
                  <a:cubicBezTo>
                    <a:pt x="18233" y="19554"/>
                    <a:pt x="19873" y="20577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2002262" y="62094"/>
              <a:ext cx="957138" cy="60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88" fill="norm" stroke="1" extrusionOk="0">
                  <a:moveTo>
                    <a:pt x="4984" y="13686"/>
                  </a:moveTo>
                  <a:cubicBezTo>
                    <a:pt x="4466" y="13238"/>
                    <a:pt x="3947" y="12790"/>
                    <a:pt x="3515" y="12566"/>
                  </a:cubicBezTo>
                  <a:cubicBezTo>
                    <a:pt x="3083" y="12342"/>
                    <a:pt x="2738" y="12342"/>
                    <a:pt x="2248" y="13104"/>
                  </a:cubicBezTo>
                  <a:cubicBezTo>
                    <a:pt x="1759" y="13866"/>
                    <a:pt x="1125" y="15389"/>
                    <a:pt x="722" y="16644"/>
                  </a:cubicBezTo>
                  <a:cubicBezTo>
                    <a:pt x="319" y="17899"/>
                    <a:pt x="146" y="18885"/>
                    <a:pt x="59" y="19647"/>
                  </a:cubicBezTo>
                  <a:cubicBezTo>
                    <a:pt x="-27" y="20408"/>
                    <a:pt x="-27" y="20946"/>
                    <a:pt x="117" y="21215"/>
                  </a:cubicBezTo>
                  <a:cubicBezTo>
                    <a:pt x="261" y="21484"/>
                    <a:pt x="549" y="21484"/>
                    <a:pt x="1067" y="20901"/>
                  </a:cubicBezTo>
                  <a:cubicBezTo>
                    <a:pt x="1586" y="20319"/>
                    <a:pt x="2335" y="19154"/>
                    <a:pt x="3026" y="17182"/>
                  </a:cubicBezTo>
                  <a:cubicBezTo>
                    <a:pt x="3717" y="15210"/>
                    <a:pt x="4351" y="12432"/>
                    <a:pt x="4754" y="9788"/>
                  </a:cubicBezTo>
                  <a:cubicBezTo>
                    <a:pt x="5157" y="7144"/>
                    <a:pt x="5330" y="4634"/>
                    <a:pt x="5416" y="3066"/>
                  </a:cubicBezTo>
                  <a:cubicBezTo>
                    <a:pt x="5503" y="1497"/>
                    <a:pt x="5503" y="870"/>
                    <a:pt x="5416" y="735"/>
                  </a:cubicBezTo>
                  <a:cubicBezTo>
                    <a:pt x="5330" y="601"/>
                    <a:pt x="5157" y="960"/>
                    <a:pt x="4898" y="2618"/>
                  </a:cubicBezTo>
                  <a:cubicBezTo>
                    <a:pt x="4639" y="4276"/>
                    <a:pt x="4293" y="7233"/>
                    <a:pt x="4264" y="10012"/>
                  </a:cubicBezTo>
                  <a:cubicBezTo>
                    <a:pt x="4235" y="12790"/>
                    <a:pt x="4523" y="15389"/>
                    <a:pt x="4754" y="16913"/>
                  </a:cubicBezTo>
                  <a:cubicBezTo>
                    <a:pt x="4984" y="18437"/>
                    <a:pt x="5157" y="18885"/>
                    <a:pt x="5474" y="19154"/>
                  </a:cubicBezTo>
                  <a:cubicBezTo>
                    <a:pt x="5791" y="19423"/>
                    <a:pt x="6251" y="19512"/>
                    <a:pt x="6770" y="19019"/>
                  </a:cubicBezTo>
                  <a:cubicBezTo>
                    <a:pt x="7288" y="18526"/>
                    <a:pt x="7864" y="17451"/>
                    <a:pt x="8239" y="16599"/>
                  </a:cubicBezTo>
                  <a:cubicBezTo>
                    <a:pt x="8613" y="15748"/>
                    <a:pt x="8786" y="15121"/>
                    <a:pt x="8872" y="14493"/>
                  </a:cubicBezTo>
                  <a:cubicBezTo>
                    <a:pt x="8959" y="13866"/>
                    <a:pt x="8959" y="13238"/>
                    <a:pt x="8786" y="12880"/>
                  </a:cubicBezTo>
                  <a:cubicBezTo>
                    <a:pt x="8613" y="12521"/>
                    <a:pt x="8267" y="12432"/>
                    <a:pt x="7835" y="12745"/>
                  </a:cubicBezTo>
                  <a:cubicBezTo>
                    <a:pt x="7403" y="13059"/>
                    <a:pt x="6885" y="13776"/>
                    <a:pt x="6539" y="14807"/>
                  </a:cubicBezTo>
                  <a:cubicBezTo>
                    <a:pt x="6194" y="15838"/>
                    <a:pt x="6021" y="17182"/>
                    <a:pt x="6079" y="18033"/>
                  </a:cubicBezTo>
                  <a:cubicBezTo>
                    <a:pt x="6136" y="18885"/>
                    <a:pt x="6424" y="19243"/>
                    <a:pt x="7115" y="19288"/>
                  </a:cubicBezTo>
                  <a:cubicBezTo>
                    <a:pt x="7807" y="19333"/>
                    <a:pt x="8901" y="19064"/>
                    <a:pt x="9938" y="18123"/>
                  </a:cubicBezTo>
                  <a:cubicBezTo>
                    <a:pt x="10975" y="17182"/>
                    <a:pt x="11954" y="15569"/>
                    <a:pt x="12443" y="14493"/>
                  </a:cubicBezTo>
                  <a:cubicBezTo>
                    <a:pt x="12933" y="13418"/>
                    <a:pt x="12933" y="12880"/>
                    <a:pt x="12789" y="12656"/>
                  </a:cubicBezTo>
                  <a:cubicBezTo>
                    <a:pt x="12645" y="12432"/>
                    <a:pt x="12357" y="12521"/>
                    <a:pt x="11867" y="13104"/>
                  </a:cubicBezTo>
                  <a:cubicBezTo>
                    <a:pt x="11378" y="13686"/>
                    <a:pt x="10687" y="14762"/>
                    <a:pt x="10312" y="15569"/>
                  </a:cubicBezTo>
                  <a:cubicBezTo>
                    <a:pt x="9938" y="16375"/>
                    <a:pt x="9880" y="16913"/>
                    <a:pt x="10082" y="17227"/>
                  </a:cubicBezTo>
                  <a:cubicBezTo>
                    <a:pt x="10283" y="17540"/>
                    <a:pt x="10744" y="17630"/>
                    <a:pt x="11205" y="17316"/>
                  </a:cubicBezTo>
                  <a:cubicBezTo>
                    <a:pt x="11666" y="17003"/>
                    <a:pt x="12127" y="16286"/>
                    <a:pt x="12501" y="15658"/>
                  </a:cubicBezTo>
                  <a:cubicBezTo>
                    <a:pt x="12875" y="15031"/>
                    <a:pt x="13163" y="14493"/>
                    <a:pt x="13279" y="14448"/>
                  </a:cubicBezTo>
                  <a:cubicBezTo>
                    <a:pt x="13394" y="14404"/>
                    <a:pt x="13336" y="14852"/>
                    <a:pt x="13307" y="15300"/>
                  </a:cubicBezTo>
                  <a:cubicBezTo>
                    <a:pt x="13279" y="15748"/>
                    <a:pt x="13279" y="16196"/>
                    <a:pt x="13423" y="16599"/>
                  </a:cubicBezTo>
                  <a:cubicBezTo>
                    <a:pt x="13567" y="17003"/>
                    <a:pt x="13855" y="17361"/>
                    <a:pt x="14315" y="17451"/>
                  </a:cubicBezTo>
                  <a:cubicBezTo>
                    <a:pt x="14776" y="17540"/>
                    <a:pt x="15410" y="17361"/>
                    <a:pt x="16216" y="16644"/>
                  </a:cubicBezTo>
                  <a:cubicBezTo>
                    <a:pt x="17023" y="15927"/>
                    <a:pt x="18002" y="14672"/>
                    <a:pt x="18578" y="13866"/>
                  </a:cubicBezTo>
                  <a:cubicBezTo>
                    <a:pt x="19154" y="13059"/>
                    <a:pt x="19327" y="12701"/>
                    <a:pt x="19413" y="12297"/>
                  </a:cubicBezTo>
                  <a:cubicBezTo>
                    <a:pt x="19499" y="11894"/>
                    <a:pt x="19499" y="11446"/>
                    <a:pt x="19355" y="11222"/>
                  </a:cubicBezTo>
                  <a:cubicBezTo>
                    <a:pt x="19211" y="10998"/>
                    <a:pt x="18923" y="10998"/>
                    <a:pt x="18405" y="11625"/>
                  </a:cubicBezTo>
                  <a:cubicBezTo>
                    <a:pt x="17887" y="12252"/>
                    <a:pt x="17138" y="13507"/>
                    <a:pt x="16735" y="14628"/>
                  </a:cubicBezTo>
                  <a:cubicBezTo>
                    <a:pt x="16331" y="15748"/>
                    <a:pt x="16274" y="16734"/>
                    <a:pt x="16303" y="17451"/>
                  </a:cubicBezTo>
                  <a:cubicBezTo>
                    <a:pt x="16331" y="18168"/>
                    <a:pt x="16447" y="18616"/>
                    <a:pt x="16706" y="18840"/>
                  </a:cubicBezTo>
                  <a:cubicBezTo>
                    <a:pt x="16965" y="19064"/>
                    <a:pt x="17368" y="19064"/>
                    <a:pt x="17944" y="18257"/>
                  </a:cubicBezTo>
                  <a:cubicBezTo>
                    <a:pt x="18520" y="17451"/>
                    <a:pt x="19269" y="15838"/>
                    <a:pt x="19874" y="13552"/>
                  </a:cubicBezTo>
                  <a:cubicBezTo>
                    <a:pt x="20479" y="11267"/>
                    <a:pt x="20939" y="8309"/>
                    <a:pt x="21199" y="6158"/>
                  </a:cubicBezTo>
                  <a:cubicBezTo>
                    <a:pt x="21458" y="4007"/>
                    <a:pt x="21515" y="2662"/>
                    <a:pt x="21515" y="1721"/>
                  </a:cubicBezTo>
                  <a:cubicBezTo>
                    <a:pt x="21515" y="780"/>
                    <a:pt x="21458" y="243"/>
                    <a:pt x="21285" y="63"/>
                  </a:cubicBezTo>
                  <a:cubicBezTo>
                    <a:pt x="21112" y="-116"/>
                    <a:pt x="20824" y="63"/>
                    <a:pt x="20536" y="915"/>
                  </a:cubicBezTo>
                  <a:cubicBezTo>
                    <a:pt x="20248" y="1766"/>
                    <a:pt x="19960" y="3290"/>
                    <a:pt x="19845" y="5351"/>
                  </a:cubicBezTo>
                  <a:cubicBezTo>
                    <a:pt x="19730" y="7413"/>
                    <a:pt x="19787" y="10012"/>
                    <a:pt x="20047" y="11849"/>
                  </a:cubicBezTo>
                  <a:cubicBezTo>
                    <a:pt x="20306" y="13686"/>
                    <a:pt x="20767" y="14762"/>
                    <a:pt x="21055" y="15300"/>
                  </a:cubicBezTo>
                  <a:cubicBezTo>
                    <a:pt x="21343" y="15838"/>
                    <a:pt x="21458" y="15838"/>
                    <a:pt x="21573" y="1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3051402" y="30667"/>
              <a:ext cx="46002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552"/>
                    <a:pt x="4800" y="7104"/>
                    <a:pt x="8400" y="10704"/>
                  </a:cubicBezTo>
                  <a:cubicBezTo>
                    <a:pt x="12000" y="14304"/>
                    <a:pt x="16800" y="179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3143404" y="383341"/>
              <a:ext cx="7668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3151071" y="253005"/>
              <a:ext cx="30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3222126" y="303319"/>
              <a:ext cx="569438" cy="37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98" fill="norm" stroke="1" extrusionOk="0">
                  <a:moveTo>
                    <a:pt x="3379" y="5076"/>
                  </a:moveTo>
                  <a:cubicBezTo>
                    <a:pt x="2899" y="6703"/>
                    <a:pt x="2419" y="8331"/>
                    <a:pt x="2035" y="9514"/>
                  </a:cubicBezTo>
                  <a:cubicBezTo>
                    <a:pt x="1651" y="10698"/>
                    <a:pt x="1363" y="11438"/>
                    <a:pt x="1027" y="12030"/>
                  </a:cubicBezTo>
                  <a:cubicBezTo>
                    <a:pt x="691" y="12621"/>
                    <a:pt x="307" y="13065"/>
                    <a:pt x="115" y="12695"/>
                  </a:cubicBezTo>
                  <a:cubicBezTo>
                    <a:pt x="-77" y="12325"/>
                    <a:pt x="-77" y="11142"/>
                    <a:pt x="499" y="9071"/>
                  </a:cubicBezTo>
                  <a:cubicBezTo>
                    <a:pt x="1075" y="6999"/>
                    <a:pt x="2227" y="4040"/>
                    <a:pt x="2995" y="2339"/>
                  </a:cubicBezTo>
                  <a:cubicBezTo>
                    <a:pt x="3763" y="638"/>
                    <a:pt x="4147" y="194"/>
                    <a:pt x="4579" y="46"/>
                  </a:cubicBezTo>
                  <a:cubicBezTo>
                    <a:pt x="5011" y="-102"/>
                    <a:pt x="5491" y="46"/>
                    <a:pt x="5779" y="1377"/>
                  </a:cubicBezTo>
                  <a:cubicBezTo>
                    <a:pt x="6067" y="2709"/>
                    <a:pt x="6163" y="5224"/>
                    <a:pt x="6259" y="7147"/>
                  </a:cubicBezTo>
                  <a:cubicBezTo>
                    <a:pt x="6355" y="9071"/>
                    <a:pt x="6451" y="10402"/>
                    <a:pt x="6739" y="11142"/>
                  </a:cubicBezTo>
                  <a:cubicBezTo>
                    <a:pt x="7027" y="11882"/>
                    <a:pt x="7507" y="12030"/>
                    <a:pt x="8371" y="10920"/>
                  </a:cubicBezTo>
                  <a:cubicBezTo>
                    <a:pt x="9235" y="9810"/>
                    <a:pt x="10483" y="7443"/>
                    <a:pt x="11203" y="5890"/>
                  </a:cubicBezTo>
                  <a:cubicBezTo>
                    <a:pt x="11923" y="4336"/>
                    <a:pt x="12115" y="3597"/>
                    <a:pt x="12259" y="2857"/>
                  </a:cubicBezTo>
                  <a:cubicBezTo>
                    <a:pt x="12403" y="2117"/>
                    <a:pt x="12499" y="1377"/>
                    <a:pt x="12259" y="1008"/>
                  </a:cubicBezTo>
                  <a:cubicBezTo>
                    <a:pt x="12019" y="638"/>
                    <a:pt x="11443" y="638"/>
                    <a:pt x="10963" y="1451"/>
                  </a:cubicBezTo>
                  <a:cubicBezTo>
                    <a:pt x="10483" y="2265"/>
                    <a:pt x="10099" y="3893"/>
                    <a:pt x="9955" y="5520"/>
                  </a:cubicBezTo>
                  <a:cubicBezTo>
                    <a:pt x="9811" y="7147"/>
                    <a:pt x="9907" y="8775"/>
                    <a:pt x="10195" y="9884"/>
                  </a:cubicBezTo>
                  <a:cubicBezTo>
                    <a:pt x="10483" y="10994"/>
                    <a:pt x="10963" y="11586"/>
                    <a:pt x="11731" y="11808"/>
                  </a:cubicBezTo>
                  <a:cubicBezTo>
                    <a:pt x="12499" y="12030"/>
                    <a:pt x="13555" y="11882"/>
                    <a:pt x="14803" y="10772"/>
                  </a:cubicBezTo>
                  <a:cubicBezTo>
                    <a:pt x="16051" y="9662"/>
                    <a:pt x="17491" y="7591"/>
                    <a:pt x="18355" y="5964"/>
                  </a:cubicBezTo>
                  <a:cubicBezTo>
                    <a:pt x="19219" y="4336"/>
                    <a:pt x="19507" y="3153"/>
                    <a:pt x="19555" y="2191"/>
                  </a:cubicBezTo>
                  <a:cubicBezTo>
                    <a:pt x="19603" y="1230"/>
                    <a:pt x="19411" y="490"/>
                    <a:pt x="19219" y="564"/>
                  </a:cubicBezTo>
                  <a:cubicBezTo>
                    <a:pt x="19027" y="638"/>
                    <a:pt x="18835" y="1525"/>
                    <a:pt x="19123" y="3079"/>
                  </a:cubicBezTo>
                  <a:cubicBezTo>
                    <a:pt x="19411" y="4632"/>
                    <a:pt x="20179" y="6851"/>
                    <a:pt x="20707" y="9514"/>
                  </a:cubicBezTo>
                  <a:cubicBezTo>
                    <a:pt x="21235" y="12177"/>
                    <a:pt x="21523" y="15284"/>
                    <a:pt x="21331" y="17356"/>
                  </a:cubicBezTo>
                  <a:cubicBezTo>
                    <a:pt x="21139" y="19427"/>
                    <a:pt x="20467" y="20462"/>
                    <a:pt x="19795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0" y="708856"/>
              <a:ext cx="3494875" cy="33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39" fill="norm" stroke="1" extrusionOk="0">
                  <a:moveTo>
                    <a:pt x="0" y="21539"/>
                  </a:moveTo>
                  <a:cubicBezTo>
                    <a:pt x="474" y="20715"/>
                    <a:pt x="947" y="19890"/>
                    <a:pt x="1508" y="19231"/>
                  </a:cubicBezTo>
                  <a:cubicBezTo>
                    <a:pt x="2068" y="18571"/>
                    <a:pt x="2716" y="18076"/>
                    <a:pt x="3363" y="17417"/>
                  </a:cubicBezTo>
                  <a:cubicBezTo>
                    <a:pt x="4011" y="16757"/>
                    <a:pt x="4658" y="15933"/>
                    <a:pt x="5282" y="15356"/>
                  </a:cubicBezTo>
                  <a:cubicBezTo>
                    <a:pt x="5905" y="14779"/>
                    <a:pt x="6505" y="14449"/>
                    <a:pt x="7113" y="14037"/>
                  </a:cubicBezTo>
                  <a:cubicBezTo>
                    <a:pt x="7721" y="13624"/>
                    <a:pt x="8337" y="13130"/>
                    <a:pt x="8976" y="12635"/>
                  </a:cubicBezTo>
                  <a:cubicBezTo>
                    <a:pt x="9616" y="12141"/>
                    <a:pt x="10279" y="11646"/>
                    <a:pt x="10958" y="11151"/>
                  </a:cubicBezTo>
                  <a:cubicBezTo>
                    <a:pt x="11637" y="10657"/>
                    <a:pt x="12332" y="10162"/>
                    <a:pt x="12916" y="9667"/>
                  </a:cubicBezTo>
                  <a:cubicBezTo>
                    <a:pt x="13500" y="9173"/>
                    <a:pt x="13974" y="8678"/>
                    <a:pt x="14542" y="8018"/>
                  </a:cubicBezTo>
                  <a:cubicBezTo>
                    <a:pt x="15111" y="7359"/>
                    <a:pt x="15774" y="6534"/>
                    <a:pt x="16397" y="5710"/>
                  </a:cubicBezTo>
                  <a:cubicBezTo>
                    <a:pt x="17021" y="4886"/>
                    <a:pt x="17605" y="4061"/>
                    <a:pt x="18205" y="3237"/>
                  </a:cubicBezTo>
                  <a:cubicBezTo>
                    <a:pt x="18805" y="2412"/>
                    <a:pt x="19421" y="1588"/>
                    <a:pt x="19958" y="1011"/>
                  </a:cubicBezTo>
                  <a:cubicBezTo>
                    <a:pt x="20495" y="434"/>
                    <a:pt x="20953" y="104"/>
                    <a:pt x="21229" y="21"/>
                  </a:cubicBezTo>
                  <a:cubicBezTo>
                    <a:pt x="21505" y="-61"/>
                    <a:pt x="21600" y="104"/>
                    <a:pt x="21592" y="434"/>
                  </a:cubicBezTo>
                  <a:cubicBezTo>
                    <a:pt x="21584" y="763"/>
                    <a:pt x="21474" y="1258"/>
                    <a:pt x="21134" y="1835"/>
                  </a:cubicBezTo>
                  <a:cubicBezTo>
                    <a:pt x="20795" y="2412"/>
                    <a:pt x="20226" y="3072"/>
                    <a:pt x="19626" y="3731"/>
                  </a:cubicBezTo>
                  <a:cubicBezTo>
                    <a:pt x="19026" y="4391"/>
                    <a:pt x="18395" y="5050"/>
                    <a:pt x="17889" y="5710"/>
                  </a:cubicBezTo>
                  <a:cubicBezTo>
                    <a:pt x="17384" y="6370"/>
                    <a:pt x="17005" y="7029"/>
                    <a:pt x="16626" y="7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406342" y="828018"/>
              <a:ext cx="2813731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" y="20291"/>
                    <a:pt x="1177" y="18982"/>
                    <a:pt x="1785" y="18000"/>
                  </a:cubicBezTo>
                  <a:cubicBezTo>
                    <a:pt x="2393" y="17018"/>
                    <a:pt x="3021" y="16364"/>
                    <a:pt x="3718" y="15627"/>
                  </a:cubicBezTo>
                  <a:cubicBezTo>
                    <a:pt x="4414" y="14891"/>
                    <a:pt x="5179" y="14073"/>
                    <a:pt x="5993" y="13173"/>
                  </a:cubicBezTo>
                  <a:cubicBezTo>
                    <a:pt x="6808" y="12273"/>
                    <a:pt x="7671" y="11291"/>
                    <a:pt x="8416" y="10473"/>
                  </a:cubicBezTo>
                  <a:cubicBezTo>
                    <a:pt x="9162" y="9655"/>
                    <a:pt x="9790" y="9000"/>
                    <a:pt x="10437" y="8345"/>
                  </a:cubicBezTo>
                  <a:cubicBezTo>
                    <a:pt x="11084" y="7691"/>
                    <a:pt x="11751" y="7036"/>
                    <a:pt x="12575" y="6300"/>
                  </a:cubicBezTo>
                  <a:cubicBezTo>
                    <a:pt x="13399" y="5564"/>
                    <a:pt x="14380" y="4745"/>
                    <a:pt x="15342" y="4009"/>
                  </a:cubicBezTo>
                  <a:cubicBezTo>
                    <a:pt x="16303" y="3273"/>
                    <a:pt x="17245" y="2618"/>
                    <a:pt x="18147" y="2127"/>
                  </a:cubicBezTo>
                  <a:cubicBezTo>
                    <a:pt x="19050" y="1636"/>
                    <a:pt x="19913" y="1309"/>
                    <a:pt x="20482" y="982"/>
                  </a:cubicBezTo>
                  <a:cubicBezTo>
                    <a:pt x="21051" y="655"/>
                    <a:pt x="21325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506011" y="1778706"/>
              <a:ext cx="3833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564"/>
                    <a:pt x="2880" y="11127"/>
                    <a:pt x="6480" y="14727"/>
                  </a:cubicBezTo>
                  <a:cubicBezTo>
                    <a:pt x="10080" y="18327"/>
                    <a:pt x="1584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659348" y="1696574"/>
              <a:ext cx="131780" cy="24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185" fill="norm" stroke="1" extrusionOk="0">
                  <a:moveTo>
                    <a:pt x="0" y="476"/>
                  </a:moveTo>
                  <a:cubicBezTo>
                    <a:pt x="2000" y="30"/>
                    <a:pt x="4000" y="-415"/>
                    <a:pt x="7800" y="698"/>
                  </a:cubicBezTo>
                  <a:cubicBezTo>
                    <a:pt x="11600" y="1812"/>
                    <a:pt x="17200" y="4484"/>
                    <a:pt x="19400" y="8158"/>
                  </a:cubicBezTo>
                  <a:cubicBezTo>
                    <a:pt x="21600" y="11832"/>
                    <a:pt x="20400" y="16509"/>
                    <a:pt x="192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335946" y="1709705"/>
              <a:ext cx="116398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600" fill="norm" stroke="1" extrusionOk="0">
                  <a:moveTo>
                    <a:pt x="15095" y="1080"/>
                  </a:moveTo>
                  <a:cubicBezTo>
                    <a:pt x="13295" y="540"/>
                    <a:pt x="11495" y="0"/>
                    <a:pt x="9695" y="0"/>
                  </a:cubicBezTo>
                  <a:cubicBezTo>
                    <a:pt x="7895" y="0"/>
                    <a:pt x="6095" y="540"/>
                    <a:pt x="3845" y="2970"/>
                  </a:cubicBezTo>
                  <a:cubicBezTo>
                    <a:pt x="1595" y="5400"/>
                    <a:pt x="-1105" y="9720"/>
                    <a:pt x="470" y="13050"/>
                  </a:cubicBezTo>
                  <a:cubicBezTo>
                    <a:pt x="2045" y="16380"/>
                    <a:pt x="7895" y="18720"/>
                    <a:pt x="11945" y="19980"/>
                  </a:cubicBezTo>
                  <a:cubicBezTo>
                    <a:pt x="15995" y="21240"/>
                    <a:pt x="18245" y="21420"/>
                    <a:pt x="204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1265467" y="1565180"/>
              <a:ext cx="168232" cy="45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45" fill="norm" stroke="1" extrusionOk="0">
                  <a:moveTo>
                    <a:pt x="6817" y="9830"/>
                  </a:moveTo>
                  <a:cubicBezTo>
                    <a:pt x="5180" y="13247"/>
                    <a:pt x="3544" y="16664"/>
                    <a:pt x="2399" y="18738"/>
                  </a:cubicBezTo>
                  <a:cubicBezTo>
                    <a:pt x="1253" y="20813"/>
                    <a:pt x="599" y="21545"/>
                    <a:pt x="271" y="21545"/>
                  </a:cubicBezTo>
                  <a:cubicBezTo>
                    <a:pt x="-56" y="21545"/>
                    <a:pt x="-56" y="20813"/>
                    <a:pt x="108" y="18494"/>
                  </a:cubicBezTo>
                  <a:cubicBezTo>
                    <a:pt x="271" y="16176"/>
                    <a:pt x="599" y="12270"/>
                    <a:pt x="1744" y="9037"/>
                  </a:cubicBezTo>
                  <a:cubicBezTo>
                    <a:pt x="2889" y="5803"/>
                    <a:pt x="4853" y="3240"/>
                    <a:pt x="6489" y="1776"/>
                  </a:cubicBezTo>
                  <a:cubicBezTo>
                    <a:pt x="8126" y="311"/>
                    <a:pt x="9435" y="-55"/>
                    <a:pt x="10580" y="6"/>
                  </a:cubicBezTo>
                  <a:cubicBezTo>
                    <a:pt x="11726" y="67"/>
                    <a:pt x="12708" y="555"/>
                    <a:pt x="14344" y="2813"/>
                  </a:cubicBezTo>
                  <a:cubicBezTo>
                    <a:pt x="15980" y="5070"/>
                    <a:pt x="18271" y="9098"/>
                    <a:pt x="19580" y="12087"/>
                  </a:cubicBezTo>
                  <a:cubicBezTo>
                    <a:pt x="20889" y="15077"/>
                    <a:pt x="21217" y="17030"/>
                    <a:pt x="21544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1311029" y="1817041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1640703" y="1602369"/>
              <a:ext cx="136866" cy="38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5" fill="norm" stroke="1" extrusionOk="0">
                  <a:moveTo>
                    <a:pt x="18000" y="0"/>
                  </a:moveTo>
                  <a:cubicBezTo>
                    <a:pt x="16000" y="0"/>
                    <a:pt x="14000" y="0"/>
                    <a:pt x="12400" y="284"/>
                  </a:cubicBezTo>
                  <a:cubicBezTo>
                    <a:pt x="10800" y="568"/>
                    <a:pt x="9600" y="1137"/>
                    <a:pt x="7600" y="3624"/>
                  </a:cubicBezTo>
                  <a:cubicBezTo>
                    <a:pt x="5600" y="6111"/>
                    <a:pt x="2800" y="10516"/>
                    <a:pt x="1600" y="13429"/>
                  </a:cubicBezTo>
                  <a:cubicBezTo>
                    <a:pt x="400" y="16342"/>
                    <a:pt x="800" y="17763"/>
                    <a:pt x="1800" y="18829"/>
                  </a:cubicBezTo>
                  <a:cubicBezTo>
                    <a:pt x="2800" y="19895"/>
                    <a:pt x="4400" y="20605"/>
                    <a:pt x="6400" y="21032"/>
                  </a:cubicBezTo>
                  <a:cubicBezTo>
                    <a:pt x="8400" y="21458"/>
                    <a:pt x="10800" y="21600"/>
                    <a:pt x="13000" y="21387"/>
                  </a:cubicBezTo>
                  <a:cubicBezTo>
                    <a:pt x="15200" y="21174"/>
                    <a:pt x="17200" y="20605"/>
                    <a:pt x="18800" y="19468"/>
                  </a:cubicBezTo>
                  <a:cubicBezTo>
                    <a:pt x="20400" y="18332"/>
                    <a:pt x="21600" y="16626"/>
                    <a:pt x="21400" y="15489"/>
                  </a:cubicBezTo>
                  <a:cubicBezTo>
                    <a:pt x="21200" y="14353"/>
                    <a:pt x="19600" y="13784"/>
                    <a:pt x="15800" y="13642"/>
                  </a:cubicBezTo>
                  <a:cubicBezTo>
                    <a:pt x="12000" y="13500"/>
                    <a:pt x="6000" y="13784"/>
                    <a:pt x="0" y="14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2781431" y="1585672"/>
              <a:ext cx="614979" cy="41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01" fill="norm" stroke="1" extrusionOk="0">
                  <a:moveTo>
                    <a:pt x="4876" y="12486"/>
                  </a:moveTo>
                  <a:cubicBezTo>
                    <a:pt x="3984" y="12615"/>
                    <a:pt x="3091" y="12745"/>
                    <a:pt x="2243" y="13780"/>
                  </a:cubicBezTo>
                  <a:cubicBezTo>
                    <a:pt x="1395" y="14814"/>
                    <a:pt x="592" y="16754"/>
                    <a:pt x="235" y="18112"/>
                  </a:cubicBezTo>
                  <a:cubicBezTo>
                    <a:pt x="-122" y="19471"/>
                    <a:pt x="-33" y="20247"/>
                    <a:pt x="235" y="20764"/>
                  </a:cubicBezTo>
                  <a:cubicBezTo>
                    <a:pt x="503" y="21281"/>
                    <a:pt x="949" y="21540"/>
                    <a:pt x="1886" y="20376"/>
                  </a:cubicBezTo>
                  <a:cubicBezTo>
                    <a:pt x="2823" y="19212"/>
                    <a:pt x="4252" y="16625"/>
                    <a:pt x="5144" y="13780"/>
                  </a:cubicBezTo>
                  <a:cubicBezTo>
                    <a:pt x="6037" y="10934"/>
                    <a:pt x="6394" y="7830"/>
                    <a:pt x="6528" y="5760"/>
                  </a:cubicBezTo>
                  <a:cubicBezTo>
                    <a:pt x="6661" y="3691"/>
                    <a:pt x="6572" y="2656"/>
                    <a:pt x="6349" y="1751"/>
                  </a:cubicBezTo>
                  <a:cubicBezTo>
                    <a:pt x="6126" y="845"/>
                    <a:pt x="5769" y="69"/>
                    <a:pt x="5501" y="5"/>
                  </a:cubicBezTo>
                  <a:cubicBezTo>
                    <a:pt x="5233" y="-60"/>
                    <a:pt x="5055" y="587"/>
                    <a:pt x="4876" y="2915"/>
                  </a:cubicBezTo>
                  <a:cubicBezTo>
                    <a:pt x="4698" y="5243"/>
                    <a:pt x="4519" y="9253"/>
                    <a:pt x="4609" y="11775"/>
                  </a:cubicBezTo>
                  <a:cubicBezTo>
                    <a:pt x="4698" y="14297"/>
                    <a:pt x="5055" y="15332"/>
                    <a:pt x="5367" y="16108"/>
                  </a:cubicBezTo>
                  <a:cubicBezTo>
                    <a:pt x="5680" y="16884"/>
                    <a:pt x="5947" y="17401"/>
                    <a:pt x="6304" y="17595"/>
                  </a:cubicBezTo>
                  <a:cubicBezTo>
                    <a:pt x="6661" y="17789"/>
                    <a:pt x="7108" y="17660"/>
                    <a:pt x="7465" y="17272"/>
                  </a:cubicBezTo>
                  <a:cubicBezTo>
                    <a:pt x="7822" y="16884"/>
                    <a:pt x="8090" y="16237"/>
                    <a:pt x="8313" y="15396"/>
                  </a:cubicBezTo>
                  <a:cubicBezTo>
                    <a:pt x="8536" y="14556"/>
                    <a:pt x="8714" y="13521"/>
                    <a:pt x="8625" y="13197"/>
                  </a:cubicBezTo>
                  <a:cubicBezTo>
                    <a:pt x="8536" y="12874"/>
                    <a:pt x="8179" y="13262"/>
                    <a:pt x="8000" y="13844"/>
                  </a:cubicBezTo>
                  <a:cubicBezTo>
                    <a:pt x="7822" y="14426"/>
                    <a:pt x="7822" y="15202"/>
                    <a:pt x="7822" y="15914"/>
                  </a:cubicBezTo>
                  <a:cubicBezTo>
                    <a:pt x="7822" y="16625"/>
                    <a:pt x="7822" y="17272"/>
                    <a:pt x="8090" y="17854"/>
                  </a:cubicBezTo>
                  <a:cubicBezTo>
                    <a:pt x="8357" y="18436"/>
                    <a:pt x="8893" y="18953"/>
                    <a:pt x="9428" y="18889"/>
                  </a:cubicBezTo>
                  <a:cubicBezTo>
                    <a:pt x="9964" y="18824"/>
                    <a:pt x="10499" y="18177"/>
                    <a:pt x="10901" y="17466"/>
                  </a:cubicBezTo>
                  <a:cubicBezTo>
                    <a:pt x="11303" y="16754"/>
                    <a:pt x="11571" y="15978"/>
                    <a:pt x="11749" y="15138"/>
                  </a:cubicBezTo>
                  <a:cubicBezTo>
                    <a:pt x="11928" y="14297"/>
                    <a:pt x="12017" y="13391"/>
                    <a:pt x="11972" y="13262"/>
                  </a:cubicBezTo>
                  <a:cubicBezTo>
                    <a:pt x="11928" y="13133"/>
                    <a:pt x="11749" y="13780"/>
                    <a:pt x="11749" y="14426"/>
                  </a:cubicBezTo>
                  <a:cubicBezTo>
                    <a:pt x="11749" y="15073"/>
                    <a:pt x="11928" y="15720"/>
                    <a:pt x="12463" y="16172"/>
                  </a:cubicBezTo>
                  <a:cubicBezTo>
                    <a:pt x="12999" y="16625"/>
                    <a:pt x="13891" y="16884"/>
                    <a:pt x="14873" y="16172"/>
                  </a:cubicBezTo>
                  <a:cubicBezTo>
                    <a:pt x="15855" y="15461"/>
                    <a:pt x="16926" y="13780"/>
                    <a:pt x="17506" y="12615"/>
                  </a:cubicBezTo>
                  <a:cubicBezTo>
                    <a:pt x="18086" y="11451"/>
                    <a:pt x="18176" y="10805"/>
                    <a:pt x="17997" y="10481"/>
                  </a:cubicBezTo>
                  <a:cubicBezTo>
                    <a:pt x="17819" y="10158"/>
                    <a:pt x="17372" y="10158"/>
                    <a:pt x="16971" y="10352"/>
                  </a:cubicBezTo>
                  <a:cubicBezTo>
                    <a:pt x="16569" y="10546"/>
                    <a:pt x="16212" y="10934"/>
                    <a:pt x="15944" y="12033"/>
                  </a:cubicBezTo>
                  <a:cubicBezTo>
                    <a:pt x="15676" y="13133"/>
                    <a:pt x="15498" y="14944"/>
                    <a:pt x="15542" y="16108"/>
                  </a:cubicBezTo>
                  <a:cubicBezTo>
                    <a:pt x="15587" y="17272"/>
                    <a:pt x="15855" y="17789"/>
                    <a:pt x="16881" y="17983"/>
                  </a:cubicBezTo>
                  <a:cubicBezTo>
                    <a:pt x="17908" y="18177"/>
                    <a:pt x="19693" y="18048"/>
                    <a:pt x="21478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4180787" y="1712260"/>
              <a:ext cx="166311" cy="21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98" fill="norm" stroke="1" extrusionOk="0">
                  <a:moveTo>
                    <a:pt x="21298" y="5710"/>
                  </a:moveTo>
                  <a:cubicBezTo>
                    <a:pt x="21298" y="4469"/>
                    <a:pt x="21298" y="3228"/>
                    <a:pt x="20480" y="2110"/>
                  </a:cubicBezTo>
                  <a:cubicBezTo>
                    <a:pt x="19662" y="993"/>
                    <a:pt x="18025" y="0"/>
                    <a:pt x="16389" y="0"/>
                  </a:cubicBezTo>
                  <a:cubicBezTo>
                    <a:pt x="14753" y="0"/>
                    <a:pt x="13116" y="993"/>
                    <a:pt x="10334" y="3848"/>
                  </a:cubicBezTo>
                  <a:cubicBezTo>
                    <a:pt x="7553" y="6703"/>
                    <a:pt x="3625" y="11421"/>
                    <a:pt x="1662" y="14524"/>
                  </a:cubicBezTo>
                  <a:cubicBezTo>
                    <a:pt x="-302" y="17628"/>
                    <a:pt x="-302" y="19117"/>
                    <a:pt x="516" y="20110"/>
                  </a:cubicBezTo>
                  <a:cubicBezTo>
                    <a:pt x="1334" y="21103"/>
                    <a:pt x="2971" y="21600"/>
                    <a:pt x="4771" y="21103"/>
                  </a:cubicBezTo>
                  <a:cubicBezTo>
                    <a:pt x="6571" y="20607"/>
                    <a:pt x="8534" y="19117"/>
                    <a:pt x="10498" y="1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4171905" y="1548051"/>
              <a:ext cx="317295" cy="43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80" fill="norm" stroke="1" extrusionOk="0">
                  <a:moveTo>
                    <a:pt x="6557" y="16231"/>
                  </a:moveTo>
                  <a:cubicBezTo>
                    <a:pt x="7748" y="15249"/>
                    <a:pt x="8938" y="14268"/>
                    <a:pt x="9789" y="13531"/>
                  </a:cubicBezTo>
                  <a:cubicBezTo>
                    <a:pt x="10639" y="12795"/>
                    <a:pt x="11149" y="12304"/>
                    <a:pt x="11489" y="12488"/>
                  </a:cubicBezTo>
                  <a:cubicBezTo>
                    <a:pt x="11830" y="12672"/>
                    <a:pt x="12000" y="13531"/>
                    <a:pt x="12765" y="13715"/>
                  </a:cubicBezTo>
                  <a:cubicBezTo>
                    <a:pt x="13530" y="13899"/>
                    <a:pt x="14891" y="13408"/>
                    <a:pt x="16592" y="12243"/>
                  </a:cubicBezTo>
                  <a:cubicBezTo>
                    <a:pt x="18292" y="11077"/>
                    <a:pt x="20333" y="9236"/>
                    <a:pt x="20929" y="7027"/>
                  </a:cubicBezTo>
                  <a:cubicBezTo>
                    <a:pt x="21524" y="4818"/>
                    <a:pt x="20674" y="2240"/>
                    <a:pt x="18803" y="952"/>
                  </a:cubicBezTo>
                  <a:cubicBezTo>
                    <a:pt x="16932" y="-337"/>
                    <a:pt x="14041" y="-337"/>
                    <a:pt x="10894" y="1074"/>
                  </a:cubicBezTo>
                  <a:cubicBezTo>
                    <a:pt x="7748" y="2486"/>
                    <a:pt x="4346" y="5308"/>
                    <a:pt x="2390" y="8008"/>
                  </a:cubicBezTo>
                  <a:cubicBezTo>
                    <a:pt x="434" y="10708"/>
                    <a:pt x="-76" y="13286"/>
                    <a:pt x="9" y="15311"/>
                  </a:cubicBezTo>
                  <a:cubicBezTo>
                    <a:pt x="94" y="17336"/>
                    <a:pt x="774" y="18808"/>
                    <a:pt x="1370" y="19790"/>
                  </a:cubicBezTo>
                  <a:cubicBezTo>
                    <a:pt x="1965" y="20772"/>
                    <a:pt x="2475" y="21263"/>
                    <a:pt x="5111" y="21018"/>
                  </a:cubicBezTo>
                  <a:cubicBezTo>
                    <a:pt x="7748" y="20772"/>
                    <a:pt x="12510" y="19790"/>
                    <a:pt x="17272" y="18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5338194" y="1548701"/>
              <a:ext cx="174264" cy="27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00" fill="norm" stroke="1" extrusionOk="0">
                  <a:moveTo>
                    <a:pt x="11016" y="0"/>
                  </a:moveTo>
                  <a:cubicBezTo>
                    <a:pt x="7885" y="3963"/>
                    <a:pt x="4755" y="7927"/>
                    <a:pt x="2720" y="11394"/>
                  </a:cubicBezTo>
                  <a:cubicBezTo>
                    <a:pt x="685" y="14862"/>
                    <a:pt x="-254" y="17835"/>
                    <a:pt x="59" y="19519"/>
                  </a:cubicBezTo>
                  <a:cubicBezTo>
                    <a:pt x="372" y="21204"/>
                    <a:pt x="1937" y="21600"/>
                    <a:pt x="5694" y="20807"/>
                  </a:cubicBezTo>
                  <a:cubicBezTo>
                    <a:pt x="9450" y="20015"/>
                    <a:pt x="15398" y="18033"/>
                    <a:pt x="21346" y="16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5485283" y="1709705"/>
              <a:ext cx="1184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5627459" y="1380031"/>
              <a:ext cx="92004" cy="61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790"/>
                    <a:pt x="15600" y="5580"/>
                    <a:pt x="12000" y="8685"/>
                  </a:cubicBezTo>
                  <a:cubicBezTo>
                    <a:pt x="8400" y="11790"/>
                    <a:pt x="4200" y="15210"/>
                    <a:pt x="2100" y="17415"/>
                  </a:cubicBezTo>
                  <a:cubicBezTo>
                    <a:pt x="0" y="19620"/>
                    <a:pt x="0" y="206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5750130" y="1587842"/>
              <a:ext cx="161004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3745"/>
                  </a:moveTo>
                  <a:cubicBezTo>
                    <a:pt x="343" y="2686"/>
                    <a:pt x="686" y="1627"/>
                    <a:pt x="1714" y="992"/>
                  </a:cubicBezTo>
                  <a:cubicBezTo>
                    <a:pt x="2743" y="357"/>
                    <a:pt x="4457" y="145"/>
                    <a:pt x="6171" y="39"/>
                  </a:cubicBezTo>
                  <a:cubicBezTo>
                    <a:pt x="7886" y="-67"/>
                    <a:pt x="9600" y="-67"/>
                    <a:pt x="11657" y="1521"/>
                  </a:cubicBezTo>
                  <a:cubicBezTo>
                    <a:pt x="13714" y="3109"/>
                    <a:pt x="16114" y="6286"/>
                    <a:pt x="16629" y="8827"/>
                  </a:cubicBezTo>
                  <a:cubicBezTo>
                    <a:pt x="17143" y="11368"/>
                    <a:pt x="15771" y="13274"/>
                    <a:pt x="14400" y="14757"/>
                  </a:cubicBezTo>
                  <a:cubicBezTo>
                    <a:pt x="13029" y="16239"/>
                    <a:pt x="11657" y="17298"/>
                    <a:pt x="10629" y="18357"/>
                  </a:cubicBezTo>
                  <a:cubicBezTo>
                    <a:pt x="9600" y="19415"/>
                    <a:pt x="8914" y="20474"/>
                    <a:pt x="9600" y="21004"/>
                  </a:cubicBezTo>
                  <a:cubicBezTo>
                    <a:pt x="10286" y="21533"/>
                    <a:pt x="12343" y="21533"/>
                    <a:pt x="14571" y="21215"/>
                  </a:cubicBezTo>
                  <a:cubicBezTo>
                    <a:pt x="16800" y="20898"/>
                    <a:pt x="19200" y="20262"/>
                    <a:pt x="21600" y="1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5934133" y="1778706"/>
              <a:ext cx="53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5998024" y="1623268"/>
              <a:ext cx="173782" cy="20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21600" y="1776"/>
                  </a:moveTo>
                  <a:cubicBezTo>
                    <a:pt x="17153" y="735"/>
                    <a:pt x="12706" y="-306"/>
                    <a:pt x="9212" y="84"/>
                  </a:cubicBezTo>
                  <a:cubicBezTo>
                    <a:pt x="5718" y="475"/>
                    <a:pt x="3176" y="2296"/>
                    <a:pt x="1747" y="3858"/>
                  </a:cubicBezTo>
                  <a:cubicBezTo>
                    <a:pt x="318" y="5419"/>
                    <a:pt x="0" y="6721"/>
                    <a:pt x="0" y="8022"/>
                  </a:cubicBezTo>
                  <a:cubicBezTo>
                    <a:pt x="0" y="9323"/>
                    <a:pt x="318" y="10624"/>
                    <a:pt x="2065" y="11145"/>
                  </a:cubicBezTo>
                  <a:cubicBezTo>
                    <a:pt x="3812" y="11665"/>
                    <a:pt x="6988" y="11405"/>
                    <a:pt x="9371" y="10884"/>
                  </a:cubicBezTo>
                  <a:cubicBezTo>
                    <a:pt x="11753" y="10364"/>
                    <a:pt x="13341" y="9583"/>
                    <a:pt x="15088" y="8412"/>
                  </a:cubicBezTo>
                  <a:cubicBezTo>
                    <a:pt x="16835" y="7241"/>
                    <a:pt x="18741" y="5680"/>
                    <a:pt x="19376" y="6200"/>
                  </a:cubicBezTo>
                  <a:cubicBezTo>
                    <a:pt x="20012" y="6721"/>
                    <a:pt x="19376" y="9323"/>
                    <a:pt x="18900" y="12186"/>
                  </a:cubicBezTo>
                  <a:cubicBezTo>
                    <a:pt x="18424" y="15048"/>
                    <a:pt x="18106" y="18171"/>
                    <a:pt x="17788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6225473" y="1847708"/>
              <a:ext cx="6900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38"/>
                    <a:pt x="16800" y="11077"/>
                    <a:pt x="13200" y="14677"/>
                  </a:cubicBezTo>
                  <a:cubicBezTo>
                    <a:pt x="9600" y="18277"/>
                    <a:pt x="48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6891546" y="1576193"/>
              <a:ext cx="187120" cy="30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194" fill="norm" stroke="1" extrusionOk="0">
                  <a:moveTo>
                    <a:pt x="18010" y="745"/>
                  </a:moveTo>
                  <a:cubicBezTo>
                    <a:pt x="14315" y="218"/>
                    <a:pt x="10620" y="-309"/>
                    <a:pt x="7494" y="218"/>
                  </a:cubicBezTo>
                  <a:cubicBezTo>
                    <a:pt x="4368" y="745"/>
                    <a:pt x="1810" y="2325"/>
                    <a:pt x="673" y="3993"/>
                  </a:cubicBezTo>
                  <a:cubicBezTo>
                    <a:pt x="-464" y="5662"/>
                    <a:pt x="-180" y="7418"/>
                    <a:pt x="1668" y="9262"/>
                  </a:cubicBezTo>
                  <a:cubicBezTo>
                    <a:pt x="3515" y="11106"/>
                    <a:pt x="6925" y="13037"/>
                    <a:pt x="9199" y="14267"/>
                  </a:cubicBezTo>
                  <a:cubicBezTo>
                    <a:pt x="11473" y="15496"/>
                    <a:pt x="12610" y="16023"/>
                    <a:pt x="13604" y="16725"/>
                  </a:cubicBezTo>
                  <a:cubicBezTo>
                    <a:pt x="14599" y="17428"/>
                    <a:pt x="15452" y="18306"/>
                    <a:pt x="15452" y="19096"/>
                  </a:cubicBezTo>
                  <a:cubicBezTo>
                    <a:pt x="15452" y="19886"/>
                    <a:pt x="14599" y="20589"/>
                    <a:pt x="12894" y="20940"/>
                  </a:cubicBezTo>
                  <a:cubicBezTo>
                    <a:pt x="11189" y="21291"/>
                    <a:pt x="8631" y="21291"/>
                    <a:pt x="6641" y="20852"/>
                  </a:cubicBezTo>
                  <a:cubicBezTo>
                    <a:pt x="4652" y="20413"/>
                    <a:pt x="3231" y="19535"/>
                    <a:pt x="2378" y="18657"/>
                  </a:cubicBezTo>
                  <a:cubicBezTo>
                    <a:pt x="1525" y="17779"/>
                    <a:pt x="1241" y="16901"/>
                    <a:pt x="2378" y="15584"/>
                  </a:cubicBezTo>
                  <a:cubicBezTo>
                    <a:pt x="3515" y="14267"/>
                    <a:pt x="6073" y="12511"/>
                    <a:pt x="8773" y="10930"/>
                  </a:cubicBezTo>
                  <a:cubicBezTo>
                    <a:pt x="11473" y="9350"/>
                    <a:pt x="14315" y="7945"/>
                    <a:pt x="16304" y="6891"/>
                  </a:cubicBezTo>
                  <a:cubicBezTo>
                    <a:pt x="18294" y="5837"/>
                    <a:pt x="19431" y="5135"/>
                    <a:pt x="20141" y="4345"/>
                  </a:cubicBezTo>
                  <a:cubicBezTo>
                    <a:pt x="20852" y="3554"/>
                    <a:pt x="21136" y="2676"/>
                    <a:pt x="20283" y="2150"/>
                  </a:cubicBezTo>
                  <a:cubicBezTo>
                    <a:pt x="19431" y="1623"/>
                    <a:pt x="17441" y="1447"/>
                    <a:pt x="15452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7145494" y="1610036"/>
              <a:ext cx="38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7199162" y="1801707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7344831" y="1594702"/>
              <a:ext cx="1533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7437975" y="1610036"/>
              <a:ext cx="107321" cy="28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412" fill="norm" stroke="1" extrusionOk="0">
                  <a:moveTo>
                    <a:pt x="18926" y="0"/>
                  </a:moveTo>
                  <a:cubicBezTo>
                    <a:pt x="13526" y="0"/>
                    <a:pt x="8126" y="0"/>
                    <a:pt x="4690" y="386"/>
                  </a:cubicBezTo>
                  <a:cubicBezTo>
                    <a:pt x="1254" y="771"/>
                    <a:pt x="-219" y="1543"/>
                    <a:pt x="26" y="3471"/>
                  </a:cubicBezTo>
                  <a:cubicBezTo>
                    <a:pt x="272" y="5400"/>
                    <a:pt x="2236" y="8486"/>
                    <a:pt x="6163" y="11282"/>
                  </a:cubicBezTo>
                  <a:cubicBezTo>
                    <a:pt x="10090" y="14079"/>
                    <a:pt x="15981" y="16586"/>
                    <a:pt x="18681" y="18321"/>
                  </a:cubicBezTo>
                  <a:cubicBezTo>
                    <a:pt x="21381" y="20057"/>
                    <a:pt x="20890" y="21021"/>
                    <a:pt x="19417" y="21311"/>
                  </a:cubicBezTo>
                  <a:cubicBezTo>
                    <a:pt x="17945" y="21600"/>
                    <a:pt x="15490" y="21214"/>
                    <a:pt x="13036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7459834" y="1602369"/>
              <a:ext cx="191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7689840" y="1644217"/>
              <a:ext cx="143924" cy="5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96" fill="norm" stroke="1" extrusionOk="0">
                  <a:moveTo>
                    <a:pt x="6821" y="17960"/>
                  </a:moveTo>
                  <a:cubicBezTo>
                    <a:pt x="5684" y="18807"/>
                    <a:pt x="4547" y="19654"/>
                    <a:pt x="3411" y="20342"/>
                  </a:cubicBezTo>
                  <a:cubicBezTo>
                    <a:pt x="2274" y="21031"/>
                    <a:pt x="1137" y="21560"/>
                    <a:pt x="568" y="21348"/>
                  </a:cubicBezTo>
                  <a:cubicBezTo>
                    <a:pt x="0" y="21136"/>
                    <a:pt x="0" y="20184"/>
                    <a:pt x="0" y="17748"/>
                  </a:cubicBezTo>
                  <a:cubicBezTo>
                    <a:pt x="0" y="15313"/>
                    <a:pt x="0" y="11395"/>
                    <a:pt x="1137" y="8431"/>
                  </a:cubicBezTo>
                  <a:cubicBezTo>
                    <a:pt x="2274" y="5466"/>
                    <a:pt x="4547" y="3454"/>
                    <a:pt x="6253" y="2236"/>
                  </a:cubicBezTo>
                  <a:cubicBezTo>
                    <a:pt x="7958" y="1019"/>
                    <a:pt x="9095" y="595"/>
                    <a:pt x="10611" y="331"/>
                  </a:cubicBezTo>
                  <a:cubicBezTo>
                    <a:pt x="12126" y="66"/>
                    <a:pt x="14021" y="-40"/>
                    <a:pt x="15916" y="13"/>
                  </a:cubicBezTo>
                  <a:cubicBezTo>
                    <a:pt x="17811" y="66"/>
                    <a:pt x="19705" y="278"/>
                    <a:pt x="20653" y="1284"/>
                  </a:cubicBezTo>
                  <a:cubicBezTo>
                    <a:pt x="21600" y="2289"/>
                    <a:pt x="21600" y="4089"/>
                    <a:pt x="20463" y="5201"/>
                  </a:cubicBezTo>
                  <a:cubicBezTo>
                    <a:pt x="19326" y="6313"/>
                    <a:pt x="17053" y="6736"/>
                    <a:pt x="14400" y="6895"/>
                  </a:cubicBezTo>
                  <a:cubicBezTo>
                    <a:pt x="11747" y="7054"/>
                    <a:pt x="8716" y="6948"/>
                    <a:pt x="5684" y="6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7904511" y="1625369"/>
              <a:ext cx="237673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9" y="2667"/>
                    <a:pt x="1858" y="5333"/>
                    <a:pt x="2206" y="8400"/>
                  </a:cubicBezTo>
                  <a:cubicBezTo>
                    <a:pt x="2555" y="11467"/>
                    <a:pt x="2323" y="14933"/>
                    <a:pt x="1858" y="17467"/>
                  </a:cubicBezTo>
                  <a:cubicBezTo>
                    <a:pt x="1394" y="20000"/>
                    <a:pt x="697" y="21600"/>
                    <a:pt x="348" y="21600"/>
                  </a:cubicBezTo>
                  <a:cubicBezTo>
                    <a:pt x="0" y="21600"/>
                    <a:pt x="0" y="20000"/>
                    <a:pt x="813" y="16933"/>
                  </a:cubicBezTo>
                  <a:cubicBezTo>
                    <a:pt x="1626" y="13867"/>
                    <a:pt x="3252" y="9333"/>
                    <a:pt x="4761" y="6533"/>
                  </a:cubicBezTo>
                  <a:cubicBezTo>
                    <a:pt x="6271" y="3733"/>
                    <a:pt x="7665" y="2667"/>
                    <a:pt x="8361" y="2933"/>
                  </a:cubicBezTo>
                  <a:cubicBezTo>
                    <a:pt x="9058" y="3200"/>
                    <a:pt x="9058" y="4800"/>
                    <a:pt x="9058" y="6267"/>
                  </a:cubicBezTo>
                  <a:cubicBezTo>
                    <a:pt x="9058" y="7733"/>
                    <a:pt x="9058" y="9067"/>
                    <a:pt x="9523" y="9333"/>
                  </a:cubicBezTo>
                  <a:cubicBezTo>
                    <a:pt x="9987" y="9600"/>
                    <a:pt x="10916" y="8800"/>
                    <a:pt x="11729" y="7867"/>
                  </a:cubicBezTo>
                  <a:cubicBezTo>
                    <a:pt x="12542" y="6933"/>
                    <a:pt x="13239" y="5867"/>
                    <a:pt x="14400" y="4667"/>
                  </a:cubicBezTo>
                  <a:cubicBezTo>
                    <a:pt x="15561" y="3467"/>
                    <a:pt x="17187" y="2133"/>
                    <a:pt x="18348" y="2533"/>
                  </a:cubicBezTo>
                  <a:cubicBezTo>
                    <a:pt x="19510" y="2933"/>
                    <a:pt x="20206" y="5067"/>
                    <a:pt x="20671" y="7867"/>
                  </a:cubicBezTo>
                  <a:cubicBezTo>
                    <a:pt x="21136" y="10667"/>
                    <a:pt x="21368" y="14133"/>
                    <a:pt x="21600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337340" y="2981708"/>
              <a:ext cx="245340" cy="27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4103"/>
                  </a:moveTo>
                  <a:cubicBezTo>
                    <a:pt x="225" y="3138"/>
                    <a:pt x="450" y="2174"/>
                    <a:pt x="2138" y="1306"/>
                  </a:cubicBezTo>
                  <a:cubicBezTo>
                    <a:pt x="3825" y="438"/>
                    <a:pt x="6975" y="-333"/>
                    <a:pt x="8888" y="149"/>
                  </a:cubicBezTo>
                  <a:cubicBezTo>
                    <a:pt x="10800" y="631"/>
                    <a:pt x="11475" y="2367"/>
                    <a:pt x="10688" y="5260"/>
                  </a:cubicBezTo>
                  <a:cubicBezTo>
                    <a:pt x="9900" y="8153"/>
                    <a:pt x="7650" y="12203"/>
                    <a:pt x="6188" y="14613"/>
                  </a:cubicBezTo>
                  <a:cubicBezTo>
                    <a:pt x="4725" y="17024"/>
                    <a:pt x="4050" y="17796"/>
                    <a:pt x="3488" y="18663"/>
                  </a:cubicBezTo>
                  <a:cubicBezTo>
                    <a:pt x="2925" y="19531"/>
                    <a:pt x="2475" y="20496"/>
                    <a:pt x="3150" y="20881"/>
                  </a:cubicBezTo>
                  <a:cubicBezTo>
                    <a:pt x="3825" y="21267"/>
                    <a:pt x="5625" y="21074"/>
                    <a:pt x="8888" y="19917"/>
                  </a:cubicBezTo>
                  <a:cubicBezTo>
                    <a:pt x="12150" y="18760"/>
                    <a:pt x="16875" y="16638"/>
                    <a:pt x="21600" y="14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621014" y="2928732"/>
              <a:ext cx="7104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600" fill="norm" stroke="1" extrusionOk="0">
                  <a:moveTo>
                    <a:pt x="2160" y="0"/>
                  </a:moveTo>
                  <a:cubicBezTo>
                    <a:pt x="5760" y="1440"/>
                    <a:pt x="9360" y="2880"/>
                    <a:pt x="13320" y="5440"/>
                  </a:cubicBezTo>
                  <a:cubicBezTo>
                    <a:pt x="17280" y="8000"/>
                    <a:pt x="21600" y="11680"/>
                    <a:pt x="19440" y="14560"/>
                  </a:cubicBezTo>
                  <a:cubicBezTo>
                    <a:pt x="17280" y="17440"/>
                    <a:pt x="864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155662" y="3043735"/>
              <a:ext cx="174013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8051" y="0"/>
                  </a:moveTo>
                  <a:cubicBezTo>
                    <a:pt x="6508" y="0"/>
                    <a:pt x="4965" y="0"/>
                    <a:pt x="3731" y="306"/>
                  </a:cubicBezTo>
                  <a:cubicBezTo>
                    <a:pt x="2497" y="613"/>
                    <a:pt x="1571" y="1226"/>
                    <a:pt x="800" y="3753"/>
                  </a:cubicBezTo>
                  <a:cubicBezTo>
                    <a:pt x="28" y="6281"/>
                    <a:pt x="-589" y="10723"/>
                    <a:pt x="954" y="14017"/>
                  </a:cubicBezTo>
                  <a:cubicBezTo>
                    <a:pt x="2497" y="17311"/>
                    <a:pt x="6200" y="19455"/>
                    <a:pt x="9902" y="20528"/>
                  </a:cubicBezTo>
                  <a:cubicBezTo>
                    <a:pt x="13605" y="21600"/>
                    <a:pt x="17308" y="21600"/>
                    <a:pt x="210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1229249" y="2941132"/>
              <a:ext cx="242785" cy="40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3183" y="19023"/>
                  </a:moveTo>
                  <a:cubicBezTo>
                    <a:pt x="2728" y="20254"/>
                    <a:pt x="2274" y="21484"/>
                    <a:pt x="1819" y="21416"/>
                  </a:cubicBezTo>
                  <a:cubicBezTo>
                    <a:pt x="1364" y="21347"/>
                    <a:pt x="909" y="19980"/>
                    <a:pt x="568" y="16904"/>
                  </a:cubicBezTo>
                  <a:cubicBezTo>
                    <a:pt x="227" y="13828"/>
                    <a:pt x="0" y="9043"/>
                    <a:pt x="0" y="6241"/>
                  </a:cubicBezTo>
                  <a:cubicBezTo>
                    <a:pt x="0" y="3438"/>
                    <a:pt x="227" y="2618"/>
                    <a:pt x="568" y="1798"/>
                  </a:cubicBezTo>
                  <a:cubicBezTo>
                    <a:pt x="909" y="978"/>
                    <a:pt x="1364" y="157"/>
                    <a:pt x="2046" y="21"/>
                  </a:cubicBezTo>
                  <a:cubicBezTo>
                    <a:pt x="2728" y="-116"/>
                    <a:pt x="3638" y="431"/>
                    <a:pt x="4547" y="1935"/>
                  </a:cubicBezTo>
                  <a:cubicBezTo>
                    <a:pt x="5457" y="3438"/>
                    <a:pt x="6366" y="5899"/>
                    <a:pt x="7048" y="7471"/>
                  </a:cubicBezTo>
                  <a:cubicBezTo>
                    <a:pt x="7731" y="9043"/>
                    <a:pt x="8185" y="9727"/>
                    <a:pt x="8981" y="9932"/>
                  </a:cubicBezTo>
                  <a:cubicBezTo>
                    <a:pt x="9777" y="10137"/>
                    <a:pt x="10914" y="9864"/>
                    <a:pt x="12051" y="8770"/>
                  </a:cubicBezTo>
                  <a:cubicBezTo>
                    <a:pt x="13187" y="7676"/>
                    <a:pt x="14324" y="5762"/>
                    <a:pt x="15347" y="4464"/>
                  </a:cubicBezTo>
                  <a:cubicBezTo>
                    <a:pt x="16371" y="3165"/>
                    <a:pt x="17280" y="2481"/>
                    <a:pt x="17735" y="2481"/>
                  </a:cubicBezTo>
                  <a:cubicBezTo>
                    <a:pt x="18189" y="2481"/>
                    <a:pt x="18189" y="3165"/>
                    <a:pt x="18417" y="5011"/>
                  </a:cubicBezTo>
                  <a:cubicBezTo>
                    <a:pt x="18644" y="6856"/>
                    <a:pt x="19099" y="9864"/>
                    <a:pt x="19667" y="11983"/>
                  </a:cubicBezTo>
                  <a:cubicBezTo>
                    <a:pt x="20236" y="14102"/>
                    <a:pt x="20918" y="15332"/>
                    <a:pt x="21600" y="1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1556368" y="2944493"/>
              <a:ext cx="230006" cy="29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3782"/>
                  </a:moveTo>
                  <a:cubicBezTo>
                    <a:pt x="240" y="2874"/>
                    <a:pt x="480" y="1967"/>
                    <a:pt x="1680" y="1150"/>
                  </a:cubicBezTo>
                  <a:cubicBezTo>
                    <a:pt x="2880" y="333"/>
                    <a:pt x="5040" y="-393"/>
                    <a:pt x="6720" y="242"/>
                  </a:cubicBezTo>
                  <a:cubicBezTo>
                    <a:pt x="8400" y="878"/>
                    <a:pt x="9600" y="2874"/>
                    <a:pt x="9480" y="6141"/>
                  </a:cubicBezTo>
                  <a:cubicBezTo>
                    <a:pt x="9360" y="9409"/>
                    <a:pt x="7920" y="13946"/>
                    <a:pt x="6960" y="16669"/>
                  </a:cubicBezTo>
                  <a:cubicBezTo>
                    <a:pt x="6000" y="19392"/>
                    <a:pt x="5520" y="20299"/>
                    <a:pt x="5880" y="20753"/>
                  </a:cubicBezTo>
                  <a:cubicBezTo>
                    <a:pt x="6240" y="21207"/>
                    <a:pt x="7440" y="21207"/>
                    <a:pt x="10200" y="20481"/>
                  </a:cubicBezTo>
                  <a:cubicBezTo>
                    <a:pt x="12960" y="19755"/>
                    <a:pt x="17280" y="18303"/>
                    <a:pt x="21600" y="16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2468162" y="2838707"/>
              <a:ext cx="401462" cy="43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51" fill="norm" stroke="1" extrusionOk="0">
                  <a:moveTo>
                    <a:pt x="15420" y="11515"/>
                  </a:moveTo>
                  <a:cubicBezTo>
                    <a:pt x="15285" y="10891"/>
                    <a:pt x="15150" y="10267"/>
                    <a:pt x="14678" y="9705"/>
                  </a:cubicBezTo>
                  <a:cubicBezTo>
                    <a:pt x="14205" y="9143"/>
                    <a:pt x="13395" y="8644"/>
                    <a:pt x="12383" y="9081"/>
                  </a:cubicBezTo>
                  <a:cubicBezTo>
                    <a:pt x="11370" y="9518"/>
                    <a:pt x="10155" y="10891"/>
                    <a:pt x="9480" y="11952"/>
                  </a:cubicBezTo>
                  <a:cubicBezTo>
                    <a:pt x="8805" y="13014"/>
                    <a:pt x="8670" y="13763"/>
                    <a:pt x="8535" y="14449"/>
                  </a:cubicBezTo>
                  <a:cubicBezTo>
                    <a:pt x="8400" y="15136"/>
                    <a:pt x="8265" y="15760"/>
                    <a:pt x="8467" y="16260"/>
                  </a:cubicBezTo>
                  <a:cubicBezTo>
                    <a:pt x="8670" y="16759"/>
                    <a:pt x="9210" y="17134"/>
                    <a:pt x="10290" y="16634"/>
                  </a:cubicBezTo>
                  <a:cubicBezTo>
                    <a:pt x="11370" y="16135"/>
                    <a:pt x="12990" y="14762"/>
                    <a:pt x="14137" y="13763"/>
                  </a:cubicBezTo>
                  <a:cubicBezTo>
                    <a:pt x="15285" y="12764"/>
                    <a:pt x="15960" y="12140"/>
                    <a:pt x="16230" y="12327"/>
                  </a:cubicBezTo>
                  <a:cubicBezTo>
                    <a:pt x="16500" y="12514"/>
                    <a:pt x="16365" y="13513"/>
                    <a:pt x="16297" y="14325"/>
                  </a:cubicBezTo>
                  <a:cubicBezTo>
                    <a:pt x="16230" y="15136"/>
                    <a:pt x="16230" y="15760"/>
                    <a:pt x="16567" y="16073"/>
                  </a:cubicBezTo>
                  <a:cubicBezTo>
                    <a:pt x="16905" y="16385"/>
                    <a:pt x="17580" y="16385"/>
                    <a:pt x="18322" y="15698"/>
                  </a:cubicBezTo>
                  <a:cubicBezTo>
                    <a:pt x="19065" y="15011"/>
                    <a:pt x="19875" y="13638"/>
                    <a:pt x="20482" y="11578"/>
                  </a:cubicBezTo>
                  <a:cubicBezTo>
                    <a:pt x="21090" y="9518"/>
                    <a:pt x="21495" y="6771"/>
                    <a:pt x="20955" y="4586"/>
                  </a:cubicBezTo>
                  <a:cubicBezTo>
                    <a:pt x="20415" y="2401"/>
                    <a:pt x="18930" y="778"/>
                    <a:pt x="16770" y="216"/>
                  </a:cubicBezTo>
                  <a:cubicBezTo>
                    <a:pt x="14610" y="-346"/>
                    <a:pt x="11775" y="153"/>
                    <a:pt x="9075" y="2151"/>
                  </a:cubicBezTo>
                  <a:cubicBezTo>
                    <a:pt x="6375" y="4149"/>
                    <a:pt x="3810" y="7645"/>
                    <a:pt x="2257" y="10766"/>
                  </a:cubicBezTo>
                  <a:cubicBezTo>
                    <a:pt x="705" y="13888"/>
                    <a:pt x="165" y="16634"/>
                    <a:pt x="30" y="18320"/>
                  </a:cubicBezTo>
                  <a:cubicBezTo>
                    <a:pt x="-105" y="20005"/>
                    <a:pt x="165" y="20630"/>
                    <a:pt x="2055" y="20942"/>
                  </a:cubicBezTo>
                  <a:cubicBezTo>
                    <a:pt x="3945" y="21254"/>
                    <a:pt x="7455" y="21254"/>
                    <a:pt x="10695" y="20692"/>
                  </a:cubicBezTo>
                  <a:cubicBezTo>
                    <a:pt x="13935" y="20130"/>
                    <a:pt x="16905" y="19007"/>
                    <a:pt x="19875" y="17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3574815" y="2875065"/>
              <a:ext cx="204937" cy="39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10" fill="norm" stroke="1" extrusionOk="0">
                  <a:moveTo>
                    <a:pt x="21384" y="0"/>
                  </a:moveTo>
                  <a:cubicBezTo>
                    <a:pt x="17384" y="138"/>
                    <a:pt x="13384" y="277"/>
                    <a:pt x="10184" y="485"/>
                  </a:cubicBezTo>
                  <a:cubicBezTo>
                    <a:pt x="6984" y="692"/>
                    <a:pt x="4584" y="969"/>
                    <a:pt x="3517" y="1454"/>
                  </a:cubicBezTo>
                  <a:cubicBezTo>
                    <a:pt x="2451" y="1938"/>
                    <a:pt x="2717" y="2631"/>
                    <a:pt x="2984" y="3669"/>
                  </a:cubicBezTo>
                  <a:cubicBezTo>
                    <a:pt x="3251" y="4708"/>
                    <a:pt x="3517" y="6092"/>
                    <a:pt x="3517" y="7131"/>
                  </a:cubicBezTo>
                  <a:cubicBezTo>
                    <a:pt x="3517" y="8169"/>
                    <a:pt x="3251" y="8862"/>
                    <a:pt x="4317" y="9208"/>
                  </a:cubicBezTo>
                  <a:cubicBezTo>
                    <a:pt x="5384" y="9554"/>
                    <a:pt x="7784" y="9554"/>
                    <a:pt x="10317" y="10385"/>
                  </a:cubicBezTo>
                  <a:cubicBezTo>
                    <a:pt x="12851" y="11215"/>
                    <a:pt x="15517" y="12877"/>
                    <a:pt x="16717" y="14400"/>
                  </a:cubicBezTo>
                  <a:cubicBezTo>
                    <a:pt x="17917" y="15923"/>
                    <a:pt x="17651" y="17308"/>
                    <a:pt x="15917" y="18485"/>
                  </a:cubicBezTo>
                  <a:cubicBezTo>
                    <a:pt x="14184" y="19662"/>
                    <a:pt x="10984" y="20631"/>
                    <a:pt x="8317" y="21115"/>
                  </a:cubicBezTo>
                  <a:cubicBezTo>
                    <a:pt x="5651" y="21600"/>
                    <a:pt x="3517" y="21600"/>
                    <a:pt x="2051" y="21323"/>
                  </a:cubicBezTo>
                  <a:cubicBezTo>
                    <a:pt x="584" y="21046"/>
                    <a:pt x="-216" y="20492"/>
                    <a:pt x="51" y="20008"/>
                  </a:cubicBezTo>
                  <a:cubicBezTo>
                    <a:pt x="317" y="19523"/>
                    <a:pt x="1651" y="19108"/>
                    <a:pt x="2984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3910088" y="2706394"/>
              <a:ext cx="230006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900"/>
                    <a:pt x="16800" y="5800"/>
                    <a:pt x="14040" y="8600"/>
                  </a:cubicBezTo>
                  <a:cubicBezTo>
                    <a:pt x="11280" y="11400"/>
                    <a:pt x="8160" y="14100"/>
                    <a:pt x="5760" y="16250"/>
                  </a:cubicBezTo>
                  <a:cubicBezTo>
                    <a:pt x="3360" y="18400"/>
                    <a:pt x="168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4154007" y="2915453"/>
              <a:ext cx="170091" cy="25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160" fill="norm" stroke="1" extrusionOk="0">
                  <a:moveTo>
                    <a:pt x="12565" y="1111"/>
                  </a:moveTo>
                  <a:cubicBezTo>
                    <a:pt x="13835" y="470"/>
                    <a:pt x="15106" y="-172"/>
                    <a:pt x="15423" y="42"/>
                  </a:cubicBezTo>
                  <a:cubicBezTo>
                    <a:pt x="15741" y="256"/>
                    <a:pt x="15106" y="1325"/>
                    <a:pt x="12406" y="4319"/>
                  </a:cubicBezTo>
                  <a:cubicBezTo>
                    <a:pt x="9706" y="7313"/>
                    <a:pt x="4941" y="12232"/>
                    <a:pt x="2400" y="15440"/>
                  </a:cubicBezTo>
                  <a:cubicBezTo>
                    <a:pt x="-141" y="18648"/>
                    <a:pt x="-459" y="20145"/>
                    <a:pt x="494" y="20786"/>
                  </a:cubicBezTo>
                  <a:cubicBezTo>
                    <a:pt x="1447" y="21428"/>
                    <a:pt x="3670" y="21214"/>
                    <a:pt x="7323" y="20359"/>
                  </a:cubicBezTo>
                  <a:cubicBezTo>
                    <a:pt x="10976" y="19503"/>
                    <a:pt x="16059" y="18006"/>
                    <a:pt x="21141" y="16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4259148" y="3082069"/>
              <a:ext cx="1894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50"/>
                    <a:pt x="3818" y="9900"/>
                    <a:pt x="1118" y="13500"/>
                  </a:cubicBezTo>
                  <a:cubicBezTo>
                    <a:pt x="-1582" y="17100"/>
                    <a:pt x="1118" y="1935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4653771" y="3212405"/>
              <a:ext cx="92003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5600"/>
                    <a:pt x="13200" y="11200"/>
                    <a:pt x="9600" y="14800"/>
                  </a:cubicBezTo>
                  <a:cubicBezTo>
                    <a:pt x="6000" y="18400"/>
                    <a:pt x="30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5383263" y="2944023"/>
              <a:ext cx="170532" cy="33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68" fill="norm" stroke="1" extrusionOk="0">
                  <a:moveTo>
                    <a:pt x="20823" y="1982"/>
                  </a:moveTo>
                  <a:cubicBezTo>
                    <a:pt x="17964" y="1157"/>
                    <a:pt x="15105" y="333"/>
                    <a:pt x="12087" y="85"/>
                  </a:cubicBezTo>
                  <a:cubicBezTo>
                    <a:pt x="9070" y="-162"/>
                    <a:pt x="5893" y="168"/>
                    <a:pt x="3670" y="580"/>
                  </a:cubicBezTo>
                  <a:cubicBezTo>
                    <a:pt x="1446" y="992"/>
                    <a:pt x="176" y="1487"/>
                    <a:pt x="17" y="2559"/>
                  </a:cubicBezTo>
                  <a:cubicBezTo>
                    <a:pt x="-142" y="3630"/>
                    <a:pt x="811" y="5279"/>
                    <a:pt x="3352" y="6928"/>
                  </a:cubicBezTo>
                  <a:cubicBezTo>
                    <a:pt x="5893" y="8577"/>
                    <a:pt x="10023" y="10226"/>
                    <a:pt x="12723" y="11792"/>
                  </a:cubicBezTo>
                  <a:cubicBezTo>
                    <a:pt x="15423" y="13359"/>
                    <a:pt x="16693" y="14843"/>
                    <a:pt x="16376" y="16327"/>
                  </a:cubicBezTo>
                  <a:cubicBezTo>
                    <a:pt x="16058" y="17811"/>
                    <a:pt x="14152" y="19294"/>
                    <a:pt x="12087" y="20201"/>
                  </a:cubicBezTo>
                  <a:cubicBezTo>
                    <a:pt x="10023" y="21108"/>
                    <a:pt x="7799" y="21438"/>
                    <a:pt x="6052" y="21356"/>
                  </a:cubicBezTo>
                  <a:cubicBezTo>
                    <a:pt x="4305" y="21273"/>
                    <a:pt x="3034" y="20778"/>
                    <a:pt x="2399" y="19872"/>
                  </a:cubicBezTo>
                  <a:cubicBezTo>
                    <a:pt x="1764" y="18965"/>
                    <a:pt x="1764" y="17646"/>
                    <a:pt x="3987" y="15914"/>
                  </a:cubicBezTo>
                  <a:cubicBezTo>
                    <a:pt x="6211" y="14183"/>
                    <a:pt x="10658" y="12040"/>
                    <a:pt x="13834" y="10308"/>
                  </a:cubicBezTo>
                  <a:cubicBezTo>
                    <a:pt x="17011" y="8577"/>
                    <a:pt x="18917" y="7258"/>
                    <a:pt x="20029" y="6186"/>
                  </a:cubicBezTo>
                  <a:cubicBezTo>
                    <a:pt x="21140" y="5114"/>
                    <a:pt x="21458" y="4290"/>
                    <a:pt x="20982" y="3465"/>
                  </a:cubicBezTo>
                  <a:cubicBezTo>
                    <a:pt x="20505" y="2641"/>
                    <a:pt x="19234" y="1817"/>
                    <a:pt x="17487" y="1487"/>
                  </a:cubicBezTo>
                  <a:cubicBezTo>
                    <a:pt x="15740" y="1157"/>
                    <a:pt x="13517" y="1322"/>
                    <a:pt x="12882" y="1817"/>
                  </a:cubicBezTo>
                  <a:cubicBezTo>
                    <a:pt x="12246" y="2311"/>
                    <a:pt x="13199" y="3136"/>
                    <a:pt x="14152" y="3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5658127" y="3005401"/>
              <a:ext cx="766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5658127" y="3151071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5773130" y="3028401"/>
              <a:ext cx="4600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5895799" y="2992121"/>
              <a:ext cx="92003" cy="27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2198"/>
                  </a:moveTo>
                  <a:cubicBezTo>
                    <a:pt x="19800" y="1413"/>
                    <a:pt x="18000" y="627"/>
                    <a:pt x="15300" y="235"/>
                  </a:cubicBezTo>
                  <a:cubicBezTo>
                    <a:pt x="12600" y="-158"/>
                    <a:pt x="9000" y="-158"/>
                    <a:pt x="6000" y="1020"/>
                  </a:cubicBezTo>
                  <a:cubicBezTo>
                    <a:pt x="3000" y="2198"/>
                    <a:pt x="600" y="4555"/>
                    <a:pt x="2400" y="6911"/>
                  </a:cubicBezTo>
                  <a:cubicBezTo>
                    <a:pt x="4200" y="9267"/>
                    <a:pt x="10200" y="11624"/>
                    <a:pt x="14100" y="13784"/>
                  </a:cubicBezTo>
                  <a:cubicBezTo>
                    <a:pt x="18000" y="15944"/>
                    <a:pt x="19800" y="17907"/>
                    <a:pt x="19800" y="19282"/>
                  </a:cubicBezTo>
                  <a:cubicBezTo>
                    <a:pt x="19800" y="20657"/>
                    <a:pt x="18000" y="21442"/>
                    <a:pt x="14400" y="21344"/>
                  </a:cubicBezTo>
                  <a:cubicBezTo>
                    <a:pt x="10800" y="21246"/>
                    <a:pt x="5400" y="20264"/>
                    <a:pt x="0" y="19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5880466" y="3005401"/>
              <a:ext cx="24533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000"/>
                    <a:pt x="5400" y="10400"/>
                    <a:pt x="9000" y="6800"/>
                  </a:cubicBezTo>
                  <a:cubicBezTo>
                    <a:pt x="12600" y="3200"/>
                    <a:pt x="171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6069900" y="3094161"/>
              <a:ext cx="192214" cy="49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12" fill="norm" stroke="1" extrusionOk="0">
                  <a:moveTo>
                    <a:pt x="7719" y="11380"/>
                  </a:moveTo>
                  <a:cubicBezTo>
                    <a:pt x="6611" y="14136"/>
                    <a:pt x="5503" y="16891"/>
                    <a:pt x="4534" y="18654"/>
                  </a:cubicBezTo>
                  <a:cubicBezTo>
                    <a:pt x="3565" y="20417"/>
                    <a:pt x="2734" y="21189"/>
                    <a:pt x="2042" y="21299"/>
                  </a:cubicBezTo>
                  <a:cubicBezTo>
                    <a:pt x="1350" y="21409"/>
                    <a:pt x="796" y="20858"/>
                    <a:pt x="380" y="19040"/>
                  </a:cubicBezTo>
                  <a:cubicBezTo>
                    <a:pt x="-35" y="17221"/>
                    <a:pt x="-312" y="14136"/>
                    <a:pt x="657" y="10829"/>
                  </a:cubicBezTo>
                  <a:cubicBezTo>
                    <a:pt x="1626" y="7523"/>
                    <a:pt x="3842" y="3997"/>
                    <a:pt x="6473" y="2068"/>
                  </a:cubicBezTo>
                  <a:cubicBezTo>
                    <a:pt x="9103" y="140"/>
                    <a:pt x="12150" y="-191"/>
                    <a:pt x="14780" y="85"/>
                  </a:cubicBezTo>
                  <a:cubicBezTo>
                    <a:pt x="17411" y="360"/>
                    <a:pt x="19626" y="1242"/>
                    <a:pt x="20457" y="2233"/>
                  </a:cubicBezTo>
                  <a:cubicBezTo>
                    <a:pt x="21288" y="3225"/>
                    <a:pt x="20734" y="4327"/>
                    <a:pt x="18657" y="5209"/>
                  </a:cubicBezTo>
                  <a:cubicBezTo>
                    <a:pt x="16580" y="6091"/>
                    <a:pt x="12980" y="6752"/>
                    <a:pt x="10765" y="6862"/>
                  </a:cubicBezTo>
                  <a:cubicBezTo>
                    <a:pt x="8550" y="6972"/>
                    <a:pt x="7719" y="6531"/>
                    <a:pt x="6888" y="6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6256141" y="3108677"/>
              <a:ext cx="268340" cy="21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180"/>
                  </a:moveTo>
                  <a:cubicBezTo>
                    <a:pt x="1029" y="1180"/>
                    <a:pt x="2057" y="1180"/>
                    <a:pt x="2880" y="1694"/>
                  </a:cubicBezTo>
                  <a:cubicBezTo>
                    <a:pt x="3703" y="2208"/>
                    <a:pt x="4320" y="3237"/>
                    <a:pt x="4629" y="5294"/>
                  </a:cubicBezTo>
                  <a:cubicBezTo>
                    <a:pt x="4937" y="7351"/>
                    <a:pt x="4937" y="10437"/>
                    <a:pt x="4629" y="12623"/>
                  </a:cubicBezTo>
                  <a:cubicBezTo>
                    <a:pt x="4320" y="14808"/>
                    <a:pt x="3703" y="16094"/>
                    <a:pt x="3291" y="16094"/>
                  </a:cubicBezTo>
                  <a:cubicBezTo>
                    <a:pt x="2880" y="16094"/>
                    <a:pt x="2674" y="14808"/>
                    <a:pt x="3086" y="12108"/>
                  </a:cubicBezTo>
                  <a:cubicBezTo>
                    <a:pt x="3497" y="9408"/>
                    <a:pt x="4526" y="5294"/>
                    <a:pt x="5451" y="2851"/>
                  </a:cubicBezTo>
                  <a:cubicBezTo>
                    <a:pt x="6377" y="408"/>
                    <a:pt x="7200" y="-363"/>
                    <a:pt x="7611" y="151"/>
                  </a:cubicBezTo>
                  <a:cubicBezTo>
                    <a:pt x="8023" y="666"/>
                    <a:pt x="8023" y="2466"/>
                    <a:pt x="8023" y="4008"/>
                  </a:cubicBezTo>
                  <a:cubicBezTo>
                    <a:pt x="8023" y="5551"/>
                    <a:pt x="8023" y="6837"/>
                    <a:pt x="8229" y="8123"/>
                  </a:cubicBezTo>
                  <a:cubicBezTo>
                    <a:pt x="8434" y="9408"/>
                    <a:pt x="8846" y="10694"/>
                    <a:pt x="9566" y="11080"/>
                  </a:cubicBezTo>
                  <a:cubicBezTo>
                    <a:pt x="10286" y="11466"/>
                    <a:pt x="11314" y="10951"/>
                    <a:pt x="12137" y="10051"/>
                  </a:cubicBezTo>
                  <a:cubicBezTo>
                    <a:pt x="12960" y="9151"/>
                    <a:pt x="13577" y="7866"/>
                    <a:pt x="14297" y="6708"/>
                  </a:cubicBezTo>
                  <a:cubicBezTo>
                    <a:pt x="15017" y="5551"/>
                    <a:pt x="15840" y="4523"/>
                    <a:pt x="16766" y="4008"/>
                  </a:cubicBezTo>
                  <a:cubicBezTo>
                    <a:pt x="17691" y="3494"/>
                    <a:pt x="18720" y="3494"/>
                    <a:pt x="19543" y="5551"/>
                  </a:cubicBezTo>
                  <a:cubicBezTo>
                    <a:pt x="20366" y="7608"/>
                    <a:pt x="20983" y="11723"/>
                    <a:pt x="21291" y="14680"/>
                  </a:cubicBezTo>
                  <a:cubicBezTo>
                    <a:pt x="21600" y="17637"/>
                    <a:pt x="21600" y="19437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3475314" y="3896598"/>
              <a:ext cx="128101" cy="32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14" fill="norm" stroke="1" extrusionOk="0">
                  <a:moveTo>
                    <a:pt x="15836" y="3369"/>
                  </a:moveTo>
                  <a:cubicBezTo>
                    <a:pt x="15836" y="2040"/>
                    <a:pt x="15836" y="711"/>
                    <a:pt x="14798" y="212"/>
                  </a:cubicBezTo>
                  <a:cubicBezTo>
                    <a:pt x="13759" y="-286"/>
                    <a:pt x="11683" y="46"/>
                    <a:pt x="8775" y="1708"/>
                  </a:cubicBezTo>
                  <a:cubicBezTo>
                    <a:pt x="5867" y="3369"/>
                    <a:pt x="2129" y="6360"/>
                    <a:pt x="675" y="9683"/>
                  </a:cubicBezTo>
                  <a:cubicBezTo>
                    <a:pt x="-779" y="13006"/>
                    <a:pt x="52" y="16662"/>
                    <a:pt x="3790" y="18656"/>
                  </a:cubicBezTo>
                  <a:cubicBezTo>
                    <a:pt x="7529" y="20649"/>
                    <a:pt x="14175" y="20982"/>
                    <a:pt x="20821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3693380" y="4004938"/>
              <a:ext cx="129992" cy="46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1468" fill="norm" stroke="1" extrusionOk="0">
                  <a:moveTo>
                    <a:pt x="5119" y="9429"/>
                  </a:moveTo>
                  <a:cubicBezTo>
                    <a:pt x="5919" y="12970"/>
                    <a:pt x="6719" y="16511"/>
                    <a:pt x="7119" y="18635"/>
                  </a:cubicBezTo>
                  <a:cubicBezTo>
                    <a:pt x="7519" y="20760"/>
                    <a:pt x="7519" y="21468"/>
                    <a:pt x="7319" y="21468"/>
                  </a:cubicBezTo>
                  <a:cubicBezTo>
                    <a:pt x="7119" y="21468"/>
                    <a:pt x="6719" y="20760"/>
                    <a:pt x="5319" y="18458"/>
                  </a:cubicBezTo>
                  <a:cubicBezTo>
                    <a:pt x="3919" y="16157"/>
                    <a:pt x="1519" y="12261"/>
                    <a:pt x="519" y="9370"/>
                  </a:cubicBezTo>
                  <a:cubicBezTo>
                    <a:pt x="-481" y="6478"/>
                    <a:pt x="-81" y="4589"/>
                    <a:pt x="2119" y="3173"/>
                  </a:cubicBezTo>
                  <a:cubicBezTo>
                    <a:pt x="4319" y="1757"/>
                    <a:pt x="8319" y="812"/>
                    <a:pt x="11519" y="340"/>
                  </a:cubicBezTo>
                  <a:cubicBezTo>
                    <a:pt x="14719" y="-132"/>
                    <a:pt x="17119" y="-132"/>
                    <a:pt x="18719" y="458"/>
                  </a:cubicBezTo>
                  <a:cubicBezTo>
                    <a:pt x="20319" y="1048"/>
                    <a:pt x="21119" y="2229"/>
                    <a:pt x="19319" y="3586"/>
                  </a:cubicBezTo>
                  <a:cubicBezTo>
                    <a:pt x="17519" y="4943"/>
                    <a:pt x="13119" y="6478"/>
                    <a:pt x="9919" y="7304"/>
                  </a:cubicBezTo>
                  <a:cubicBezTo>
                    <a:pt x="6719" y="8130"/>
                    <a:pt x="4719" y="8248"/>
                    <a:pt x="4719" y="7835"/>
                  </a:cubicBezTo>
                  <a:cubicBezTo>
                    <a:pt x="4719" y="7422"/>
                    <a:pt x="6719" y="6478"/>
                    <a:pt x="8719" y="5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3841086" y="4010715"/>
              <a:ext cx="421677" cy="14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3212"/>
                  </a:moveTo>
                  <a:cubicBezTo>
                    <a:pt x="524" y="2094"/>
                    <a:pt x="1047" y="977"/>
                    <a:pt x="1636" y="791"/>
                  </a:cubicBezTo>
                  <a:cubicBezTo>
                    <a:pt x="2225" y="605"/>
                    <a:pt x="2880" y="1350"/>
                    <a:pt x="3731" y="4329"/>
                  </a:cubicBezTo>
                  <a:cubicBezTo>
                    <a:pt x="4582" y="7308"/>
                    <a:pt x="5629" y="12522"/>
                    <a:pt x="6022" y="16060"/>
                  </a:cubicBezTo>
                  <a:cubicBezTo>
                    <a:pt x="6415" y="19598"/>
                    <a:pt x="6153" y="21460"/>
                    <a:pt x="5825" y="21460"/>
                  </a:cubicBezTo>
                  <a:cubicBezTo>
                    <a:pt x="5498" y="21460"/>
                    <a:pt x="5105" y="19598"/>
                    <a:pt x="4975" y="16619"/>
                  </a:cubicBezTo>
                  <a:cubicBezTo>
                    <a:pt x="4844" y="13639"/>
                    <a:pt x="4975" y="9543"/>
                    <a:pt x="5564" y="6563"/>
                  </a:cubicBezTo>
                  <a:cubicBezTo>
                    <a:pt x="6153" y="3584"/>
                    <a:pt x="7200" y="1722"/>
                    <a:pt x="8313" y="791"/>
                  </a:cubicBezTo>
                  <a:cubicBezTo>
                    <a:pt x="9425" y="-140"/>
                    <a:pt x="10604" y="-140"/>
                    <a:pt x="10865" y="232"/>
                  </a:cubicBezTo>
                  <a:cubicBezTo>
                    <a:pt x="11127" y="605"/>
                    <a:pt x="10473" y="1350"/>
                    <a:pt x="9949" y="3770"/>
                  </a:cubicBezTo>
                  <a:cubicBezTo>
                    <a:pt x="9425" y="6191"/>
                    <a:pt x="9033" y="10288"/>
                    <a:pt x="8771" y="13267"/>
                  </a:cubicBezTo>
                  <a:cubicBezTo>
                    <a:pt x="8509" y="16246"/>
                    <a:pt x="8378" y="18108"/>
                    <a:pt x="8640" y="19226"/>
                  </a:cubicBezTo>
                  <a:cubicBezTo>
                    <a:pt x="8902" y="20343"/>
                    <a:pt x="9556" y="20715"/>
                    <a:pt x="10080" y="20157"/>
                  </a:cubicBezTo>
                  <a:cubicBezTo>
                    <a:pt x="10604" y="19598"/>
                    <a:pt x="10996" y="18108"/>
                    <a:pt x="11389" y="15688"/>
                  </a:cubicBezTo>
                  <a:cubicBezTo>
                    <a:pt x="11782" y="13267"/>
                    <a:pt x="12175" y="9915"/>
                    <a:pt x="12305" y="9170"/>
                  </a:cubicBezTo>
                  <a:cubicBezTo>
                    <a:pt x="12436" y="8426"/>
                    <a:pt x="12305" y="10288"/>
                    <a:pt x="12502" y="11777"/>
                  </a:cubicBezTo>
                  <a:cubicBezTo>
                    <a:pt x="12698" y="13267"/>
                    <a:pt x="13222" y="14384"/>
                    <a:pt x="13811" y="14570"/>
                  </a:cubicBezTo>
                  <a:cubicBezTo>
                    <a:pt x="14400" y="14757"/>
                    <a:pt x="15055" y="14012"/>
                    <a:pt x="15644" y="12894"/>
                  </a:cubicBezTo>
                  <a:cubicBezTo>
                    <a:pt x="16233" y="11777"/>
                    <a:pt x="16756" y="10288"/>
                    <a:pt x="17215" y="8798"/>
                  </a:cubicBezTo>
                  <a:cubicBezTo>
                    <a:pt x="17673" y="7308"/>
                    <a:pt x="18065" y="5819"/>
                    <a:pt x="17935" y="5260"/>
                  </a:cubicBezTo>
                  <a:cubicBezTo>
                    <a:pt x="17804" y="4701"/>
                    <a:pt x="17149" y="5074"/>
                    <a:pt x="16691" y="7122"/>
                  </a:cubicBezTo>
                  <a:cubicBezTo>
                    <a:pt x="16233" y="9170"/>
                    <a:pt x="15971" y="12894"/>
                    <a:pt x="16233" y="14943"/>
                  </a:cubicBezTo>
                  <a:cubicBezTo>
                    <a:pt x="16495" y="16991"/>
                    <a:pt x="17280" y="17363"/>
                    <a:pt x="18262" y="16432"/>
                  </a:cubicBezTo>
                  <a:cubicBezTo>
                    <a:pt x="19244" y="15501"/>
                    <a:pt x="20422" y="13267"/>
                    <a:pt x="21600" y="1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4281821" y="3810419"/>
              <a:ext cx="149613" cy="31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2" fill="norm" stroke="1" extrusionOk="0">
                  <a:moveTo>
                    <a:pt x="12646" y="0"/>
                  </a:moveTo>
                  <a:cubicBezTo>
                    <a:pt x="10815" y="176"/>
                    <a:pt x="8985" y="351"/>
                    <a:pt x="6971" y="1580"/>
                  </a:cubicBezTo>
                  <a:cubicBezTo>
                    <a:pt x="4957" y="2810"/>
                    <a:pt x="2761" y="5093"/>
                    <a:pt x="1662" y="8254"/>
                  </a:cubicBezTo>
                  <a:cubicBezTo>
                    <a:pt x="564" y="11415"/>
                    <a:pt x="564" y="15454"/>
                    <a:pt x="1296" y="17824"/>
                  </a:cubicBezTo>
                  <a:cubicBezTo>
                    <a:pt x="2029" y="20195"/>
                    <a:pt x="3493" y="20898"/>
                    <a:pt x="5140" y="21249"/>
                  </a:cubicBezTo>
                  <a:cubicBezTo>
                    <a:pt x="6788" y="21600"/>
                    <a:pt x="8618" y="21600"/>
                    <a:pt x="9717" y="21161"/>
                  </a:cubicBezTo>
                  <a:cubicBezTo>
                    <a:pt x="10815" y="20722"/>
                    <a:pt x="11181" y="19844"/>
                    <a:pt x="10815" y="18878"/>
                  </a:cubicBezTo>
                  <a:cubicBezTo>
                    <a:pt x="10449" y="17912"/>
                    <a:pt x="9351" y="16859"/>
                    <a:pt x="7886" y="16156"/>
                  </a:cubicBezTo>
                  <a:cubicBezTo>
                    <a:pt x="6422" y="15454"/>
                    <a:pt x="4591" y="15102"/>
                    <a:pt x="2944" y="14663"/>
                  </a:cubicBezTo>
                  <a:cubicBezTo>
                    <a:pt x="1296" y="14224"/>
                    <a:pt x="-168" y="13698"/>
                    <a:pt x="15" y="13346"/>
                  </a:cubicBezTo>
                  <a:cubicBezTo>
                    <a:pt x="198" y="12995"/>
                    <a:pt x="2029" y="12820"/>
                    <a:pt x="4774" y="12732"/>
                  </a:cubicBezTo>
                  <a:cubicBezTo>
                    <a:pt x="7520" y="12644"/>
                    <a:pt x="11181" y="12644"/>
                    <a:pt x="13744" y="12907"/>
                  </a:cubicBezTo>
                  <a:cubicBezTo>
                    <a:pt x="16307" y="13171"/>
                    <a:pt x="17771" y="13698"/>
                    <a:pt x="18686" y="14400"/>
                  </a:cubicBezTo>
                  <a:cubicBezTo>
                    <a:pt x="19601" y="15102"/>
                    <a:pt x="19968" y="15980"/>
                    <a:pt x="20151" y="17034"/>
                  </a:cubicBezTo>
                  <a:cubicBezTo>
                    <a:pt x="20334" y="18088"/>
                    <a:pt x="20334" y="19317"/>
                    <a:pt x="19968" y="19405"/>
                  </a:cubicBezTo>
                  <a:cubicBezTo>
                    <a:pt x="19601" y="19493"/>
                    <a:pt x="18869" y="18439"/>
                    <a:pt x="19052" y="16859"/>
                  </a:cubicBezTo>
                  <a:cubicBezTo>
                    <a:pt x="19235" y="15278"/>
                    <a:pt x="20334" y="13171"/>
                    <a:pt x="21432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4453530" y="3960523"/>
              <a:ext cx="138907" cy="10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728" fill="norm" stroke="1" extrusionOk="0">
                  <a:moveTo>
                    <a:pt x="12865" y="636"/>
                  </a:moveTo>
                  <a:cubicBezTo>
                    <a:pt x="10936" y="133"/>
                    <a:pt x="9008" y="-369"/>
                    <a:pt x="7465" y="384"/>
                  </a:cubicBezTo>
                  <a:cubicBezTo>
                    <a:pt x="5922" y="1138"/>
                    <a:pt x="4765" y="3147"/>
                    <a:pt x="3608" y="5157"/>
                  </a:cubicBezTo>
                  <a:cubicBezTo>
                    <a:pt x="2451" y="7166"/>
                    <a:pt x="1294" y="9175"/>
                    <a:pt x="522" y="11938"/>
                  </a:cubicBezTo>
                  <a:cubicBezTo>
                    <a:pt x="-249" y="14701"/>
                    <a:pt x="-635" y="18217"/>
                    <a:pt x="2836" y="19724"/>
                  </a:cubicBezTo>
                  <a:cubicBezTo>
                    <a:pt x="6308" y="21231"/>
                    <a:pt x="13636" y="20729"/>
                    <a:pt x="20965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4662641" y="3909231"/>
              <a:ext cx="113801" cy="21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82" fill="norm" stroke="1" extrusionOk="0">
                  <a:moveTo>
                    <a:pt x="1214" y="8373"/>
                  </a:moveTo>
                  <a:cubicBezTo>
                    <a:pt x="3614" y="8122"/>
                    <a:pt x="6014" y="7870"/>
                    <a:pt x="8174" y="7117"/>
                  </a:cubicBezTo>
                  <a:cubicBezTo>
                    <a:pt x="10334" y="6363"/>
                    <a:pt x="12254" y="5108"/>
                    <a:pt x="13214" y="3852"/>
                  </a:cubicBezTo>
                  <a:cubicBezTo>
                    <a:pt x="14174" y="2596"/>
                    <a:pt x="14174" y="1340"/>
                    <a:pt x="12974" y="587"/>
                  </a:cubicBezTo>
                  <a:cubicBezTo>
                    <a:pt x="11774" y="-167"/>
                    <a:pt x="9374" y="-418"/>
                    <a:pt x="6494" y="1215"/>
                  </a:cubicBezTo>
                  <a:cubicBezTo>
                    <a:pt x="3614" y="2847"/>
                    <a:pt x="254" y="6363"/>
                    <a:pt x="14" y="9503"/>
                  </a:cubicBezTo>
                  <a:cubicBezTo>
                    <a:pt x="-226" y="12642"/>
                    <a:pt x="2654" y="15405"/>
                    <a:pt x="6734" y="17289"/>
                  </a:cubicBezTo>
                  <a:cubicBezTo>
                    <a:pt x="10814" y="19173"/>
                    <a:pt x="16094" y="20177"/>
                    <a:pt x="21374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5136782" y="3858694"/>
              <a:ext cx="230006" cy="31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480" y="16527"/>
                    <a:pt x="960" y="11610"/>
                    <a:pt x="1440" y="8537"/>
                  </a:cubicBezTo>
                  <a:cubicBezTo>
                    <a:pt x="1920" y="5464"/>
                    <a:pt x="2400" y="4234"/>
                    <a:pt x="2760" y="2917"/>
                  </a:cubicBezTo>
                  <a:cubicBezTo>
                    <a:pt x="3120" y="1600"/>
                    <a:pt x="3360" y="195"/>
                    <a:pt x="3720" y="20"/>
                  </a:cubicBezTo>
                  <a:cubicBezTo>
                    <a:pt x="4080" y="-156"/>
                    <a:pt x="4560" y="898"/>
                    <a:pt x="4920" y="1864"/>
                  </a:cubicBezTo>
                  <a:cubicBezTo>
                    <a:pt x="5280" y="2829"/>
                    <a:pt x="5520" y="3707"/>
                    <a:pt x="6720" y="4410"/>
                  </a:cubicBezTo>
                  <a:cubicBezTo>
                    <a:pt x="7920" y="5112"/>
                    <a:pt x="10080" y="5639"/>
                    <a:pt x="11640" y="5464"/>
                  </a:cubicBezTo>
                  <a:cubicBezTo>
                    <a:pt x="13200" y="5288"/>
                    <a:pt x="14160" y="4410"/>
                    <a:pt x="15120" y="3707"/>
                  </a:cubicBezTo>
                  <a:cubicBezTo>
                    <a:pt x="16080" y="3005"/>
                    <a:pt x="17040" y="2478"/>
                    <a:pt x="17520" y="2742"/>
                  </a:cubicBezTo>
                  <a:cubicBezTo>
                    <a:pt x="18000" y="3005"/>
                    <a:pt x="18000" y="4059"/>
                    <a:pt x="18240" y="6693"/>
                  </a:cubicBezTo>
                  <a:cubicBezTo>
                    <a:pt x="18480" y="9327"/>
                    <a:pt x="18960" y="13542"/>
                    <a:pt x="19560" y="16000"/>
                  </a:cubicBezTo>
                  <a:cubicBezTo>
                    <a:pt x="20160" y="18459"/>
                    <a:pt x="20880" y="19161"/>
                    <a:pt x="21600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5481790" y="3850946"/>
              <a:ext cx="199339" cy="26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910"/>
                  </a:moveTo>
                  <a:cubicBezTo>
                    <a:pt x="277" y="1881"/>
                    <a:pt x="554" y="853"/>
                    <a:pt x="1661" y="338"/>
                  </a:cubicBezTo>
                  <a:cubicBezTo>
                    <a:pt x="2769" y="-176"/>
                    <a:pt x="4708" y="-176"/>
                    <a:pt x="6646" y="853"/>
                  </a:cubicBezTo>
                  <a:cubicBezTo>
                    <a:pt x="8585" y="1881"/>
                    <a:pt x="10523" y="3938"/>
                    <a:pt x="10800" y="6613"/>
                  </a:cubicBezTo>
                  <a:cubicBezTo>
                    <a:pt x="11077" y="9287"/>
                    <a:pt x="9692" y="12578"/>
                    <a:pt x="8585" y="14635"/>
                  </a:cubicBezTo>
                  <a:cubicBezTo>
                    <a:pt x="7477" y="16693"/>
                    <a:pt x="6646" y="17515"/>
                    <a:pt x="6092" y="18441"/>
                  </a:cubicBezTo>
                  <a:cubicBezTo>
                    <a:pt x="5538" y="19367"/>
                    <a:pt x="5262" y="20395"/>
                    <a:pt x="6231" y="20910"/>
                  </a:cubicBezTo>
                  <a:cubicBezTo>
                    <a:pt x="7200" y="21424"/>
                    <a:pt x="9415" y="21424"/>
                    <a:pt x="12185" y="21218"/>
                  </a:cubicBezTo>
                  <a:cubicBezTo>
                    <a:pt x="14954" y="21013"/>
                    <a:pt x="18277" y="20601"/>
                    <a:pt x="21600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6037322" y="3750569"/>
              <a:ext cx="456492" cy="36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06" fill="norm" stroke="1" extrusionOk="0">
                  <a:moveTo>
                    <a:pt x="5264" y="16001"/>
                  </a:moveTo>
                  <a:cubicBezTo>
                    <a:pt x="5264" y="15256"/>
                    <a:pt x="5264" y="14512"/>
                    <a:pt x="4902" y="13990"/>
                  </a:cubicBezTo>
                  <a:cubicBezTo>
                    <a:pt x="4539" y="13469"/>
                    <a:pt x="3815" y="13171"/>
                    <a:pt x="3031" y="13618"/>
                  </a:cubicBezTo>
                  <a:cubicBezTo>
                    <a:pt x="2247" y="14065"/>
                    <a:pt x="1402" y="15256"/>
                    <a:pt x="859" y="16225"/>
                  </a:cubicBezTo>
                  <a:cubicBezTo>
                    <a:pt x="316" y="17193"/>
                    <a:pt x="75" y="17938"/>
                    <a:pt x="14" y="18757"/>
                  </a:cubicBezTo>
                  <a:cubicBezTo>
                    <a:pt x="-46" y="19576"/>
                    <a:pt x="75" y="20470"/>
                    <a:pt x="437" y="20917"/>
                  </a:cubicBezTo>
                  <a:cubicBezTo>
                    <a:pt x="799" y="21364"/>
                    <a:pt x="1402" y="21364"/>
                    <a:pt x="2307" y="20396"/>
                  </a:cubicBezTo>
                  <a:cubicBezTo>
                    <a:pt x="3212" y="19427"/>
                    <a:pt x="4419" y="17491"/>
                    <a:pt x="4962" y="16076"/>
                  </a:cubicBezTo>
                  <a:cubicBezTo>
                    <a:pt x="5505" y="14661"/>
                    <a:pt x="5384" y="13767"/>
                    <a:pt x="4962" y="13469"/>
                  </a:cubicBezTo>
                  <a:cubicBezTo>
                    <a:pt x="4539" y="13171"/>
                    <a:pt x="3815" y="13469"/>
                    <a:pt x="3755" y="13618"/>
                  </a:cubicBezTo>
                  <a:cubicBezTo>
                    <a:pt x="3695" y="13767"/>
                    <a:pt x="4298" y="13767"/>
                    <a:pt x="4901" y="13543"/>
                  </a:cubicBezTo>
                  <a:cubicBezTo>
                    <a:pt x="5505" y="13320"/>
                    <a:pt x="6108" y="12873"/>
                    <a:pt x="6591" y="12947"/>
                  </a:cubicBezTo>
                  <a:cubicBezTo>
                    <a:pt x="7074" y="13022"/>
                    <a:pt x="7436" y="13618"/>
                    <a:pt x="7617" y="14363"/>
                  </a:cubicBezTo>
                  <a:cubicBezTo>
                    <a:pt x="7798" y="15107"/>
                    <a:pt x="7798" y="16001"/>
                    <a:pt x="7858" y="16895"/>
                  </a:cubicBezTo>
                  <a:cubicBezTo>
                    <a:pt x="7918" y="17789"/>
                    <a:pt x="8039" y="18683"/>
                    <a:pt x="8401" y="18906"/>
                  </a:cubicBezTo>
                  <a:cubicBezTo>
                    <a:pt x="8763" y="19130"/>
                    <a:pt x="9366" y="18683"/>
                    <a:pt x="9849" y="18087"/>
                  </a:cubicBezTo>
                  <a:cubicBezTo>
                    <a:pt x="10332" y="17491"/>
                    <a:pt x="10694" y="16746"/>
                    <a:pt x="11056" y="16076"/>
                  </a:cubicBezTo>
                  <a:cubicBezTo>
                    <a:pt x="11418" y="15405"/>
                    <a:pt x="11780" y="14810"/>
                    <a:pt x="11961" y="14884"/>
                  </a:cubicBezTo>
                  <a:cubicBezTo>
                    <a:pt x="12142" y="14958"/>
                    <a:pt x="12142" y="15703"/>
                    <a:pt x="12202" y="16448"/>
                  </a:cubicBezTo>
                  <a:cubicBezTo>
                    <a:pt x="12262" y="17193"/>
                    <a:pt x="12383" y="17938"/>
                    <a:pt x="12685" y="18534"/>
                  </a:cubicBezTo>
                  <a:cubicBezTo>
                    <a:pt x="12986" y="19130"/>
                    <a:pt x="13469" y="19576"/>
                    <a:pt x="14012" y="19725"/>
                  </a:cubicBezTo>
                  <a:cubicBezTo>
                    <a:pt x="14555" y="19874"/>
                    <a:pt x="15158" y="19725"/>
                    <a:pt x="16063" y="18385"/>
                  </a:cubicBezTo>
                  <a:cubicBezTo>
                    <a:pt x="16969" y="17044"/>
                    <a:pt x="18175" y="14512"/>
                    <a:pt x="18960" y="11756"/>
                  </a:cubicBezTo>
                  <a:cubicBezTo>
                    <a:pt x="19744" y="9000"/>
                    <a:pt x="20106" y="6021"/>
                    <a:pt x="20408" y="3861"/>
                  </a:cubicBezTo>
                  <a:cubicBezTo>
                    <a:pt x="20709" y="1701"/>
                    <a:pt x="20951" y="360"/>
                    <a:pt x="20890" y="62"/>
                  </a:cubicBezTo>
                  <a:cubicBezTo>
                    <a:pt x="20830" y="-236"/>
                    <a:pt x="20468" y="509"/>
                    <a:pt x="19985" y="2818"/>
                  </a:cubicBezTo>
                  <a:cubicBezTo>
                    <a:pt x="19503" y="5127"/>
                    <a:pt x="18899" y="9000"/>
                    <a:pt x="18598" y="11979"/>
                  </a:cubicBezTo>
                  <a:cubicBezTo>
                    <a:pt x="18296" y="14958"/>
                    <a:pt x="18296" y="17044"/>
                    <a:pt x="18537" y="18310"/>
                  </a:cubicBezTo>
                  <a:cubicBezTo>
                    <a:pt x="18779" y="19576"/>
                    <a:pt x="19261" y="20023"/>
                    <a:pt x="19804" y="20172"/>
                  </a:cubicBezTo>
                  <a:cubicBezTo>
                    <a:pt x="20347" y="20321"/>
                    <a:pt x="20951" y="20172"/>
                    <a:pt x="21554" y="2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6417144" y="3902421"/>
              <a:ext cx="16867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6935979" y="3931002"/>
              <a:ext cx="151658" cy="16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582" fill="norm" stroke="1" extrusionOk="0">
                  <a:moveTo>
                    <a:pt x="14158" y="259"/>
                  </a:moveTo>
                  <a:cubicBezTo>
                    <a:pt x="12388" y="-58"/>
                    <a:pt x="10617" y="-376"/>
                    <a:pt x="8315" y="1212"/>
                  </a:cubicBezTo>
                  <a:cubicBezTo>
                    <a:pt x="6014" y="2800"/>
                    <a:pt x="3181" y="6295"/>
                    <a:pt x="1588" y="9630"/>
                  </a:cubicBezTo>
                  <a:cubicBezTo>
                    <a:pt x="-6" y="12965"/>
                    <a:pt x="-360" y="16142"/>
                    <a:pt x="348" y="18206"/>
                  </a:cubicBezTo>
                  <a:cubicBezTo>
                    <a:pt x="1056" y="20271"/>
                    <a:pt x="2827" y="21224"/>
                    <a:pt x="6014" y="20112"/>
                  </a:cubicBezTo>
                  <a:cubicBezTo>
                    <a:pt x="9201" y="19000"/>
                    <a:pt x="13804" y="15824"/>
                    <a:pt x="16637" y="13124"/>
                  </a:cubicBezTo>
                  <a:cubicBezTo>
                    <a:pt x="19470" y="10424"/>
                    <a:pt x="20532" y="8200"/>
                    <a:pt x="20886" y="6295"/>
                  </a:cubicBezTo>
                  <a:cubicBezTo>
                    <a:pt x="21240" y="4389"/>
                    <a:pt x="20886" y="2800"/>
                    <a:pt x="19470" y="1848"/>
                  </a:cubicBezTo>
                  <a:cubicBezTo>
                    <a:pt x="18053" y="895"/>
                    <a:pt x="15574" y="577"/>
                    <a:pt x="13804" y="1053"/>
                  </a:cubicBezTo>
                  <a:cubicBezTo>
                    <a:pt x="12033" y="1530"/>
                    <a:pt x="10971" y="2800"/>
                    <a:pt x="9909" y="4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7093744" y="3910075"/>
              <a:ext cx="174420" cy="19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929" fill="norm" stroke="1" extrusionOk="0">
                  <a:moveTo>
                    <a:pt x="3522" y="1642"/>
                  </a:moveTo>
                  <a:cubicBezTo>
                    <a:pt x="4774" y="2736"/>
                    <a:pt x="6026" y="3830"/>
                    <a:pt x="6026" y="6701"/>
                  </a:cubicBezTo>
                  <a:cubicBezTo>
                    <a:pt x="6026" y="9571"/>
                    <a:pt x="4774" y="14220"/>
                    <a:pt x="3522" y="17090"/>
                  </a:cubicBezTo>
                  <a:cubicBezTo>
                    <a:pt x="2269" y="19961"/>
                    <a:pt x="1017" y="21055"/>
                    <a:pt x="391" y="20918"/>
                  </a:cubicBezTo>
                  <a:cubicBezTo>
                    <a:pt x="-235" y="20782"/>
                    <a:pt x="-235" y="19414"/>
                    <a:pt x="1330" y="16407"/>
                  </a:cubicBezTo>
                  <a:cubicBezTo>
                    <a:pt x="2895" y="13399"/>
                    <a:pt x="6026" y="8751"/>
                    <a:pt x="8217" y="5744"/>
                  </a:cubicBezTo>
                  <a:cubicBezTo>
                    <a:pt x="10408" y="2736"/>
                    <a:pt x="11661" y="1369"/>
                    <a:pt x="13069" y="549"/>
                  </a:cubicBezTo>
                  <a:cubicBezTo>
                    <a:pt x="14478" y="-272"/>
                    <a:pt x="16043" y="-545"/>
                    <a:pt x="17452" y="2463"/>
                  </a:cubicBezTo>
                  <a:cubicBezTo>
                    <a:pt x="18861" y="5470"/>
                    <a:pt x="20113" y="11759"/>
                    <a:pt x="21365" y="1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7745574" y="3848753"/>
              <a:ext cx="135937" cy="19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39" fill="norm" stroke="1" extrusionOk="0">
                  <a:moveTo>
                    <a:pt x="8076" y="0"/>
                  </a:moveTo>
                  <a:cubicBezTo>
                    <a:pt x="5276" y="5330"/>
                    <a:pt x="2476" y="10660"/>
                    <a:pt x="1076" y="14306"/>
                  </a:cubicBezTo>
                  <a:cubicBezTo>
                    <a:pt x="-324" y="17953"/>
                    <a:pt x="-324" y="19917"/>
                    <a:pt x="876" y="20758"/>
                  </a:cubicBezTo>
                  <a:cubicBezTo>
                    <a:pt x="2076" y="21600"/>
                    <a:pt x="4476" y="21319"/>
                    <a:pt x="8076" y="20057"/>
                  </a:cubicBezTo>
                  <a:cubicBezTo>
                    <a:pt x="11676" y="18795"/>
                    <a:pt x="16476" y="16551"/>
                    <a:pt x="21276" y="14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7835509" y="3948422"/>
              <a:ext cx="23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7988846" y="3718417"/>
              <a:ext cx="13800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186"/>
                    <a:pt x="13600" y="4371"/>
                    <a:pt x="10200" y="7650"/>
                  </a:cubicBezTo>
                  <a:cubicBezTo>
                    <a:pt x="6800" y="10929"/>
                    <a:pt x="4000" y="15300"/>
                    <a:pt x="2400" y="17807"/>
                  </a:cubicBezTo>
                  <a:cubicBezTo>
                    <a:pt x="800" y="20314"/>
                    <a:pt x="40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8111516" y="3853997"/>
              <a:ext cx="128348" cy="23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53" fill="norm" stroke="1" extrusionOk="0">
                  <a:moveTo>
                    <a:pt x="0" y="3040"/>
                  </a:moveTo>
                  <a:cubicBezTo>
                    <a:pt x="1694" y="2101"/>
                    <a:pt x="3388" y="1162"/>
                    <a:pt x="5294" y="575"/>
                  </a:cubicBezTo>
                  <a:cubicBezTo>
                    <a:pt x="7200" y="-12"/>
                    <a:pt x="9318" y="-247"/>
                    <a:pt x="10800" y="340"/>
                  </a:cubicBezTo>
                  <a:cubicBezTo>
                    <a:pt x="12282" y="927"/>
                    <a:pt x="13129" y="2336"/>
                    <a:pt x="13765" y="3744"/>
                  </a:cubicBezTo>
                  <a:cubicBezTo>
                    <a:pt x="14400" y="5153"/>
                    <a:pt x="14824" y="6562"/>
                    <a:pt x="14824" y="7853"/>
                  </a:cubicBezTo>
                  <a:cubicBezTo>
                    <a:pt x="14824" y="9144"/>
                    <a:pt x="14400" y="10318"/>
                    <a:pt x="12918" y="11375"/>
                  </a:cubicBezTo>
                  <a:cubicBezTo>
                    <a:pt x="11435" y="12431"/>
                    <a:pt x="8894" y="13370"/>
                    <a:pt x="8259" y="13370"/>
                  </a:cubicBezTo>
                  <a:cubicBezTo>
                    <a:pt x="7624" y="13370"/>
                    <a:pt x="8894" y="12431"/>
                    <a:pt x="10588" y="11962"/>
                  </a:cubicBezTo>
                  <a:cubicBezTo>
                    <a:pt x="12282" y="11492"/>
                    <a:pt x="14400" y="11492"/>
                    <a:pt x="16306" y="11844"/>
                  </a:cubicBezTo>
                  <a:cubicBezTo>
                    <a:pt x="18212" y="12196"/>
                    <a:pt x="19906" y="12901"/>
                    <a:pt x="20753" y="13840"/>
                  </a:cubicBezTo>
                  <a:cubicBezTo>
                    <a:pt x="21600" y="14779"/>
                    <a:pt x="21600" y="15953"/>
                    <a:pt x="19271" y="17244"/>
                  </a:cubicBezTo>
                  <a:cubicBezTo>
                    <a:pt x="16941" y="18536"/>
                    <a:pt x="12282" y="19944"/>
                    <a:pt x="7624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Shape"/>
            <p:cNvSpPr/>
            <p:nvPr/>
          </p:nvSpPr>
          <p:spPr>
            <a:xfrm>
              <a:off x="8260732" y="3879420"/>
              <a:ext cx="128860" cy="18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66" fill="norm" stroke="1" extrusionOk="0">
                  <a:moveTo>
                    <a:pt x="14377" y="0"/>
                  </a:moveTo>
                  <a:cubicBezTo>
                    <a:pt x="9808" y="4086"/>
                    <a:pt x="5239" y="8173"/>
                    <a:pt x="2747" y="11238"/>
                  </a:cubicBezTo>
                  <a:cubicBezTo>
                    <a:pt x="254" y="14303"/>
                    <a:pt x="-161" y="16346"/>
                    <a:pt x="47" y="18097"/>
                  </a:cubicBezTo>
                  <a:cubicBezTo>
                    <a:pt x="254" y="19849"/>
                    <a:pt x="1085" y="21308"/>
                    <a:pt x="4201" y="21454"/>
                  </a:cubicBezTo>
                  <a:cubicBezTo>
                    <a:pt x="7316" y="21600"/>
                    <a:pt x="12716" y="20432"/>
                    <a:pt x="16247" y="17805"/>
                  </a:cubicBezTo>
                  <a:cubicBezTo>
                    <a:pt x="19777" y="15178"/>
                    <a:pt x="21439" y="11092"/>
                    <a:pt x="20816" y="7881"/>
                  </a:cubicBezTo>
                  <a:cubicBezTo>
                    <a:pt x="20193" y="4670"/>
                    <a:pt x="17285" y="2335"/>
                    <a:pt x="14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8441190" y="3716330"/>
              <a:ext cx="104602" cy="41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444" fill="norm" stroke="1" extrusionOk="0">
                  <a:moveTo>
                    <a:pt x="0" y="107"/>
                  </a:moveTo>
                  <a:cubicBezTo>
                    <a:pt x="3014" y="-24"/>
                    <a:pt x="6028" y="-156"/>
                    <a:pt x="9293" y="503"/>
                  </a:cubicBezTo>
                  <a:cubicBezTo>
                    <a:pt x="12558" y="1161"/>
                    <a:pt x="16074" y="2610"/>
                    <a:pt x="18335" y="5244"/>
                  </a:cubicBezTo>
                  <a:cubicBezTo>
                    <a:pt x="20595" y="7878"/>
                    <a:pt x="21600" y="11698"/>
                    <a:pt x="19088" y="14595"/>
                  </a:cubicBezTo>
                  <a:cubicBezTo>
                    <a:pt x="16577" y="17493"/>
                    <a:pt x="10549" y="19468"/>
                    <a:pt x="4521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6" name="Line"/>
            <p:cNvSpPr/>
            <p:nvPr/>
          </p:nvSpPr>
          <p:spPr>
            <a:xfrm>
              <a:off x="375675" y="5153946"/>
              <a:ext cx="145084" cy="33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19" fill="norm" stroke="1" extrusionOk="0">
                  <a:moveTo>
                    <a:pt x="10055" y="3839"/>
                  </a:moveTo>
                  <a:cubicBezTo>
                    <a:pt x="8193" y="3674"/>
                    <a:pt x="6331" y="3509"/>
                    <a:pt x="4841" y="3097"/>
                  </a:cubicBezTo>
                  <a:cubicBezTo>
                    <a:pt x="3352" y="2685"/>
                    <a:pt x="2234" y="2026"/>
                    <a:pt x="2793" y="1448"/>
                  </a:cubicBezTo>
                  <a:cubicBezTo>
                    <a:pt x="3352" y="871"/>
                    <a:pt x="5586" y="377"/>
                    <a:pt x="7634" y="129"/>
                  </a:cubicBezTo>
                  <a:cubicBezTo>
                    <a:pt x="9683" y="-118"/>
                    <a:pt x="11545" y="-118"/>
                    <a:pt x="13034" y="1119"/>
                  </a:cubicBezTo>
                  <a:cubicBezTo>
                    <a:pt x="14524" y="2355"/>
                    <a:pt x="15641" y="4829"/>
                    <a:pt x="15641" y="6477"/>
                  </a:cubicBezTo>
                  <a:cubicBezTo>
                    <a:pt x="15641" y="8126"/>
                    <a:pt x="14524" y="8951"/>
                    <a:pt x="12848" y="9775"/>
                  </a:cubicBezTo>
                  <a:cubicBezTo>
                    <a:pt x="11172" y="10600"/>
                    <a:pt x="8938" y="11424"/>
                    <a:pt x="8752" y="11836"/>
                  </a:cubicBezTo>
                  <a:cubicBezTo>
                    <a:pt x="8566" y="12248"/>
                    <a:pt x="10428" y="12248"/>
                    <a:pt x="12290" y="12248"/>
                  </a:cubicBezTo>
                  <a:cubicBezTo>
                    <a:pt x="14152" y="12248"/>
                    <a:pt x="16014" y="12248"/>
                    <a:pt x="17876" y="12990"/>
                  </a:cubicBezTo>
                  <a:cubicBezTo>
                    <a:pt x="19738" y="13732"/>
                    <a:pt x="21600" y="15216"/>
                    <a:pt x="21041" y="16618"/>
                  </a:cubicBezTo>
                  <a:cubicBezTo>
                    <a:pt x="20483" y="18019"/>
                    <a:pt x="17503" y="19338"/>
                    <a:pt x="14524" y="20163"/>
                  </a:cubicBezTo>
                  <a:cubicBezTo>
                    <a:pt x="11545" y="20987"/>
                    <a:pt x="8566" y="21317"/>
                    <a:pt x="6145" y="21400"/>
                  </a:cubicBezTo>
                  <a:cubicBezTo>
                    <a:pt x="3724" y="21482"/>
                    <a:pt x="1862" y="21317"/>
                    <a:pt x="931" y="20575"/>
                  </a:cubicBezTo>
                  <a:cubicBezTo>
                    <a:pt x="0" y="19833"/>
                    <a:pt x="0" y="18514"/>
                    <a:pt x="0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7" name="Line"/>
            <p:cNvSpPr/>
            <p:nvPr/>
          </p:nvSpPr>
          <p:spPr>
            <a:xfrm>
              <a:off x="444676" y="5152116"/>
              <a:ext cx="183509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12259" y="0"/>
                  </a:moveTo>
                  <a:cubicBezTo>
                    <a:pt x="14595" y="1252"/>
                    <a:pt x="16930" y="2504"/>
                    <a:pt x="18681" y="5087"/>
                  </a:cubicBezTo>
                  <a:cubicBezTo>
                    <a:pt x="20432" y="7670"/>
                    <a:pt x="21600" y="11583"/>
                    <a:pt x="20578" y="14557"/>
                  </a:cubicBezTo>
                  <a:cubicBezTo>
                    <a:pt x="19557" y="17530"/>
                    <a:pt x="16346" y="19565"/>
                    <a:pt x="12551" y="20583"/>
                  </a:cubicBezTo>
                  <a:cubicBezTo>
                    <a:pt x="8757" y="21600"/>
                    <a:pt x="437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8" name="Line"/>
            <p:cNvSpPr/>
            <p:nvPr/>
          </p:nvSpPr>
          <p:spPr>
            <a:xfrm>
              <a:off x="168036" y="5204506"/>
              <a:ext cx="268974" cy="33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18" fill="norm" stroke="1" extrusionOk="0">
                  <a:moveTo>
                    <a:pt x="10345" y="2517"/>
                  </a:moveTo>
                  <a:cubicBezTo>
                    <a:pt x="10345" y="1705"/>
                    <a:pt x="10345" y="893"/>
                    <a:pt x="9840" y="406"/>
                  </a:cubicBezTo>
                  <a:cubicBezTo>
                    <a:pt x="9336" y="-82"/>
                    <a:pt x="8326" y="-244"/>
                    <a:pt x="6812" y="568"/>
                  </a:cubicBezTo>
                  <a:cubicBezTo>
                    <a:pt x="5298" y="1380"/>
                    <a:pt x="3280" y="3167"/>
                    <a:pt x="1867" y="6252"/>
                  </a:cubicBezTo>
                  <a:cubicBezTo>
                    <a:pt x="453" y="9338"/>
                    <a:pt x="-354" y="13723"/>
                    <a:pt x="151" y="16565"/>
                  </a:cubicBezTo>
                  <a:cubicBezTo>
                    <a:pt x="655" y="19407"/>
                    <a:pt x="2472" y="20706"/>
                    <a:pt x="6207" y="21031"/>
                  </a:cubicBezTo>
                  <a:cubicBezTo>
                    <a:pt x="9941" y="21356"/>
                    <a:pt x="15594" y="20706"/>
                    <a:pt x="21246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9" name="Line"/>
            <p:cNvSpPr/>
            <p:nvPr/>
          </p:nvSpPr>
          <p:spPr>
            <a:xfrm>
              <a:off x="1081024" y="5034422"/>
              <a:ext cx="141883" cy="53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55" fill="norm" stroke="1" extrusionOk="0">
                  <a:moveTo>
                    <a:pt x="11571" y="10195"/>
                  </a:moveTo>
                  <a:cubicBezTo>
                    <a:pt x="11186" y="13455"/>
                    <a:pt x="10800" y="16715"/>
                    <a:pt x="10607" y="18702"/>
                  </a:cubicBezTo>
                  <a:cubicBezTo>
                    <a:pt x="10414" y="20689"/>
                    <a:pt x="10414" y="21402"/>
                    <a:pt x="10029" y="21453"/>
                  </a:cubicBezTo>
                  <a:cubicBezTo>
                    <a:pt x="9643" y="21504"/>
                    <a:pt x="8871" y="20893"/>
                    <a:pt x="7714" y="18600"/>
                  </a:cubicBezTo>
                  <a:cubicBezTo>
                    <a:pt x="6557" y="16308"/>
                    <a:pt x="5014" y="12334"/>
                    <a:pt x="4243" y="9125"/>
                  </a:cubicBezTo>
                  <a:cubicBezTo>
                    <a:pt x="3471" y="5915"/>
                    <a:pt x="3471" y="3470"/>
                    <a:pt x="4050" y="2044"/>
                  </a:cubicBezTo>
                  <a:cubicBezTo>
                    <a:pt x="4629" y="617"/>
                    <a:pt x="5786" y="210"/>
                    <a:pt x="7329" y="57"/>
                  </a:cubicBezTo>
                  <a:cubicBezTo>
                    <a:pt x="8871" y="-96"/>
                    <a:pt x="10800" y="6"/>
                    <a:pt x="13886" y="1076"/>
                  </a:cubicBezTo>
                  <a:cubicBezTo>
                    <a:pt x="16971" y="2146"/>
                    <a:pt x="21214" y="4183"/>
                    <a:pt x="21407" y="5966"/>
                  </a:cubicBezTo>
                  <a:cubicBezTo>
                    <a:pt x="21600" y="7749"/>
                    <a:pt x="17743" y="9278"/>
                    <a:pt x="13500" y="10144"/>
                  </a:cubicBezTo>
                  <a:cubicBezTo>
                    <a:pt x="9257" y="11010"/>
                    <a:pt x="4629" y="11213"/>
                    <a:pt x="0" y="1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0" name="Line"/>
            <p:cNvSpPr/>
            <p:nvPr/>
          </p:nvSpPr>
          <p:spPr>
            <a:xfrm>
              <a:off x="1234361" y="5320786"/>
              <a:ext cx="214672" cy="22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0"/>
                  </a:moveTo>
                  <a:cubicBezTo>
                    <a:pt x="1543" y="0"/>
                    <a:pt x="3086" y="0"/>
                    <a:pt x="5271" y="2912"/>
                  </a:cubicBezTo>
                  <a:cubicBezTo>
                    <a:pt x="7457" y="5825"/>
                    <a:pt x="10286" y="11649"/>
                    <a:pt x="11443" y="15290"/>
                  </a:cubicBezTo>
                  <a:cubicBezTo>
                    <a:pt x="12600" y="18930"/>
                    <a:pt x="12086" y="20387"/>
                    <a:pt x="11186" y="20993"/>
                  </a:cubicBezTo>
                  <a:cubicBezTo>
                    <a:pt x="10286" y="21600"/>
                    <a:pt x="9000" y="21357"/>
                    <a:pt x="7971" y="19416"/>
                  </a:cubicBezTo>
                  <a:cubicBezTo>
                    <a:pt x="6943" y="17474"/>
                    <a:pt x="6171" y="13834"/>
                    <a:pt x="6171" y="10557"/>
                  </a:cubicBezTo>
                  <a:cubicBezTo>
                    <a:pt x="6171" y="7281"/>
                    <a:pt x="6943" y="4369"/>
                    <a:pt x="9643" y="2791"/>
                  </a:cubicBezTo>
                  <a:cubicBezTo>
                    <a:pt x="12343" y="1213"/>
                    <a:pt x="16971" y="971"/>
                    <a:pt x="21600" y="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1" name="Line"/>
            <p:cNvSpPr/>
            <p:nvPr/>
          </p:nvSpPr>
          <p:spPr>
            <a:xfrm>
              <a:off x="1394719" y="5333710"/>
              <a:ext cx="122357" cy="14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0916" fill="norm" stroke="1" extrusionOk="0">
                  <a:moveTo>
                    <a:pt x="17303" y="345"/>
                  </a:moveTo>
                  <a:cubicBezTo>
                    <a:pt x="15099" y="-21"/>
                    <a:pt x="12894" y="-387"/>
                    <a:pt x="10250" y="894"/>
                  </a:cubicBezTo>
                  <a:cubicBezTo>
                    <a:pt x="7605" y="2176"/>
                    <a:pt x="4519" y="5105"/>
                    <a:pt x="2535" y="8399"/>
                  </a:cubicBezTo>
                  <a:cubicBezTo>
                    <a:pt x="552" y="11694"/>
                    <a:pt x="-330" y="15355"/>
                    <a:pt x="111" y="17735"/>
                  </a:cubicBezTo>
                  <a:cubicBezTo>
                    <a:pt x="552" y="20115"/>
                    <a:pt x="2315" y="21213"/>
                    <a:pt x="5621" y="20847"/>
                  </a:cubicBezTo>
                  <a:cubicBezTo>
                    <a:pt x="8927" y="20481"/>
                    <a:pt x="13776" y="18650"/>
                    <a:pt x="16641" y="16820"/>
                  </a:cubicBezTo>
                  <a:cubicBezTo>
                    <a:pt x="19507" y="14989"/>
                    <a:pt x="20388" y="13159"/>
                    <a:pt x="20829" y="11145"/>
                  </a:cubicBezTo>
                  <a:cubicBezTo>
                    <a:pt x="21270" y="9132"/>
                    <a:pt x="21270" y="6935"/>
                    <a:pt x="20168" y="5654"/>
                  </a:cubicBezTo>
                  <a:cubicBezTo>
                    <a:pt x="19066" y="4372"/>
                    <a:pt x="16862" y="4006"/>
                    <a:pt x="15099" y="4555"/>
                  </a:cubicBezTo>
                  <a:cubicBezTo>
                    <a:pt x="13335" y="5105"/>
                    <a:pt x="12013" y="6569"/>
                    <a:pt x="10690" y="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2" name="Line"/>
            <p:cNvSpPr/>
            <p:nvPr/>
          </p:nvSpPr>
          <p:spPr>
            <a:xfrm>
              <a:off x="1533368" y="5336120"/>
              <a:ext cx="115003" cy="34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12960" y="0"/>
                  </a:moveTo>
                  <a:cubicBezTo>
                    <a:pt x="15840" y="5283"/>
                    <a:pt x="18720" y="10567"/>
                    <a:pt x="20160" y="13675"/>
                  </a:cubicBezTo>
                  <a:cubicBezTo>
                    <a:pt x="21600" y="16783"/>
                    <a:pt x="21600" y="17715"/>
                    <a:pt x="21600" y="18570"/>
                  </a:cubicBezTo>
                  <a:cubicBezTo>
                    <a:pt x="21600" y="19424"/>
                    <a:pt x="21600" y="20201"/>
                    <a:pt x="20400" y="20745"/>
                  </a:cubicBezTo>
                  <a:cubicBezTo>
                    <a:pt x="19200" y="21289"/>
                    <a:pt x="16800" y="21600"/>
                    <a:pt x="13200" y="20512"/>
                  </a:cubicBezTo>
                  <a:cubicBezTo>
                    <a:pt x="9600" y="19424"/>
                    <a:pt x="4800" y="16938"/>
                    <a:pt x="0" y="14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3" name="Line"/>
            <p:cNvSpPr/>
            <p:nvPr/>
          </p:nvSpPr>
          <p:spPr>
            <a:xfrm>
              <a:off x="1587035" y="5213450"/>
              <a:ext cx="3833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4" name="Line"/>
            <p:cNvSpPr/>
            <p:nvPr/>
          </p:nvSpPr>
          <p:spPr>
            <a:xfrm>
              <a:off x="1691766" y="5234059"/>
              <a:ext cx="117609" cy="15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17" fill="norm" stroke="1" extrusionOk="0">
                  <a:moveTo>
                    <a:pt x="1847" y="18541"/>
                  </a:moveTo>
                  <a:cubicBezTo>
                    <a:pt x="5523" y="16179"/>
                    <a:pt x="9200" y="13816"/>
                    <a:pt x="11498" y="11453"/>
                  </a:cubicBezTo>
                  <a:cubicBezTo>
                    <a:pt x="13796" y="9091"/>
                    <a:pt x="14715" y="6728"/>
                    <a:pt x="15175" y="4703"/>
                  </a:cubicBezTo>
                  <a:cubicBezTo>
                    <a:pt x="15634" y="2678"/>
                    <a:pt x="15634" y="991"/>
                    <a:pt x="14485" y="316"/>
                  </a:cubicBezTo>
                  <a:cubicBezTo>
                    <a:pt x="13336" y="-359"/>
                    <a:pt x="11038" y="-21"/>
                    <a:pt x="8511" y="2004"/>
                  </a:cubicBezTo>
                  <a:cubicBezTo>
                    <a:pt x="5983" y="4029"/>
                    <a:pt x="3226" y="7741"/>
                    <a:pt x="1617" y="10947"/>
                  </a:cubicBezTo>
                  <a:cubicBezTo>
                    <a:pt x="9" y="14153"/>
                    <a:pt x="-451" y="16853"/>
                    <a:pt x="468" y="18541"/>
                  </a:cubicBezTo>
                  <a:cubicBezTo>
                    <a:pt x="1387" y="20228"/>
                    <a:pt x="3685" y="20903"/>
                    <a:pt x="7362" y="21072"/>
                  </a:cubicBezTo>
                  <a:cubicBezTo>
                    <a:pt x="11038" y="21241"/>
                    <a:pt x="16094" y="20903"/>
                    <a:pt x="21149" y="2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5" name="Line"/>
            <p:cNvSpPr/>
            <p:nvPr/>
          </p:nvSpPr>
          <p:spPr>
            <a:xfrm>
              <a:off x="1872626" y="5205783"/>
              <a:ext cx="136086" cy="17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53" fill="norm" stroke="1" extrusionOk="0">
                  <a:moveTo>
                    <a:pt x="15300" y="0"/>
                  </a:moveTo>
                  <a:cubicBezTo>
                    <a:pt x="11700" y="1252"/>
                    <a:pt x="8100" y="2504"/>
                    <a:pt x="5500" y="4852"/>
                  </a:cubicBezTo>
                  <a:cubicBezTo>
                    <a:pt x="2900" y="7200"/>
                    <a:pt x="1300" y="10643"/>
                    <a:pt x="500" y="13304"/>
                  </a:cubicBezTo>
                  <a:cubicBezTo>
                    <a:pt x="-300" y="15965"/>
                    <a:pt x="-300" y="17843"/>
                    <a:pt x="1700" y="19252"/>
                  </a:cubicBezTo>
                  <a:cubicBezTo>
                    <a:pt x="3700" y="20661"/>
                    <a:pt x="7700" y="21600"/>
                    <a:pt x="11300" y="21130"/>
                  </a:cubicBezTo>
                  <a:cubicBezTo>
                    <a:pt x="14900" y="20661"/>
                    <a:pt x="18100" y="18783"/>
                    <a:pt x="213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6" name="Line"/>
            <p:cNvSpPr/>
            <p:nvPr/>
          </p:nvSpPr>
          <p:spPr>
            <a:xfrm>
              <a:off x="2072602" y="4906777"/>
              <a:ext cx="104781" cy="47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4215" y="0"/>
                  </a:moveTo>
                  <a:cubicBezTo>
                    <a:pt x="2107" y="3386"/>
                    <a:pt x="0" y="6772"/>
                    <a:pt x="0" y="10041"/>
                  </a:cubicBezTo>
                  <a:cubicBezTo>
                    <a:pt x="0" y="13310"/>
                    <a:pt x="2107" y="16463"/>
                    <a:pt x="3951" y="18331"/>
                  </a:cubicBezTo>
                  <a:cubicBezTo>
                    <a:pt x="5795" y="20199"/>
                    <a:pt x="7376" y="20783"/>
                    <a:pt x="9483" y="21133"/>
                  </a:cubicBezTo>
                  <a:cubicBezTo>
                    <a:pt x="11590" y="21483"/>
                    <a:pt x="14224" y="21600"/>
                    <a:pt x="16332" y="21366"/>
                  </a:cubicBezTo>
                  <a:cubicBezTo>
                    <a:pt x="18439" y="21133"/>
                    <a:pt x="20020" y="20549"/>
                    <a:pt x="21600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7" name="Line"/>
            <p:cNvSpPr/>
            <p:nvPr/>
          </p:nvSpPr>
          <p:spPr>
            <a:xfrm>
              <a:off x="2054712" y="5144449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8" name="Line"/>
            <p:cNvSpPr/>
            <p:nvPr/>
          </p:nvSpPr>
          <p:spPr>
            <a:xfrm>
              <a:off x="2652437" y="5059253"/>
              <a:ext cx="366507" cy="42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165" fill="norm" stroke="1" extrusionOk="0">
                  <a:moveTo>
                    <a:pt x="18214" y="8862"/>
                  </a:moveTo>
                  <a:cubicBezTo>
                    <a:pt x="18066" y="8223"/>
                    <a:pt x="17918" y="7583"/>
                    <a:pt x="17105" y="7008"/>
                  </a:cubicBezTo>
                  <a:cubicBezTo>
                    <a:pt x="16291" y="6433"/>
                    <a:pt x="14811" y="5922"/>
                    <a:pt x="12962" y="6241"/>
                  </a:cubicBezTo>
                  <a:cubicBezTo>
                    <a:pt x="11113" y="6561"/>
                    <a:pt x="8894" y="7711"/>
                    <a:pt x="7636" y="9181"/>
                  </a:cubicBezTo>
                  <a:cubicBezTo>
                    <a:pt x="6379" y="10651"/>
                    <a:pt x="6083" y="12440"/>
                    <a:pt x="6600" y="13718"/>
                  </a:cubicBezTo>
                  <a:cubicBezTo>
                    <a:pt x="7118" y="14996"/>
                    <a:pt x="8450" y="15763"/>
                    <a:pt x="10299" y="15699"/>
                  </a:cubicBezTo>
                  <a:cubicBezTo>
                    <a:pt x="12148" y="15636"/>
                    <a:pt x="14516" y="14741"/>
                    <a:pt x="15773" y="13974"/>
                  </a:cubicBezTo>
                  <a:cubicBezTo>
                    <a:pt x="17031" y="13207"/>
                    <a:pt x="17179" y="12568"/>
                    <a:pt x="17326" y="11929"/>
                  </a:cubicBezTo>
                  <a:cubicBezTo>
                    <a:pt x="17474" y="11290"/>
                    <a:pt x="17622" y="10651"/>
                    <a:pt x="17548" y="10651"/>
                  </a:cubicBezTo>
                  <a:cubicBezTo>
                    <a:pt x="17474" y="10651"/>
                    <a:pt x="17179" y="11290"/>
                    <a:pt x="17179" y="11993"/>
                  </a:cubicBezTo>
                  <a:cubicBezTo>
                    <a:pt x="17179" y="12696"/>
                    <a:pt x="17474" y="13463"/>
                    <a:pt x="17992" y="13910"/>
                  </a:cubicBezTo>
                  <a:cubicBezTo>
                    <a:pt x="18510" y="14357"/>
                    <a:pt x="19250" y="14485"/>
                    <a:pt x="19842" y="14294"/>
                  </a:cubicBezTo>
                  <a:cubicBezTo>
                    <a:pt x="20433" y="14102"/>
                    <a:pt x="20877" y="13591"/>
                    <a:pt x="21099" y="11673"/>
                  </a:cubicBezTo>
                  <a:cubicBezTo>
                    <a:pt x="21321" y="9756"/>
                    <a:pt x="21321" y="6433"/>
                    <a:pt x="20285" y="4069"/>
                  </a:cubicBezTo>
                  <a:cubicBezTo>
                    <a:pt x="19250" y="1704"/>
                    <a:pt x="17179" y="298"/>
                    <a:pt x="14442" y="43"/>
                  </a:cubicBezTo>
                  <a:cubicBezTo>
                    <a:pt x="11705" y="-213"/>
                    <a:pt x="8302" y="682"/>
                    <a:pt x="5713" y="2407"/>
                  </a:cubicBezTo>
                  <a:cubicBezTo>
                    <a:pt x="3124" y="4133"/>
                    <a:pt x="1348" y="6689"/>
                    <a:pt x="535" y="9245"/>
                  </a:cubicBezTo>
                  <a:cubicBezTo>
                    <a:pt x="-279" y="11801"/>
                    <a:pt x="-131" y="14357"/>
                    <a:pt x="757" y="16402"/>
                  </a:cubicBezTo>
                  <a:cubicBezTo>
                    <a:pt x="1644" y="18447"/>
                    <a:pt x="3272" y="19981"/>
                    <a:pt x="5491" y="20684"/>
                  </a:cubicBezTo>
                  <a:cubicBezTo>
                    <a:pt x="7710" y="21387"/>
                    <a:pt x="10521" y="21259"/>
                    <a:pt x="13036" y="20684"/>
                  </a:cubicBezTo>
                  <a:cubicBezTo>
                    <a:pt x="15551" y="20109"/>
                    <a:pt x="17770" y="19086"/>
                    <a:pt x="19989" y="1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9" name="Line"/>
            <p:cNvSpPr/>
            <p:nvPr/>
          </p:nvSpPr>
          <p:spPr>
            <a:xfrm>
              <a:off x="3826157" y="5101949"/>
              <a:ext cx="191267" cy="31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05" fill="norm" stroke="1" extrusionOk="0">
                  <a:moveTo>
                    <a:pt x="21271" y="813"/>
                  </a:moveTo>
                  <a:cubicBezTo>
                    <a:pt x="17008" y="462"/>
                    <a:pt x="12745" y="111"/>
                    <a:pt x="9903" y="23"/>
                  </a:cubicBezTo>
                  <a:cubicBezTo>
                    <a:pt x="7060" y="-65"/>
                    <a:pt x="5639" y="111"/>
                    <a:pt x="4076" y="374"/>
                  </a:cubicBezTo>
                  <a:cubicBezTo>
                    <a:pt x="2513" y="637"/>
                    <a:pt x="808" y="989"/>
                    <a:pt x="239" y="2042"/>
                  </a:cubicBezTo>
                  <a:cubicBezTo>
                    <a:pt x="-329" y="3096"/>
                    <a:pt x="239" y="4852"/>
                    <a:pt x="666" y="6169"/>
                  </a:cubicBezTo>
                  <a:cubicBezTo>
                    <a:pt x="1092" y="7486"/>
                    <a:pt x="1376" y="8364"/>
                    <a:pt x="3224" y="8803"/>
                  </a:cubicBezTo>
                  <a:cubicBezTo>
                    <a:pt x="5071" y="9242"/>
                    <a:pt x="8482" y="9242"/>
                    <a:pt x="11750" y="10033"/>
                  </a:cubicBezTo>
                  <a:cubicBezTo>
                    <a:pt x="15018" y="10823"/>
                    <a:pt x="18145" y="12403"/>
                    <a:pt x="19708" y="13720"/>
                  </a:cubicBezTo>
                  <a:cubicBezTo>
                    <a:pt x="21271" y="15037"/>
                    <a:pt x="21271" y="16091"/>
                    <a:pt x="20845" y="17057"/>
                  </a:cubicBezTo>
                  <a:cubicBezTo>
                    <a:pt x="20418" y="18023"/>
                    <a:pt x="19566" y="18901"/>
                    <a:pt x="17150" y="19691"/>
                  </a:cubicBezTo>
                  <a:cubicBezTo>
                    <a:pt x="14734" y="20481"/>
                    <a:pt x="10755" y="21184"/>
                    <a:pt x="8055" y="21359"/>
                  </a:cubicBezTo>
                  <a:cubicBezTo>
                    <a:pt x="5355" y="21535"/>
                    <a:pt x="3934" y="21184"/>
                    <a:pt x="4076" y="20657"/>
                  </a:cubicBezTo>
                  <a:cubicBezTo>
                    <a:pt x="4218" y="20130"/>
                    <a:pt x="5924" y="19428"/>
                    <a:pt x="7629" y="18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0" name="Line"/>
            <p:cNvSpPr/>
            <p:nvPr/>
          </p:nvSpPr>
          <p:spPr>
            <a:xfrm>
              <a:off x="4167314" y="4998779"/>
              <a:ext cx="118450" cy="50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49" fill="norm" stroke="1" extrusionOk="0">
                  <a:moveTo>
                    <a:pt x="21301" y="0"/>
                  </a:moveTo>
                  <a:cubicBezTo>
                    <a:pt x="18544" y="2931"/>
                    <a:pt x="15786" y="5861"/>
                    <a:pt x="12339" y="9226"/>
                  </a:cubicBezTo>
                  <a:cubicBezTo>
                    <a:pt x="8892" y="12591"/>
                    <a:pt x="4756" y="16390"/>
                    <a:pt x="2458" y="18615"/>
                  </a:cubicBezTo>
                  <a:cubicBezTo>
                    <a:pt x="161" y="20840"/>
                    <a:pt x="-299" y="21491"/>
                    <a:pt x="161" y="21546"/>
                  </a:cubicBezTo>
                  <a:cubicBezTo>
                    <a:pt x="620" y="21600"/>
                    <a:pt x="1999" y="21057"/>
                    <a:pt x="3378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1" name="Line"/>
            <p:cNvSpPr/>
            <p:nvPr/>
          </p:nvSpPr>
          <p:spPr>
            <a:xfrm>
              <a:off x="4431433" y="5113781"/>
              <a:ext cx="7667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19"/>
                    <a:pt x="21600" y="8037"/>
                    <a:pt x="18000" y="11637"/>
                  </a:cubicBezTo>
                  <a:cubicBezTo>
                    <a:pt x="14400" y="15237"/>
                    <a:pt x="7200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2" name="Line"/>
            <p:cNvSpPr/>
            <p:nvPr/>
          </p:nvSpPr>
          <p:spPr>
            <a:xfrm>
              <a:off x="4531102" y="5134226"/>
              <a:ext cx="199950" cy="3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2" fill="norm" stroke="1" extrusionOk="0">
                  <a:moveTo>
                    <a:pt x="0" y="3255"/>
                  </a:moveTo>
                  <a:cubicBezTo>
                    <a:pt x="3281" y="2219"/>
                    <a:pt x="6562" y="1183"/>
                    <a:pt x="9980" y="592"/>
                  </a:cubicBezTo>
                  <a:cubicBezTo>
                    <a:pt x="13397" y="0"/>
                    <a:pt x="16952" y="-148"/>
                    <a:pt x="19003" y="148"/>
                  </a:cubicBezTo>
                  <a:cubicBezTo>
                    <a:pt x="21053" y="444"/>
                    <a:pt x="21600" y="1184"/>
                    <a:pt x="21327" y="3847"/>
                  </a:cubicBezTo>
                  <a:cubicBezTo>
                    <a:pt x="21053" y="6510"/>
                    <a:pt x="19959" y="11096"/>
                    <a:pt x="19003" y="14351"/>
                  </a:cubicBezTo>
                  <a:cubicBezTo>
                    <a:pt x="18046" y="17605"/>
                    <a:pt x="17225" y="19529"/>
                    <a:pt x="16405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3" name="Line"/>
            <p:cNvSpPr/>
            <p:nvPr/>
          </p:nvSpPr>
          <p:spPr>
            <a:xfrm>
              <a:off x="4612881" y="5305453"/>
              <a:ext cx="209561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60" y="21600"/>
                  </a:moveTo>
                  <a:cubicBezTo>
                    <a:pt x="0" y="18831"/>
                    <a:pt x="-260" y="16062"/>
                    <a:pt x="521" y="13846"/>
                  </a:cubicBezTo>
                  <a:cubicBezTo>
                    <a:pt x="1301" y="11631"/>
                    <a:pt x="3123" y="9969"/>
                    <a:pt x="6767" y="7754"/>
                  </a:cubicBezTo>
                  <a:cubicBezTo>
                    <a:pt x="10410" y="5538"/>
                    <a:pt x="15875" y="2769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4" name="Line"/>
            <p:cNvSpPr/>
            <p:nvPr/>
          </p:nvSpPr>
          <p:spPr>
            <a:xfrm>
              <a:off x="4998779" y="5504790"/>
              <a:ext cx="46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5" name="Line"/>
            <p:cNvSpPr/>
            <p:nvPr/>
          </p:nvSpPr>
          <p:spPr>
            <a:xfrm>
              <a:off x="5476998" y="5021769"/>
              <a:ext cx="210373" cy="46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77" fill="norm" stroke="1" extrusionOk="0">
                  <a:moveTo>
                    <a:pt x="17454" y="2125"/>
                  </a:moveTo>
                  <a:cubicBezTo>
                    <a:pt x="17711" y="1534"/>
                    <a:pt x="17968" y="944"/>
                    <a:pt x="17454" y="531"/>
                  </a:cubicBezTo>
                  <a:cubicBezTo>
                    <a:pt x="16940" y="118"/>
                    <a:pt x="15654" y="-118"/>
                    <a:pt x="13468" y="59"/>
                  </a:cubicBezTo>
                  <a:cubicBezTo>
                    <a:pt x="11282" y="236"/>
                    <a:pt x="8197" y="826"/>
                    <a:pt x="5754" y="1593"/>
                  </a:cubicBezTo>
                  <a:cubicBezTo>
                    <a:pt x="3311" y="2361"/>
                    <a:pt x="1511" y="3305"/>
                    <a:pt x="611" y="4072"/>
                  </a:cubicBezTo>
                  <a:cubicBezTo>
                    <a:pt x="-289" y="4839"/>
                    <a:pt x="-289" y="5430"/>
                    <a:pt x="1254" y="6433"/>
                  </a:cubicBezTo>
                  <a:cubicBezTo>
                    <a:pt x="2797" y="7436"/>
                    <a:pt x="5882" y="8852"/>
                    <a:pt x="8711" y="10682"/>
                  </a:cubicBezTo>
                  <a:cubicBezTo>
                    <a:pt x="11540" y="12512"/>
                    <a:pt x="14111" y="14754"/>
                    <a:pt x="14625" y="16584"/>
                  </a:cubicBezTo>
                  <a:cubicBezTo>
                    <a:pt x="15140" y="18413"/>
                    <a:pt x="13597" y="19830"/>
                    <a:pt x="11797" y="20597"/>
                  </a:cubicBezTo>
                  <a:cubicBezTo>
                    <a:pt x="9997" y="21364"/>
                    <a:pt x="7940" y="21482"/>
                    <a:pt x="6011" y="20951"/>
                  </a:cubicBezTo>
                  <a:cubicBezTo>
                    <a:pt x="4082" y="20420"/>
                    <a:pt x="2282" y="19239"/>
                    <a:pt x="1897" y="17941"/>
                  </a:cubicBezTo>
                  <a:cubicBezTo>
                    <a:pt x="1511" y="16643"/>
                    <a:pt x="2540" y="15226"/>
                    <a:pt x="5368" y="13515"/>
                  </a:cubicBezTo>
                  <a:cubicBezTo>
                    <a:pt x="8197" y="11803"/>
                    <a:pt x="12825" y="9797"/>
                    <a:pt x="15782" y="8380"/>
                  </a:cubicBezTo>
                  <a:cubicBezTo>
                    <a:pt x="18740" y="6964"/>
                    <a:pt x="20025" y="6138"/>
                    <a:pt x="20668" y="5371"/>
                  </a:cubicBezTo>
                  <a:cubicBezTo>
                    <a:pt x="21311" y="4603"/>
                    <a:pt x="21311" y="3895"/>
                    <a:pt x="20797" y="3305"/>
                  </a:cubicBezTo>
                  <a:cubicBezTo>
                    <a:pt x="20282" y="2715"/>
                    <a:pt x="19254" y="2243"/>
                    <a:pt x="17454" y="1889"/>
                  </a:cubicBezTo>
                  <a:cubicBezTo>
                    <a:pt x="15654" y="1534"/>
                    <a:pt x="13082" y="1298"/>
                    <a:pt x="11154" y="1239"/>
                  </a:cubicBezTo>
                  <a:cubicBezTo>
                    <a:pt x="9225" y="1180"/>
                    <a:pt x="7940" y="1298"/>
                    <a:pt x="7168" y="1712"/>
                  </a:cubicBezTo>
                  <a:cubicBezTo>
                    <a:pt x="6397" y="2125"/>
                    <a:pt x="6140" y="2833"/>
                    <a:pt x="6525" y="3423"/>
                  </a:cubicBezTo>
                  <a:cubicBezTo>
                    <a:pt x="6911" y="4013"/>
                    <a:pt x="7940" y="4485"/>
                    <a:pt x="8968" y="4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6" name="Line"/>
            <p:cNvSpPr/>
            <p:nvPr/>
          </p:nvSpPr>
          <p:spPr>
            <a:xfrm>
              <a:off x="5708672" y="5238205"/>
              <a:ext cx="176632" cy="49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71" fill="norm" stroke="1" extrusionOk="0">
                  <a:moveTo>
                    <a:pt x="4022" y="8988"/>
                  </a:moveTo>
                  <a:cubicBezTo>
                    <a:pt x="3718" y="12234"/>
                    <a:pt x="3414" y="15479"/>
                    <a:pt x="3262" y="17382"/>
                  </a:cubicBezTo>
                  <a:cubicBezTo>
                    <a:pt x="3109" y="19285"/>
                    <a:pt x="3109" y="19844"/>
                    <a:pt x="3109" y="20404"/>
                  </a:cubicBezTo>
                  <a:cubicBezTo>
                    <a:pt x="3109" y="20963"/>
                    <a:pt x="3109" y="21523"/>
                    <a:pt x="2653" y="21467"/>
                  </a:cubicBezTo>
                  <a:cubicBezTo>
                    <a:pt x="2197" y="21411"/>
                    <a:pt x="1284" y="20740"/>
                    <a:pt x="676" y="18501"/>
                  </a:cubicBezTo>
                  <a:cubicBezTo>
                    <a:pt x="67" y="16263"/>
                    <a:pt x="-237" y="12458"/>
                    <a:pt x="219" y="9548"/>
                  </a:cubicBezTo>
                  <a:cubicBezTo>
                    <a:pt x="676" y="6638"/>
                    <a:pt x="1893" y="4624"/>
                    <a:pt x="3566" y="3169"/>
                  </a:cubicBezTo>
                  <a:cubicBezTo>
                    <a:pt x="5239" y="1714"/>
                    <a:pt x="7369" y="818"/>
                    <a:pt x="9346" y="371"/>
                  </a:cubicBezTo>
                  <a:cubicBezTo>
                    <a:pt x="11324" y="-77"/>
                    <a:pt x="13149" y="-77"/>
                    <a:pt x="14822" y="147"/>
                  </a:cubicBezTo>
                  <a:cubicBezTo>
                    <a:pt x="16495" y="371"/>
                    <a:pt x="18017" y="818"/>
                    <a:pt x="19233" y="1378"/>
                  </a:cubicBezTo>
                  <a:cubicBezTo>
                    <a:pt x="20450" y="1937"/>
                    <a:pt x="21363" y="2609"/>
                    <a:pt x="20907" y="3560"/>
                  </a:cubicBezTo>
                  <a:cubicBezTo>
                    <a:pt x="20450" y="4512"/>
                    <a:pt x="18625" y="5743"/>
                    <a:pt x="16952" y="6470"/>
                  </a:cubicBezTo>
                  <a:cubicBezTo>
                    <a:pt x="15278" y="7198"/>
                    <a:pt x="13757" y="7421"/>
                    <a:pt x="11628" y="7421"/>
                  </a:cubicBezTo>
                  <a:cubicBezTo>
                    <a:pt x="9498" y="7421"/>
                    <a:pt x="6760" y="7198"/>
                    <a:pt x="4022" y="6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7" name="Line"/>
            <p:cNvSpPr/>
            <p:nvPr/>
          </p:nvSpPr>
          <p:spPr>
            <a:xfrm>
              <a:off x="5926467" y="5228784"/>
              <a:ext cx="254483" cy="17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31" fill="norm" stroke="1" extrusionOk="0">
                  <a:moveTo>
                    <a:pt x="0" y="0"/>
                  </a:moveTo>
                  <a:cubicBezTo>
                    <a:pt x="1080" y="617"/>
                    <a:pt x="2160" y="1234"/>
                    <a:pt x="2808" y="3240"/>
                  </a:cubicBezTo>
                  <a:cubicBezTo>
                    <a:pt x="3456" y="5246"/>
                    <a:pt x="3672" y="8640"/>
                    <a:pt x="3780" y="11417"/>
                  </a:cubicBezTo>
                  <a:cubicBezTo>
                    <a:pt x="3888" y="14194"/>
                    <a:pt x="3888" y="16354"/>
                    <a:pt x="3672" y="18206"/>
                  </a:cubicBezTo>
                  <a:cubicBezTo>
                    <a:pt x="3456" y="20057"/>
                    <a:pt x="3024" y="21600"/>
                    <a:pt x="2808" y="21291"/>
                  </a:cubicBezTo>
                  <a:cubicBezTo>
                    <a:pt x="2592" y="20983"/>
                    <a:pt x="2592" y="18823"/>
                    <a:pt x="2916" y="15737"/>
                  </a:cubicBezTo>
                  <a:cubicBezTo>
                    <a:pt x="3240" y="12651"/>
                    <a:pt x="3888" y="8640"/>
                    <a:pt x="4428" y="5863"/>
                  </a:cubicBezTo>
                  <a:cubicBezTo>
                    <a:pt x="4968" y="3086"/>
                    <a:pt x="5400" y="1543"/>
                    <a:pt x="6156" y="1234"/>
                  </a:cubicBezTo>
                  <a:cubicBezTo>
                    <a:pt x="6912" y="926"/>
                    <a:pt x="7992" y="1851"/>
                    <a:pt x="8748" y="3086"/>
                  </a:cubicBezTo>
                  <a:cubicBezTo>
                    <a:pt x="9504" y="4320"/>
                    <a:pt x="9936" y="5863"/>
                    <a:pt x="10152" y="8023"/>
                  </a:cubicBezTo>
                  <a:cubicBezTo>
                    <a:pt x="10368" y="10183"/>
                    <a:pt x="10368" y="12960"/>
                    <a:pt x="10368" y="13577"/>
                  </a:cubicBezTo>
                  <a:cubicBezTo>
                    <a:pt x="10368" y="14194"/>
                    <a:pt x="10368" y="12651"/>
                    <a:pt x="10908" y="10491"/>
                  </a:cubicBezTo>
                  <a:cubicBezTo>
                    <a:pt x="11448" y="8331"/>
                    <a:pt x="12528" y="5554"/>
                    <a:pt x="14148" y="3549"/>
                  </a:cubicBezTo>
                  <a:cubicBezTo>
                    <a:pt x="15768" y="1543"/>
                    <a:pt x="17928" y="309"/>
                    <a:pt x="19332" y="309"/>
                  </a:cubicBezTo>
                  <a:cubicBezTo>
                    <a:pt x="20736" y="309"/>
                    <a:pt x="21384" y="1543"/>
                    <a:pt x="21492" y="5091"/>
                  </a:cubicBezTo>
                  <a:cubicBezTo>
                    <a:pt x="21600" y="8640"/>
                    <a:pt x="21168" y="14503"/>
                    <a:pt x="20736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1341696" y="5781235"/>
              <a:ext cx="4730441" cy="24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315" y="21561"/>
                  </a:moveTo>
                  <a:cubicBezTo>
                    <a:pt x="257" y="21111"/>
                    <a:pt x="198" y="20661"/>
                    <a:pt x="134" y="19873"/>
                  </a:cubicBezTo>
                  <a:cubicBezTo>
                    <a:pt x="70" y="19086"/>
                    <a:pt x="0" y="17961"/>
                    <a:pt x="0" y="17286"/>
                  </a:cubicBezTo>
                  <a:cubicBezTo>
                    <a:pt x="0" y="16611"/>
                    <a:pt x="70" y="16386"/>
                    <a:pt x="333" y="16274"/>
                  </a:cubicBezTo>
                  <a:cubicBezTo>
                    <a:pt x="595" y="16161"/>
                    <a:pt x="1050" y="16161"/>
                    <a:pt x="1505" y="15936"/>
                  </a:cubicBezTo>
                  <a:cubicBezTo>
                    <a:pt x="1960" y="15711"/>
                    <a:pt x="2416" y="15261"/>
                    <a:pt x="2888" y="14586"/>
                  </a:cubicBezTo>
                  <a:cubicBezTo>
                    <a:pt x="3361" y="13911"/>
                    <a:pt x="3851" y="13011"/>
                    <a:pt x="4288" y="12336"/>
                  </a:cubicBezTo>
                  <a:cubicBezTo>
                    <a:pt x="4726" y="11661"/>
                    <a:pt x="5111" y="11211"/>
                    <a:pt x="5525" y="10874"/>
                  </a:cubicBezTo>
                  <a:cubicBezTo>
                    <a:pt x="5940" y="10536"/>
                    <a:pt x="6383" y="10311"/>
                    <a:pt x="6838" y="10086"/>
                  </a:cubicBezTo>
                  <a:cubicBezTo>
                    <a:pt x="7293" y="9861"/>
                    <a:pt x="7760" y="9636"/>
                    <a:pt x="8244" y="9523"/>
                  </a:cubicBezTo>
                  <a:cubicBezTo>
                    <a:pt x="8729" y="9411"/>
                    <a:pt x="9230" y="9411"/>
                    <a:pt x="9726" y="9523"/>
                  </a:cubicBezTo>
                  <a:cubicBezTo>
                    <a:pt x="10222" y="9636"/>
                    <a:pt x="10712" y="9861"/>
                    <a:pt x="11203" y="9974"/>
                  </a:cubicBezTo>
                  <a:cubicBezTo>
                    <a:pt x="11693" y="10086"/>
                    <a:pt x="12183" y="10086"/>
                    <a:pt x="12661" y="10086"/>
                  </a:cubicBezTo>
                  <a:cubicBezTo>
                    <a:pt x="13140" y="10086"/>
                    <a:pt x="13606" y="10086"/>
                    <a:pt x="14067" y="10086"/>
                  </a:cubicBezTo>
                  <a:cubicBezTo>
                    <a:pt x="14528" y="10086"/>
                    <a:pt x="14983" y="10086"/>
                    <a:pt x="15404" y="10086"/>
                  </a:cubicBezTo>
                  <a:cubicBezTo>
                    <a:pt x="15824" y="10086"/>
                    <a:pt x="16209" y="10086"/>
                    <a:pt x="16629" y="10086"/>
                  </a:cubicBezTo>
                  <a:cubicBezTo>
                    <a:pt x="17049" y="10086"/>
                    <a:pt x="17504" y="10086"/>
                    <a:pt x="17982" y="10086"/>
                  </a:cubicBezTo>
                  <a:cubicBezTo>
                    <a:pt x="18461" y="10086"/>
                    <a:pt x="18963" y="10086"/>
                    <a:pt x="19284" y="10199"/>
                  </a:cubicBezTo>
                  <a:cubicBezTo>
                    <a:pt x="19605" y="10311"/>
                    <a:pt x="19745" y="10536"/>
                    <a:pt x="19855" y="10649"/>
                  </a:cubicBezTo>
                  <a:cubicBezTo>
                    <a:pt x="19966" y="10761"/>
                    <a:pt x="20048" y="10761"/>
                    <a:pt x="20048" y="10424"/>
                  </a:cubicBezTo>
                  <a:cubicBezTo>
                    <a:pt x="20048" y="10086"/>
                    <a:pt x="19966" y="9411"/>
                    <a:pt x="19704" y="8511"/>
                  </a:cubicBezTo>
                  <a:cubicBezTo>
                    <a:pt x="19441" y="7611"/>
                    <a:pt x="18998" y="6486"/>
                    <a:pt x="18537" y="5473"/>
                  </a:cubicBezTo>
                  <a:cubicBezTo>
                    <a:pt x="18076" y="4461"/>
                    <a:pt x="17597" y="3561"/>
                    <a:pt x="17166" y="2886"/>
                  </a:cubicBezTo>
                  <a:cubicBezTo>
                    <a:pt x="16734" y="2211"/>
                    <a:pt x="16349" y="1761"/>
                    <a:pt x="15929" y="1423"/>
                  </a:cubicBezTo>
                  <a:cubicBezTo>
                    <a:pt x="15509" y="1086"/>
                    <a:pt x="15053" y="861"/>
                    <a:pt x="14598" y="636"/>
                  </a:cubicBezTo>
                  <a:cubicBezTo>
                    <a:pt x="14143" y="411"/>
                    <a:pt x="13688" y="186"/>
                    <a:pt x="13216" y="74"/>
                  </a:cubicBezTo>
                  <a:cubicBezTo>
                    <a:pt x="12743" y="-39"/>
                    <a:pt x="12253" y="-39"/>
                    <a:pt x="11751" y="186"/>
                  </a:cubicBezTo>
                  <a:cubicBezTo>
                    <a:pt x="11249" y="411"/>
                    <a:pt x="10736" y="861"/>
                    <a:pt x="10298" y="1311"/>
                  </a:cubicBezTo>
                  <a:cubicBezTo>
                    <a:pt x="9861" y="1761"/>
                    <a:pt x="9499" y="2211"/>
                    <a:pt x="9143" y="2661"/>
                  </a:cubicBezTo>
                  <a:cubicBezTo>
                    <a:pt x="8787" y="3111"/>
                    <a:pt x="8437" y="3561"/>
                    <a:pt x="7999" y="4124"/>
                  </a:cubicBezTo>
                  <a:cubicBezTo>
                    <a:pt x="7562" y="4686"/>
                    <a:pt x="7037" y="5361"/>
                    <a:pt x="6535" y="6036"/>
                  </a:cubicBezTo>
                  <a:cubicBezTo>
                    <a:pt x="6033" y="6711"/>
                    <a:pt x="5555" y="7386"/>
                    <a:pt x="5111" y="7949"/>
                  </a:cubicBezTo>
                  <a:cubicBezTo>
                    <a:pt x="4668" y="8511"/>
                    <a:pt x="4259" y="8961"/>
                    <a:pt x="3839" y="9411"/>
                  </a:cubicBezTo>
                  <a:cubicBezTo>
                    <a:pt x="3419" y="9861"/>
                    <a:pt x="2987" y="10311"/>
                    <a:pt x="2567" y="10536"/>
                  </a:cubicBezTo>
                  <a:cubicBezTo>
                    <a:pt x="2147" y="10761"/>
                    <a:pt x="1739" y="10761"/>
                    <a:pt x="1494" y="10761"/>
                  </a:cubicBezTo>
                  <a:cubicBezTo>
                    <a:pt x="1249" y="10761"/>
                    <a:pt x="1167" y="10761"/>
                    <a:pt x="1097" y="10649"/>
                  </a:cubicBezTo>
                  <a:cubicBezTo>
                    <a:pt x="1027" y="10536"/>
                    <a:pt x="969" y="10311"/>
                    <a:pt x="969" y="9861"/>
                  </a:cubicBezTo>
                  <a:cubicBezTo>
                    <a:pt x="969" y="9411"/>
                    <a:pt x="1027" y="8736"/>
                    <a:pt x="1260" y="8286"/>
                  </a:cubicBezTo>
                  <a:cubicBezTo>
                    <a:pt x="1494" y="7836"/>
                    <a:pt x="1902" y="7611"/>
                    <a:pt x="2334" y="7498"/>
                  </a:cubicBezTo>
                  <a:cubicBezTo>
                    <a:pt x="2766" y="7386"/>
                    <a:pt x="3221" y="7386"/>
                    <a:pt x="3699" y="7273"/>
                  </a:cubicBezTo>
                  <a:cubicBezTo>
                    <a:pt x="4178" y="7161"/>
                    <a:pt x="4679" y="6936"/>
                    <a:pt x="5135" y="6711"/>
                  </a:cubicBezTo>
                  <a:cubicBezTo>
                    <a:pt x="5590" y="6486"/>
                    <a:pt x="5998" y="6261"/>
                    <a:pt x="6430" y="6036"/>
                  </a:cubicBezTo>
                  <a:cubicBezTo>
                    <a:pt x="6862" y="5811"/>
                    <a:pt x="7317" y="5586"/>
                    <a:pt x="7778" y="5361"/>
                  </a:cubicBezTo>
                  <a:cubicBezTo>
                    <a:pt x="8239" y="5136"/>
                    <a:pt x="8705" y="4911"/>
                    <a:pt x="9190" y="4799"/>
                  </a:cubicBezTo>
                  <a:cubicBezTo>
                    <a:pt x="9674" y="4686"/>
                    <a:pt x="10176" y="4686"/>
                    <a:pt x="10677" y="4686"/>
                  </a:cubicBezTo>
                  <a:cubicBezTo>
                    <a:pt x="11179" y="4686"/>
                    <a:pt x="11681" y="4686"/>
                    <a:pt x="12183" y="4799"/>
                  </a:cubicBezTo>
                  <a:cubicBezTo>
                    <a:pt x="12685" y="4911"/>
                    <a:pt x="13186" y="5136"/>
                    <a:pt x="13671" y="5473"/>
                  </a:cubicBezTo>
                  <a:cubicBezTo>
                    <a:pt x="14155" y="5811"/>
                    <a:pt x="14622" y="6261"/>
                    <a:pt x="15077" y="6711"/>
                  </a:cubicBezTo>
                  <a:cubicBezTo>
                    <a:pt x="15532" y="7161"/>
                    <a:pt x="15975" y="7611"/>
                    <a:pt x="16395" y="8061"/>
                  </a:cubicBezTo>
                  <a:cubicBezTo>
                    <a:pt x="16816" y="8511"/>
                    <a:pt x="17212" y="8961"/>
                    <a:pt x="17650" y="9523"/>
                  </a:cubicBezTo>
                  <a:cubicBezTo>
                    <a:pt x="18088" y="10086"/>
                    <a:pt x="18566" y="10761"/>
                    <a:pt x="19044" y="11323"/>
                  </a:cubicBezTo>
                  <a:cubicBezTo>
                    <a:pt x="19523" y="11886"/>
                    <a:pt x="20001" y="12336"/>
                    <a:pt x="20427" y="12674"/>
                  </a:cubicBezTo>
                  <a:cubicBezTo>
                    <a:pt x="20853" y="13011"/>
                    <a:pt x="21227" y="13236"/>
                    <a:pt x="21600" y="13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73" name="Drawing"/>
          <p:cNvGrpSpPr/>
          <p:nvPr/>
        </p:nvGrpSpPr>
        <p:grpSpPr>
          <a:xfrm>
            <a:off x="805017" y="445822"/>
            <a:ext cx="11975605" cy="7903367"/>
            <a:chOff x="0" y="0"/>
            <a:chExt cx="11975603" cy="7903365"/>
          </a:xfrm>
        </p:grpSpPr>
        <p:sp>
          <p:nvSpPr>
            <p:cNvPr id="3841" name="Line"/>
            <p:cNvSpPr/>
            <p:nvPr/>
          </p:nvSpPr>
          <p:spPr>
            <a:xfrm>
              <a:off x="1579414" y="102182"/>
              <a:ext cx="305104" cy="56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61" fill="norm" stroke="1" extrusionOk="0">
                  <a:moveTo>
                    <a:pt x="5792" y="5673"/>
                  </a:moveTo>
                  <a:cubicBezTo>
                    <a:pt x="5089" y="7319"/>
                    <a:pt x="4387" y="8966"/>
                    <a:pt x="3948" y="11436"/>
                  </a:cubicBezTo>
                  <a:cubicBezTo>
                    <a:pt x="3509" y="13906"/>
                    <a:pt x="3333" y="17199"/>
                    <a:pt x="3245" y="19088"/>
                  </a:cubicBezTo>
                  <a:cubicBezTo>
                    <a:pt x="3158" y="20977"/>
                    <a:pt x="3158" y="21461"/>
                    <a:pt x="2982" y="21461"/>
                  </a:cubicBezTo>
                  <a:cubicBezTo>
                    <a:pt x="2806" y="21461"/>
                    <a:pt x="2455" y="20977"/>
                    <a:pt x="1841" y="19039"/>
                  </a:cubicBezTo>
                  <a:cubicBezTo>
                    <a:pt x="1226" y="17102"/>
                    <a:pt x="348" y="13712"/>
                    <a:pt x="84" y="10564"/>
                  </a:cubicBezTo>
                  <a:cubicBezTo>
                    <a:pt x="-179" y="7416"/>
                    <a:pt x="172" y="4510"/>
                    <a:pt x="1138" y="2718"/>
                  </a:cubicBezTo>
                  <a:cubicBezTo>
                    <a:pt x="2104" y="926"/>
                    <a:pt x="3684" y="248"/>
                    <a:pt x="5880" y="55"/>
                  </a:cubicBezTo>
                  <a:cubicBezTo>
                    <a:pt x="8075" y="-139"/>
                    <a:pt x="10884" y="152"/>
                    <a:pt x="13606" y="1362"/>
                  </a:cubicBezTo>
                  <a:cubicBezTo>
                    <a:pt x="16328" y="2573"/>
                    <a:pt x="18962" y="4704"/>
                    <a:pt x="20192" y="6980"/>
                  </a:cubicBezTo>
                  <a:cubicBezTo>
                    <a:pt x="21421" y="9257"/>
                    <a:pt x="21245" y="11678"/>
                    <a:pt x="19226" y="13761"/>
                  </a:cubicBezTo>
                  <a:cubicBezTo>
                    <a:pt x="17206" y="15843"/>
                    <a:pt x="13343" y="17587"/>
                    <a:pt x="10709" y="18507"/>
                  </a:cubicBezTo>
                  <a:cubicBezTo>
                    <a:pt x="8075" y="19427"/>
                    <a:pt x="6670" y="19524"/>
                    <a:pt x="5265" y="19572"/>
                  </a:cubicBezTo>
                  <a:cubicBezTo>
                    <a:pt x="3860" y="19621"/>
                    <a:pt x="2455" y="19621"/>
                    <a:pt x="2016" y="19378"/>
                  </a:cubicBezTo>
                  <a:cubicBezTo>
                    <a:pt x="1577" y="19136"/>
                    <a:pt x="2104" y="18652"/>
                    <a:pt x="2806" y="18265"/>
                  </a:cubicBezTo>
                  <a:cubicBezTo>
                    <a:pt x="3509" y="17877"/>
                    <a:pt x="4387" y="17587"/>
                    <a:pt x="5265" y="17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2016378" y="635201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2238717" y="433131"/>
              <a:ext cx="138004" cy="4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800" y="12793"/>
                    <a:pt x="9600" y="5170"/>
                    <a:pt x="13200" y="1993"/>
                  </a:cubicBezTo>
                  <a:cubicBezTo>
                    <a:pt x="16800" y="-1183"/>
                    <a:pt x="19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2292385" y="527865"/>
              <a:ext cx="19933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5" name="Line"/>
            <p:cNvSpPr/>
            <p:nvPr/>
          </p:nvSpPr>
          <p:spPr>
            <a:xfrm>
              <a:off x="2812378" y="127498"/>
              <a:ext cx="154690" cy="56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35" fill="norm" stroke="1" extrusionOk="0">
                  <a:moveTo>
                    <a:pt x="17952" y="3246"/>
                  </a:moveTo>
                  <a:cubicBezTo>
                    <a:pt x="17603" y="2764"/>
                    <a:pt x="17255" y="2282"/>
                    <a:pt x="15513" y="1703"/>
                  </a:cubicBezTo>
                  <a:cubicBezTo>
                    <a:pt x="13771" y="1125"/>
                    <a:pt x="10635" y="450"/>
                    <a:pt x="8197" y="160"/>
                  </a:cubicBezTo>
                  <a:cubicBezTo>
                    <a:pt x="5758" y="-129"/>
                    <a:pt x="4016" y="-33"/>
                    <a:pt x="2448" y="498"/>
                  </a:cubicBezTo>
                  <a:cubicBezTo>
                    <a:pt x="881" y="1028"/>
                    <a:pt x="-513" y="1992"/>
                    <a:pt x="184" y="2860"/>
                  </a:cubicBezTo>
                  <a:cubicBezTo>
                    <a:pt x="881" y="3728"/>
                    <a:pt x="3668" y="4500"/>
                    <a:pt x="6106" y="5319"/>
                  </a:cubicBezTo>
                  <a:cubicBezTo>
                    <a:pt x="8545" y="6139"/>
                    <a:pt x="10635" y="7007"/>
                    <a:pt x="11506" y="7682"/>
                  </a:cubicBezTo>
                  <a:cubicBezTo>
                    <a:pt x="12377" y="8357"/>
                    <a:pt x="12029" y="8839"/>
                    <a:pt x="11158" y="9225"/>
                  </a:cubicBezTo>
                  <a:cubicBezTo>
                    <a:pt x="10287" y="9610"/>
                    <a:pt x="8893" y="9900"/>
                    <a:pt x="7152" y="10334"/>
                  </a:cubicBezTo>
                  <a:cubicBezTo>
                    <a:pt x="5410" y="10767"/>
                    <a:pt x="3319" y="11346"/>
                    <a:pt x="2274" y="11876"/>
                  </a:cubicBezTo>
                  <a:cubicBezTo>
                    <a:pt x="1229" y="12407"/>
                    <a:pt x="1229" y="12889"/>
                    <a:pt x="1926" y="13564"/>
                  </a:cubicBezTo>
                  <a:cubicBezTo>
                    <a:pt x="2622" y="14239"/>
                    <a:pt x="4016" y="15107"/>
                    <a:pt x="4539" y="16216"/>
                  </a:cubicBezTo>
                  <a:cubicBezTo>
                    <a:pt x="5061" y="17325"/>
                    <a:pt x="4713" y="18675"/>
                    <a:pt x="4713" y="19591"/>
                  </a:cubicBezTo>
                  <a:cubicBezTo>
                    <a:pt x="4713" y="20507"/>
                    <a:pt x="5061" y="20989"/>
                    <a:pt x="6281" y="21230"/>
                  </a:cubicBezTo>
                  <a:cubicBezTo>
                    <a:pt x="7500" y="21471"/>
                    <a:pt x="9590" y="21471"/>
                    <a:pt x="12203" y="21375"/>
                  </a:cubicBezTo>
                  <a:cubicBezTo>
                    <a:pt x="14816" y="21278"/>
                    <a:pt x="17952" y="21085"/>
                    <a:pt x="21087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6" name="Line"/>
            <p:cNvSpPr/>
            <p:nvPr/>
          </p:nvSpPr>
          <p:spPr>
            <a:xfrm>
              <a:off x="3208463" y="281018"/>
              <a:ext cx="226281" cy="29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25" fill="norm" stroke="1" extrusionOk="0">
                  <a:moveTo>
                    <a:pt x="2559" y="3462"/>
                  </a:moveTo>
                  <a:cubicBezTo>
                    <a:pt x="3044" y="2345"/>
                    <a:pt x="3529" y="1228"/>
                    <a:pt x="4622" y="576"/>
                  </a:cubicBezTo>
                  <a:cubicBezTo>
                    <a:pt x="5714" y="-76"/>
                    <a:pt x="7413" y="-262"/>
                    <a:pt x="8747" y="483"/>
                  </a:cubicBezTo>
                  <a:cubicBezTo>
                    <a:pt x="10082" y="1228"/>
                    <a:pt x="11053" y="2904"/>
                    <a:pt x="10325" y="5604"/>
                  </a:cubicBezTo>
                  <a:cubicBezTo>
                    <a:pt x="9597" y="8304"/>
                    <a:pt x="7170" y="12028"/>
                    <a:pt x="5471" y="14262"/>
                  </a:cubicBezTo>
                  <a:cubicBezTo>
                    <a:pt x="3772" y="16497"/>
                    <a:pt x="2801" y="17241"/>
                    <a:pt x="1831" y="18172"/>
                  </a:cubicBezTo>
                  <a:cubicBezTo>
                    <a:pt x="860" y="19104"/>
                    <a:pt x="-111" y="20221"/>
                    <a:pt x="10" y="20779"/>
                  </a:cubicBezTo>
                  <a:cubicBezTo>
                    <a:pt x="132" y="21338"/>
                    <a:pt x="1345" y="21338"/>
                    <a:pt x="5107" y="20966"/>
                  </a:cubicBezTo>
                  <a:cubicBezTo>
                    <a:pt x="8869" y="20593"/>
                    <a:pt x="15179" y="19848"/>
                    <a:pt x="21489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3496078" y="566200"/>
              <a:ext cx="12267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4044477" y="244192"/>
              <a:ext cx="1894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253"/>
                    <a:pt x="3818" y="12505"/>
                    <a:pt x="1118" y="16105"/>
                  </a:cubicBezTo>
                  <a:cubicBezTo>
                    <a:pt x="-1582" y="19705"/>
                    <a:pt x="1118" y="2065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4170760" y="550866"/>
              <a:ext cx="61336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4577103" y="214840"/>
              <a:ext cx="140559" cy="38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3315"/>
                  </a:moveTo>
                  <a:cubicBezTo>
                    <a:pt x="785" y="2609"/>
                    <a:pt x="1571" y="1903"/>
                    <a:pt x="3927" y="1339"/>
                  </a:cubicBezTo>
                  <a:cubicBezTo>
                    <a:pt x="6284" y="774"/>
                    <a:pt x="10211" y="351"/>
                    <a:pt x="13156" y="139"/>
                  </a:cubicBezTo>
                  <a:cubicBezTo>
                    <a:pt x="16102" y="-73"/>
                    <a:pt x="18065" y="-73"/>
                    <a:pt x="19440" y="351"/>
                  </a:cubicBezTo>
                  <a:cubicBezTo>
                    <a:pt x="20815" y="774"/>
                    <a:pt x="21600" y="1621"/>
                    <a:pt x="21600" y="3739"/>
                  </a:cubicBezTo>
                  <a:cubicBezTo>
                    <a:pt x="21600" y="5856"/>
                    <a:pt x="20815" y="9245"/>
                    <a:pt x="19833" y="12421"/>
                  </a:cubicBezTo>
                  <a:cubicBezTo>
                    <a:pt x="18851" y="15598"/>
                    <a:pt x="17673" y="18562"/>
                    <a:pt x="16495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4584769" y="366862"/>
              <a:ext cx="23000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9482"/>
                    <a:pt x="960" y="17365"/>
                    <a:pt x="4560" y="13765"/>
                  </a:cubicBezTo>
                  <a:cubicBezTo>
                    <a:pt x="8160" y="10165"/>
                    <a:pt x="14880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4922110" y="81717"/>
              <a:ext cx="174612" cy="61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24" fill="norm" stroke="1" extrusionOk="0">
                  <a:moveTo>
                    <a:pt x="0" y="1658"/>
                  </a:moveTo>
                  <a:cubicBezTo>
                    <a:pt x="0" y="1212"/>
                    <a:pt x="0" y="765"/>
                    <a:pt x="1234" y="453"/>
                  </a:cubicBezTo>
                  <a:cubicBezTo>
                    <a:pt x="2469" y="141"/>
                    <a:pt x="4937" y="-38"/>
                    <a:pt x="6789" y="7"/>
                  </a:cubicBezTo>
                  <a:cubicBezTo>
                    <a:pt x="8640" y="51"/>
                    <a:pt x="9874" y="319"/>
                    <a:pt x="10800" y="899"/>
                  </a:cubicBezTo>
                  <a:cubicBezTo>
                    <a:pt x="11726" y="1479"/>
                    <a:pt x="12343" y="2372"/>
                    <a:pt x="11571" y="3488"/>
                  </a:cubicBezTo>
                  <a:cubicBezTo>
                    <a:pt x="10800" y="4603"/>
                    <a:pt x="8640" y="5942"/>
                    <a:pt x="7097" y="6790"/>
                  </a:cubicBezTo>
                  <a:cubicBezTo>
                    <a:pt x="5554" y="7638"/>
                    <a:pt x="4629" y="7995"/>
                    <a:pt x="4011" y="8441"/>
                  </a:cubicBezTo>
                  <a:cubicBezTo>
                    <a:pt x="3394" y="8888"/>
                    <a:pt x="3086" y="9423"/>
                    <a:pt x="3703" y="9825"/>
                  </a:cubicBezTo>
                  <a:cubicBezTo>
                    <a:pt x="4320" y="10226"/>
                    <a:pt x="5863" y="10494"/>
                    <a:pt x="8794" y="11253"/>
                  </a:cubicBezTo>
                  <a:cubicBezTo>
                    <a:pt x="11726" y="12012"/>
                    <a:pt x="16046" y="13261"/>
                    <a:pt x="18514" y="14600"/>
                  </a:cubicBezTo>
                  <a:cubicBezTo>
                    <a:pt x="20983" y="15939"/>
                    <a:pt x="21600" y="17367"/>
                    <a:pt x="20674" y="18483"/>
                  </a:cubicBezTo>
                  <a:cubicBezTo>
                    <a:pt x="19749" y="19598"/>
                    <a:pt x="17280" y="20402"/>
                    <a:pt x="15274" y="20893"/>
                  </a:cubicBezTo>
                  <a:cubicBezTo>
                    <a:pt x="13269" y="21383"/>
                    <a:pt x="11726" y="21562"/>
                    <a:pt x="9874" y="21517"/>
                  </a:cubicBezTo>
                  <a:cubicBezTo>
                    <a:pt x="8023" y="21473"/>
                    <a:pt x="5863" y="21205"/>
                    <a:pt x="3703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3" name="Line"/>
            <p:cNvSpPr/>
            <p:nvPr/>
          </p:nvSpPr>
          <p:spPr>
            <a:xfrm>
              <a:off x="6640700" y="92510"/>
              <a:ext cx="212431" cy="52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37" fill="norm" stroke="1" extrusionOk="0">
                  <a:moveTo>
                    <a:pt x="3647" y="4295"/>
                  </a:moveTo>
                  <a:cubicBezTo>
                    <a:pt x="3396" y="7618"/>
                    <a:pt x="3145" y="10941"/>
                    <a:pt x="3020" y="13433"/>
                  </a:cubicBezTo>
                  <a:cubicBezTo>
                    <a:pt x="2894" y="15925"/>
                    <a:pt x="2894" y="17587"/>
                    <a:pt x="2894" y="18937"/>
                  </a:cubicBezTo>
                  <a:cubicBezTo>
                    <a:pt x="2894" y="20287"/>
                    <a:pt x="2894" y="21325"/>
                    <a:pt x="2643" y="21429"/>
                  </a:cubicBezTo>
                  <a:cubicBezTo>
                    <a:pt x="2392" y="21533"/>
                    <a:pt x="1889" y="20702"/>
                    <a:pt x="1387" y="18418"/>
                  </a:cubicBezTo>
                  <a:cubicBezTo>
                    <a:pt x="885" y="16133"/>
                    <a:pt x="382" y="12395"/>
                    <a:pt x="1136" y="9227"/>
                  </a:cubicBezTo>
                  <a:cubicBezTo>
                    <a:pt x="1889" y="6060"/>
                    <a:pt x="3899" y="3464"/>
                    <a:pt x="5406" y="2010"/>
                  </a:cubicBezTo>
                  <a:cubicBezTo>
                    <a:pt x="6913" y="556"/>
                    <a:pt x="7917" y="245"/>
                    <a:pt x="9047" y="89"/>
                  </a:cubicBezTo>
                  <a:cubicBezTo>
                    <a:pt x="10178" y="-67"/>
                    <a:pt x="11433" y="-67"/>
                    <a:pt x="13192" y="504"/>
                  </a:cubicBezTo>
                  <a:cubicBezTo>
                    <a:pt x="14950" y="1075"/>
                    <a:pt x="17210" y="2218"/>
                    <a:pt x="18843" y="4398"/>
                  </a:cubicBezTo>
                  <a:cubicBezTo>
                    <a:pt x="20475" y="6579"/>
                    <a:pt x="21480" y="9798"/>
                    <a:pt x="20475" y="12343"/>
                  </a:cubicBezTo>
                  <a:cubicBezTo>
                    <a:pt x="19471" y="14887"/>
                    <a:pt x="16457" y="16756"/>
                    <a:pt x="13317" y="17846"/>
                  </a:cubicBezTo>
                  <a:cubicBezTo>
                    <a:pt x="10178" y="18937"/>
                    <a:pt x="6913" y="19248"/>
                    <a:pt x="4652" y="19300"/>
                  </a:cubicBezTo>
                  <a:cubicBezTo>
                    <a:pt x="2392" y="19352"/>
                    <a:pt x="1136" y="19145"/>
                    <a:pt x="508" y="18781"/>
                  </a:cubicBezTo>
                  <a:cubicBezTo>
                    <a:pt x="-120" y="18418"/>
                    <a:pt x="-120" y="17898"/>
                    <a:pt x="257" y="17535"/>
                  </a:cubicBezTo>
                  <a:cubicBezTo>
                    <a:pt x="633" y="17171"/>
                    <a:pt x="1387" y="16964"/>
                    <a:pt x="2140" y="16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4" name="Line"/>
            <p:cNvSpPr/>
            <p:nvPr/>
          </p:nvSpPr>
          <p:spPr>
            <a:xfrm>
              <a:off x="6900155" y="411461"/>
              <a:ext cx="245340" cy="19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0" y="2578"/>
                  </a:moveTo>
                  <a:cubicBezTo>
                    <a:pt x="900" y="1768"/>
                    <a:pt x="1800" y="958"/>
                    <a:pt x="3037" y="418"/>
                  </a:cubicBezTo>
                  <a:cubicBezTo>
                    <a:pt x="4275" y="-122"/>
                    <a:pt x="5850" y="-392"/>
                    <a:pt x="6863" y="1228"/>
                  </a:cubicBezTo>
                  <a:cubicBezTo>
                    <a:pt x="7875" y="2848"/>
                    <a:pt x="8325" y="6358"/>
                    <a:pt x="8100" y="8923"/>
                  </a:cubicBezTo>
                  <a:cubicBezTo>
                    <a:pt x="7875" y="11488"/>
                    <a:pt x="6975" y="13108"/>
                    <a:pt x="6075" y="14728"/>
                  </a:cubicBezTo>
                  <a:cubicBezTo>
                    <a:pt x="5175" y="16348"/>
                    <a:pt x="4275" y="17968"/>
                    <a:pt x="4387" y="19183"/>
                  </a:cubicBezTo>
                  <a:cubicBezTo>
                    <a:pt x="4500" y="20398"/>
                    <a:pt x="5625" y="21208"/>
                    <a:pt x="8662" y="20398"/>
                  </a:cubicBezTo>
                  <a:cubicBezTo>
                    <a:pt x="11700" y="19588"/>
                    <a:pt x="16650" y="17158"/>
                    <a:pt x="21600" y="14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5" name="Line"/>
            <p:cNvSpPr/>
            <p:nvPr/>
          </p:nvSpPr>
          <p:spPr>
            <a:xfrm>
              <a:off x="7321831" y="228859"/>
              <a:ext cx="130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6" name="Line"/>
            <p:cNvSpPr/>
            <p:nvPr/>
          </p:nvSpPr>
          <p:spPr>
            <a:xfrm>
              <a:off x="7291164" y="389862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7" name="Line"/>
            <p:cNvSpPr/>
            <p:nvPr/>
          </p:nvSpPr>
          <p:spPr>
            <a:xfrm>
              <a:off x="7870398" y="7658"/>
              <a:ext cx="133783" cy="56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57" fill="norm" stroke="1" extrusionOk="0">
                  <a:moveTo>
                    <a:pt x="21334" y="541"/>
                  </a:moveTo>
                  <a:cubicBezTo>
                    <a:pt x="19704" y="249"/>
                    <a:pt x="18074" y="-43"/>
                    <a:pt x="16443" y="6"/>
                  </a:cubicBezTo>
                  <a:cubicBezTo>
                    <a:pt x="14813" y="54"/>
                    <a:pt x="13183" y="443"/>
                    <a:pt x="10534" y="1222"/>
                  </a:cubicBezTo>
                  <a:cubicBezTo>
                    <a:pt x="7885" y="2000"/>
                    <a:pt x="4217" y="3168"/>
                    <a:pt x="2179" y="4043"/>
                  </a:cubicBezTo>
                  <a:cubicBezTo>
                    <a:pt x="142" y="4919"/>
                    <a:pt x="-266" y="5503"/>
                    <a:pt x="142" y="5989"/>
                  </a:cubicBezTo>
                  <a:cubicBezTo>
                    <a:pt x="549" y="6476"/>
                    <a:pt x="1772" y="6865"/>
                    <a:pt x="3606" y="7157"/>
                  </a:cubicBezTo>
                  <a:cubicBezTo>
                    <a:pt x="5440" y="7449"/>
                    <a:pt x="7885" y="7643"/>
                    <a:pt x="10534" y="7838"/>
                  </a:cubicBezTo>
                  <a:cubicBezTo>
                    <a:pt x="13183" y="8033"/>
                    <a:pt x="16036" y="8227"/>
                    <a:pt x="17666" y="8616"/>
                  </a:cubicBezTo>
                  <a:cubicBezTo>
                    <a:pt x="19296" y="9006"/>
                    <a:pt x="19704" y="9589"/>
                    <a:pt x="18074" y="10660"/>
                  </a:cubicBezTo>
                  <a:cubicBezTo>
                    <a:pt x="16443" y="11730"/>
                    <a:pt x="12776" y="13287"/>
                    <a:pt x="9923" y="14746"/>
                  </a:cubicBezTo>
                  <a:cubicBezTo>
                    <a:pt x="7070" y="16206"/>
                    <a:pt x="5032" y="17568"/>
                    <a:pt x="5236" y="18687"/>
                  </a:cubicBezTo>
                  <a:cubicBezTo>
                    <a:pt x="5440" y="19806"/>
                    <a:pt x="7885" y="20681"/>
                    <a:pt x="10738" y="21119"/>
                  </a:cubicBezTo>
                  <a:cubicBezTo>
                    <a:pt x="13591" y="21557"/>
                    <a:pt x="16851" y="21557"/>
                    <a:pt x="20111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8" name="Line"/>
            <p:cNvSpPr/>
            <p:nvPr/>
          </p:nvSpPr>
          <p:spPr>
            <a:xfrm>
              <a:off x="8376776" y="117256"/>
              <a:ext cx="169684" cy="39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79" fill="norm" stroke="1" extrusionOk="0">
                  <a:moveTo>
                    <a:pt x="8006" y="1055"/>
                  </a:moveTo>
                  <a:cubicBezTo>
                    <a:pt x="8641" y="367"/>
                    <a:pt x="9276" y="-321"/>
                    <a:pt x="8641" y="161"/>
                  </a:cubicBezTo>
                  <a:cubicBezTo>
                    <a:pt x="8006" y="642"/>
                    <a:pt x="6100" y="2293"/>
                    <a:pt x="4512" y="4082"/>
                  </a:cubicBezTo>
                  <a:cubicBezTo>
                    <a:pt x="2923" y="5870"/>
                    <a:pt x="1653" y="7796"/>
                    <a:pt x="859" y="9103"/>
                  </a:cubicBezTo>
                  <a:cubicBezTo>
                    <a:pt x="65" y="10410"/>
                    <a:pt x="-253" y="11098"/>
                    <a:pt x="223" y="11648"/>
                  </a:cubicBezTo>
                  <a:cubicBezTo>
                    <a:pt x="700" y="12199"/>
                    <a:pt x="1971" y="12611"/>
                    <a:pt x="4035" y="12336"/>
                  </a:cubicBezTo>
                  <a:cubicBezTo>
                    <a:pt x="6100" y="12061"/>
                    <a:pt x="8959" y="11098"/>
                    <a:pt x="11023" y="10341"/>
                  </a:cubicBezTo>
                  <a:cubicBezTo>
                    <a:pt x="13088" y="9585"/>
                    <a:pt x="14359" y="9034"/>
                    <a:pt x="15947" y="8553"/>
                  </a:cubicBezTo>
                  <a:cubicBezTo>
                    <a:pt x="17535" y="8071"/>
                    <a:pt x="19441" y="7659"/>
                    <a:pt x="20394" y="7796"/>
                  </a:cubicBezTo>
                  <a:cubicBezTo>
                    <a:pt x="21347" y="7934"/>
                    <a:pt x="21347" y="8622"/>
                    <a:pt x="20235" y="10617"/>
                  </a:cubicBezTo>
                  <a:cubicBezTo>
                    <a:pt x="19123" y="12611"/>
                    <a:pt x="16900" y="15913"/>
                    <a:pt x="15788" y="17908"/>
                  </a:cubicBezTo>
                  <a:cubicBezTo>
                    <a:pt x="14676" y="19903"/>
                    <a:pt x="14676" y="20591"/>
                    <a:pt x="14676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9" name="Line"/>
            <p:cNvSpPr/>
            <p:nvPr/>
          </p:nvSpPr>
          <p:spPr>
            <a:xfrm>
              <a:off x="8632861" y="435863"/>
              <a:ext cx="10113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17820" y="0"/>
                  </a:moveTo>
                  <a:cubicBezTo>
                    <a:pt x="19440" y="1200"/>
                    <a:pt x="21060" y="2400"/>
                    <a:pt x="21330" y="3750"/>
                  </a:cubicBezTo>
                  <a:cubicBezTo>
                    <a:pt x="21600" y="5100"/>
                    <a:pt x="20520" y="6600"/>
                    <a:pt x="16740" y="9600"/>
                  </a:cubicBezTo>
                  <a:cubicBezTo>
                    <a:pt x="12960" y="12600"/>
                    <a:pt x="648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0" name="Line"/>
            <p:cNvSpPr/>
            <p:nvPr/>
          </p:nvSpPr>
          <p:spPr>
            <a:xfrm>
              <a:off x="9092871" y="199330"/>
              <a:ext cx="153338" cy="37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1257"/>
                  </a:moveTo>
                  <a:cubicBezTo>
                    <a:pt x="18360" y="670"/>
                    <a:pt x="15120" y="82"/>
                    <a:pt x="11880" y="8"/>
                  </a:cubicBezTo>
                  <a:cubicBezTo>
                    <a:pt x="8640" y="-65"/>
                    <a:pt x="5400" y="376"/>
                    <a:pt x="3420" y="1037"/>
                  </a:cubicBezTo>
                  <a:cubicBezTo>
                    <a:pt x="1440" y="1698"/>
                    <a:pt x="720" y="2580"/>
                    <a:pt x="1980" y="4270"/>
                  </a:cubicBezTo>
                  <a:cubicBezTo>
                    <a:pt x="3240" y="5959"/>
                    <a:pt x="6480" y="8457"/>
                    <a:pt x="9000" y="10955"/>
                  </a:cubicBezTo>
                  <a:cubicBezTo>
                    <a:pt x="11520" y="13453"/>
                    <a:pt x="13320" y="15951"/>
                    <a:pt x="14040" y="17568"/>
                  </a:cubicBezTo>
                  <a:cubicBezTo>
                    <a:pt x="14760" y="19184"/>
                    <a:pt x="14400" y="19919"/>
                    <a:pt x="12600" y="20506"/>
                  </a:cubicBezTo>
                  <a:cubicBezTo>
                    <a:pt x="10800" y="21094"/>
                    <a:pt x="7560" y="21535"/>
                    <a:pt x="5220" y="21388"/>
                  </a:cubicBezTo>
                  <a:cubicBezTo>
                    <a:pt x="2880" y="21241"/>
                    <a:pt x="1440" y="20506"/>
                    <a:pt x="0" y="19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1" name="Line"/>
            <p:cNvSpPr/>
            <p:nvPr/>
          </p:nvSpPr>
          <p:spPr>
            <a:xfrm>
              <a:off x="9108205" y="175191"/>
              <a:ext cx="39867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600"/>
                    <a:pt x="7754" y="9600"/>
                    <a:pt x="11354" y="6000"/>
                  </a:cubicBezTo>
                  <a:cubicBezTo>
                    <a:pt x="14954" y="2400"/>
                    <a:pt x="1827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2" name="Line"/>
            <p:cNvSpPr/>
            <p:nvPr/>
          </p:nvSpPr>
          <p:spPr>
            <a:xfrm>
              <a:off x="9614217" y="0"/>
              <a:ext cx="130751" cy="72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95" fill="norm" stroke="1" extrusionOk="0">
                  <a:moveTo>
                    <a:pt x="3668" y="651"/>
                  </a:moveTo>
                  <a:cubicBezTo>
                    <a:pt x="6521" y="346"/>
                    <a:pt x="9374" y="42"/>
                    <a:pt x="11819" y="4"/>
                  </a:cubicBezTo>
                  <a:cubicBezTo>
                    <a:pt x="14264" y="-34"/>
                    <a:pt x="16302" y="194"/>
                    <a:pt x="16506" y="1145"/>
                  </a:cubicBezTo>
                  <a:cubicBezTo>
                    <a:pt x="16709" y="2096"/>
                    <a:pt x="15079" y="3769"/>
                    <a:pt x="12226" y="5252"/>
                  </a:cubicBezTo>
                  <a:cubicBezTo>
                    <a:pt x="9374" y="6735"/>
                    <a:pt x="5298" y="8028"/>
                    <a:pt x="4483" y="9283"/>
                  </a:cubicBezTo>
                  <a:cubicBezTo>
                    <a:pt x="3668" y="10538"/>
                    <a:pt x="6113" y="11755"/>
                    <a:pt x="9577" y="13124"/>
                  </a:cubicBezTo>
                  <a:cubicBezTo>
                    <a:pt x="13041" y="14493"/>
                    <a:pt x="17524" y="16014"/>
                    <a:pt x="19562" y="17231"/>
                  </a:cubicBezTo>
                  <a:cubicBezTo>
                    <a:pt x="21600" y="18448"/>
                    <a:pt x="21192" y="19360"/>
                    <a:pt x="18543" y="20045"/>
                  </a:cubicBezTo>
                  <a:cubicBezTo>
                    <a:pt x="15894" y="20729"/>
                    <a:pt x="11004" y="21186"/>
                    <a:pt x="7540" y="21376"/>
                  </a:cubicBezTo>
                  <a:cubicBezTo>
                    <a:pt x="4075" y="21566"/>
                    <a:pt x="2038" y="21490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3" name="Line"/>
            <p:cNvSpPr/>
            <p:nvPr/>
          </p:nvSpPr>
          <p:spPr>
            <a:xfrm>
              <a:off x="2798396" y="1608890"/>
              <a:ext cx="149830" cy="222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7688" y="0"/>
                  </a:moveTo>
                  <a:cubicBezTo>
                    <a:pt x="9153" y="571"/>
                    <a:pt x="10617" y="1142"/>
                    <a:pt x="12264" y="1949"/>
                  </a:cubicBezTo>
                  <a:cubicBezTo>
                    <a:pt x="13912" y="2756"/>
                    <a:pt x="15742" y="3799"/>
                    <a:pt x="17207" y="4754"/>
                  </a:cubicBezTo>
                  <a:cubicBezTo>
                    <a:pt x="18671" y="5710"/>
                    <a:pt x="19770" y="6579"/>
                    <a:pt x="20502" y="7473"/>
                  </a:cubicBezTo>
                  <a:cubicBezTo>
                    <a:pt x="21234" y="8367"/>
                    <a:pt x="21600" y="9286"/>
                    <a:pt x="21417" y="10192"/>
                  </a:cubicBezTo>
                  <a:cubicBezTo>
                    <a:pt x="21234" y="11098"/>
                    <a:pt x="20502" y="11992"/>
                    <a:pt x="19403" y="12886"/>
                  </a:cubicBezTo>
                  <a:cubicBezTo>
                    <a:pt x="18305" y="13779"/>
                    <a:pt x="16841" y="14673"/>
                    <a:pt x="14827" y="15654"/>
                  </a:cubicBezTo>
                  <a:cubicBezTo>
                    <a:pt x="12814" y="16634"/>
                    <a:pt x="10251" y="17702"/>
                    <a:pt x="8054" y="18621"/>
                  </a:cubicBezTo>
                  <a:cubicBezTo>
                    <a:pt x="5858" y="19539"/>
                    <a:pt x="4027" y="20309"/>
                    <a:pt x="2746" y="20781"/>
                  </a:cubicBezTo>
                  <a:cubicBezTo>
                    <a:pt x="1464" y="21252"/>
                    <a:pt x="732" y="21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4" name="Line"/>
            <p:cNvSpPr/>
            <p:nvPr/>
          </p:nvSpPr>
          <p:spPr>
            <a:xfrm>
              <a:off x="2568391" y="3295595"/>
              <a:ext cx="552012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" y="21189"/>
                    <a:pt x="540" y="20777"/>
                    <a:pt x="855" y="20263"/>
                  </a:cubicBezTo>
                  <a:cubicBezTo>
                    <a:pt x="1170" y="19749"/>
                    <a:pt x="1530" y="19131"/>
                    <a:pt x="1915" y="18411"/>
                  </a:cubicBezTo>
                  <a:cubicBezTo>
                    <a:pt x="2300" y="17691"/>
                    <a:pt x="2710" y="16869"/>
                    <a:pt x="3100" y="16046"/>
                  </a:cubicBezTo>
                  <a:cubicBezTo>
                    <a:pt x="3490" y="15223"/>
                    <a:pt x="3860" y="14400"/>
                    <a:pt x="4250" y="13577"/>
                  </a:cubicBezTo>
                  <a:cubicBezTo>
                    <a:pt x="4640" y="12754"/>
                    <a:pt x="5050" y="11931"/>
                    <a:pt x="5475" y="11109"/>
                  </a:cubicBezTo>
                  <a:cubicBezTo>
                    <a:pt x="5900" y="10286"/>
                    <a:pt x="6340" y="9463"/>
                    <a:pt x="6715" y="8743"/>
                  </a:cubicBezTo>
                  <a:cubicBezTo>
                    <a:pt x="7090" y="8023"/>
                    <a:pt x="7400" y="7406"/>
                    <a:pt x="7790" y="6789"/>
                  </a:cubicBezTo>
                  <a:cubicBezTo>
                    <a:pt x="8180" y="6171"/>
                    <a:pt x="8650" y="5554"/>
                    <a:pt x="9060" y="5040"/>
                  </a:cubicBezTo>
                  <a:cubicBezTo>
                    <a:pt x="9470" y="4526"/>
                    <a:pt x="9820" y="4114"/>
                    <a:pt x="10150" y="3703"/>
                  </a:cubicBezTo>
                  <a:cubicBezTo>
                    <a:pt x="10480" y="3291"/>
                    <a:pt x="10790" y="2880"/>
                    <a:pt x="11185" y="2469"/>
                  </a:cubicBezTo>
                  <a:cubicBezTo>
                    <a:pt x="11580" y="2057"/>
                    <a:pt x="12060" y="1646"/>
                    <a:pt x="12465" y="1337"/>
                  </a:cubicBezTo>
                  <a:cubicBezTo>
                    <a:pt x="12870" y="1029"/>
                    <a:pt x="13200" y="823"/>
                    <a:pt x="13530" y="617"/>
                  </a:cubicBezTo>
                  <a:cubicBezTo>
                    <a:pt x="13860" y="411"/>
                    <a:pt x="14190" y="206"/>
                    <a:pt x="14580" y="103"/>
                  </a:cubicBezTo>
                  <a:cubicBezTo>
                    <a:pt x="14970" y="0"/>
                    <a:pt x="15420" y="0"/>
                    <a:pt x="15860" y="0"/>
                  </a:cubicBezTo>
                  <a:cubicBezTo>
                    <a:pt x="16300" y="0"/>
                    <a:pt x="16730" y="0"/>
                    <a:pt x="17140" y="103"/>
                  </a:cubicBezTo>
                  <a:cubicBezTo>
                    <a:pt x="17550" y="206"/>
                    <a:pt x="17940" y="411"/>
                    <a:pt x="18345" y="823"/>
                  </a:cubicBezTo>
                  <a:cubicBezTo>
                    <a:pt x="18750" y="1234"/>
                    <a:pt x="19170" y="1851"/>
                    <a:pt x="19585" y="2880"/>
                  </a:cubicBezTo>
                  <a:cubicBezTo>
                    <a:pt x="20000" y="3909"/>
                    <a:pt x="20410" y="5349"/>
                    <a:pt x="20745" y="6891"/>
                  </a:cubicBezTo>
                  <a:cubicBezTo>
                    <a:pt x="21080" y="8434"/>
                    <a:pt x="21340" y="10080"/>
                    <a:pt x="21600" y="11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5" name="Line"/>
            <p:cNvSpPr/>
            <p:nvPr/>
          </p:nvSpPr>
          <p:spPr>
            <a:xfrm>
              <a:off x="1487366" y="861974"/>
              <a:ext cx="897022" cy="7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1477" y="18818"/>
                    <a:pt x="2954" y="16583"/>
                    <a:pt x="4800" y="14349"/>
                  </a:cubicBezTo>
                  <a:cubicBezTo>
                    <a:pt x="6646" y="12114"/>
                    <a:pt x="8862" y="9880"/>
                    <a:pt x="11077" y="7273"/>
                  </a:cubicBezTo>
                  <a:cubicBezTo>
                    <a:pt x="13292" y="4666"/>
                    <a:pt x="15508" y="1686"/>
                    <a:pt x="17262" y="569"/>
                  </a:cubicBezTo>
                  <a:cubicBezTo>
                    <a:pt x="19015" y="-548"/>
                    <a:pt x="20308" y="197"/>
                    <a:pt x="21600" y="9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6" name="Line"/>
            <p:cNvSpPr/>
            <p:nvPr/>
          </p:nvSpPr>
          <p:spPr>
            <a:xfrm>
              <a:off x="1410698" y="1010876"/>
              <a:ext cx="54434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4" y="17723"/>
                    <a:pt x="4868" y="13846"/>
                    <a:pt x="8468" y="10246"/>
                  </a:cubicBezTo>
                  <a:cubicBezTo>
                    <a:pt x="12068" y="6646"/>
                    <a:pt x="16834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7" name="Line"/>
            <p:cNvSpPr/>
            <p:nvPr/>
          </p:nvSpPr>
          <p:spPr>
            <a:xfrm>
              <a:off x="3641748" y="3385041"/>
              <a:ext cx="7668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224"/>
                  </a:moveTo>
                  <a:cubicBezTo>
                    <a:pt x="21600" y="1612"/>
                    <a:pt x="21600" y="0"/>
                    <a:pt x="21600" y="0"/>
                  </a:cubicBezTo>
                  <a:cubicBezTo>
                    <a:pt x="21600" y="0"/>
                    <a:pt x="21600" y="1612"/>
                    <a:pt x="18000" y="5481"/>
                  </a:cubicBezTo>
                  <a:cubicBezTo>
                    <a:pt x="14400" y="9349"/>
                    <a:pt x="7200" y="15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8" name="Line"/>
            <p:cNvSpPr/>
            <p:nvPr/>
          </p:nvSpPr>
          <p:spPr>
            <a:xfrm>
              <a:off x="3687749" y="3839940"/>
              <a:ext cx="30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9" name="Line"/>
            <p:cNvSpPr/>
            <p:nvPr/>
          </p:nvSpPr>
          <p:spPr>
            <a:xfrm>
              <a:off x="4630770" y="3318595"/>
              <a:ext cx="766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0" name="Line"/>
            <p:cNvSpPr/>
            <p:nvPr/>
          </p:nvSpPr>
          <p:spPr>
            <a:xfrm>
              <a:off x="4623104" y="3694270"/>
              <a:ext cx="237673" cy="23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3484"/>
                  </a:moveTo>
                  <a:cubicBezTo>
                    <a:pt x="465" y="2323"/>
                    <a:pt x="929" y="1161"/>
                    <a:pt x="1974" y="581"/>
                  </a:cubicBezTo>
                  <a:cubicBezTo>
                    <a:pt x="3019" y="0"/>
                    <a:pt x="4645" y="0"/>
                    <a:pt x="6039" y="0"/>
                  </a:cubicBezTo>
                  <a:cubicBezTo>
                    <a:pt x="7432" y="0"/>
                    <a:pt x="8594" y="0"/>
                    <a:pt x="9406" y="581"/>
                  </a:cubicBezTo>
                  <a:cubicBezTo>
                    <a:pt x="10219" y="1161"/>
                    <a:pt x="10684" y="2323"/>
                    <a:pt x="9639" y="5342"/>
                  </a:cubicBezTo>
                  <a:cubicBezTo>
                    <a:pt x="8594" y="8361"/>
                    <a:pt x="6039" y="13239"/>
                    <a:pt x="4529" y="16258"/>
                  </a:cubicBezTo>
                  <a:cubicBezTo>
                    <a:pt x="3019" y="19277"/>
                    <a:pt x="2555" y="20439"/>
                    <a:pt x="3019" y="21019"/>
                  </a:cubicBezTo>
                  <a:cubicBezTo>
                    <a:pt x="3484" y="21600"/>
                    <a:pt x="4877" y="21600"/>
                    <a:pt x="8129" y="20903"/>
                  </a:cubicBezTo>
                  <a:cubicBezTo>
                    <a:pt x="11381" y="20206"/>
                    <a:pt x="16490" y="18813"/>
                    <a:pt x="21600" y="17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1" name="Line"/>
            <p:cNvSpPr/>
            <p:nvPr/>
          </p:nvSpPr>
          <p:spPr>
            <a:xfrm>
              <a:off x="7199162" y="3260074"/>
              <a:ext cx="29567" cy="25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60" fill="norm" stroke="1" extrusionOk="0">
                  <a:moveTo>
                    <a:pt x="0" y="1069"/>
                  </a:moveTo>
                  <a:cubicBezTo>
                    <a:pt x="7200" y="415"/>
                    <a:pt x="14400" y="-240"/>
                    <a:pt x="18000" y="87"/>
                  </a:cubicBezTo>
                  <a:cubicBezTo>
                    <a:pt x="21600" y="415"/>
                    <a:pt x="21600" y="1724"/>
                    <a:pt x="18900" y="5433"/>
                  </a:cubicBezTo>
                  <a:cubicBezTo>
                    <a:pt x="16200" y="9142"/>
                    <a:pt x="10800" y="15251"/>
                    <a:pt x="5400" y="213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2" name="Line"/>
            <p:cNvSpPr/>
            <p:nvPr/>
          </p:nvSpPr>
          <p:spPr>
            <a:xfrm>
              <a:off x="7173211" y="3641041"/>
              <a:ext cx="172747" cy="2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564" fill="norm" stroke="1" extrusionOk="0">
                  <a:moveTo>
                    <a:pt x="356" y="4411"/>
                  </a:moveTo>
                  <a:cubicBezTo>
                    <a:pt x="48" y="3352"/>
                    <a:pt x="-261" y="2293"/>
                    <a:pt x="356" y="1552"/>
                  </a:cubicBezTo>
                  <a:cubicBezTo>
                    <a:pt x="973" y="811"/>
                    <a:pt x="2516" y="388"/>
                    <a:pt x="5293" y="176"/>
                  </a:cubicBezTo>
                  <a:cubicBezTo>
                    <a:pt x="8070" y="-36"/>
                    <a:pt x="12082" y="-36"/>
                    <a:pt x="14859" y="70"/>
                  </a:cubicBezTo>
                  <a:cubicBezTo>
                    <a:pt x="17636" y="176"/>
                    <a:pt x="19179" y="388"/>
                    <a:pt x="20105" y="1658"/>
                  </a:cubicBezTo>
                  <a:cubicBezTo>
                    <a:pt x="21030" y="2929"/>
                    <a:pt x="21339" y="5258"/>
                    <a:pt x="19642" y="8752"/>
                  </a:cubicBezTo>
                  <a:cubicBezTo>
                    <a:pt x="17945" y="12246"/>
                    <a:pt x="14242" y="16905"/>
                    <a:pt x="10539" y="21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3" name="Line"/>
            <p:cNvSpPr/>
            <p:nvPr/>
          </p:nvSpPr>
          <p:spPr>
            <a:xfrm>
              <a:off x="7214496" y="3809273"/>
              <a:ext cx="153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4" name="Line"/>
            <p:cNvSpPr/>
            <p:nvPr/>
          </p:nvSpPr>
          <p:spPr>
            <a:xfrm>
              <a:off x="2882731" y="3441264"/>
              <a:ext cx="736018" cy="12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9059"/>
                  </a:moveTo>
                  <a:cubicBezTo>
                    <a:pt x="2775" y="16518"/>
                    <a:pt x="5550" y="13976"/>
                    <a:pt x="7913" y="12494"/>
                  </a:cubicBezTo>
                  <a:cubicBezTo>
                    <a:pt x="10275" y="11012"/>
                    <a:pt x="12225" y="10588"/>
                    <a:pt x="13463" y="10377"/>
                  </a:cubicBezTo>
                  <a:cubicBezTo>
                    <a:pt x="14700" y="10165"/>
                    <a:pt x="15225" y="10165"/>
                    <a:pt x="15188" y="10588"/>
                  </a:cubicBezTo>
                  <a:cubicBezTo>
                    <a:pt x="15150" y="11012"/>
                    <a:pt x="14550" y="11859"/>
                    <a:pt x="13200" y="12706"/>
                  </a:cubicBezTo>
                  <a:cubicBezTo>
                    <a:pt x="11850" y="13553"/>
                    <a:pt x="9750" y="14400"/>
                    <a:pt x="7763" y="15671"/>
                  </a:cubicBezTo>
                  <a:cubicBezTo>
                    <a:pt x="5775" y="16941"/>
                    <a:pt x="3900" y="18635"/>
                    <a:pt x="2775" y="19694"/>
                  </a:cubicBezTo>
                  <a:cubicBezTo>
                    <a:pt x="1650" y="20753"/>
                    <a:pt x="1275" y="21176"/>
                    <a:pt x="1313" y="21388"/>
                  </a:cubicBezTo>
                  <a:cubicBezTo>
                    <a:pt x="1350" y="21600"/>
                    <a:pt x="1800" y="21600"/>
                    <a:pt x="3450" y="19906"/>
                  </a:cubicBezTo>
                  <a:cubicBezTo>
                    <a:pt x="5100" y="18212"/>
                    <a:pt x="7950" y="14824"/>
                    <a:pt x="9750" y="12918"/>
                  </a:cubicBezTo>
                  <a:cubicBezTo>
                    <a:pt x="11550" y="11012"/>
                    <a:pt x="12300" y="10588"/>
                    <a:pt x="13013" y="10377"/>
                  </a:cubicBezTo>
                  <a:cubicBezTo>
                    <a:pt x="13725" y="10165"/>
                    <a:pt x="14400" y="10165"/>
                    <a:pt x="14513" y="10377"/>
                  </a:cubicBezTo>
                  <a:cubicBezTo>
                    <a:pt x="14625" y="10588"/>
                    <a:pt x="14175" y="11012"/>
                    <a:pt x="13013" y="12071"/>
                  </a:cubicBezTo>
                  <a:cubicBezTo>
                    <a:pt x="11850" y="13129"/>
                    <a:pt x="9975" y="14824"/>
                    <a:pt x="8813" y="15671"/>
                  </a:cubicBezTo>
                  <a:cubicBezTo>
                    <a:pt x="7650" y="16518"/>
                    <a:pt x="7200" y="16518"/>
                    <a:pt x="7350" y="16306"/>
                  </a:cubicBezTo>
                  <a:cubicBezTo>
                    <a:pt x="7500" y="16094"/>
                    <a:pt x="8250" y="15671"/>
                    <a:pt x="9900" y="13765"/>
                  </a:cubicBezTo>
                  <a:cubicBezTo>
                    <a:pt x="11550" y="11859"/>
                    <a:pt x="14100" y="8471"/>
                    <a:pt x="16200" y="5929"/>
                  </a:cubicBezTo>
                  <a:cubicBezTo>
                    <a:pt x="18300" y="3388"/>
                    <a:pt x="1995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5" name="Line"/>
            <p:cNvSpPr/>
            <p:nvPr/>
          </p:nvSpPr>
          <p:spPr>
            <a:xfrm>
              <a:off x="3595747" y="2971032"/>
              <a:ext cx="76670" cy="50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1091"/>
                  </a:moveTo>
                  <a:cubicBezTo>
                    <a:pt x="0" y="545"/>
                    <a:pt x="0" y="0"/>
                    <a:pt x="720" y="0"/>
                  </a:cubicBezTo>
                  <a:cubicBezTo>
                    <a:pt x="1440" y="0"/>
                    <a:pt x="2880" y="545"/>
                    <a:pt x="4320" y="2018"/>
                  </a:cubicBezTo>
                  <a:cubicBezTo>
                    <a:pt x="5760" y="3491"/>
                    <a:pt x="7200" y="5891"/>
                    <a:pt x="8640" y="8673"/>
                  </a:cubicBezTo>
                  <a:cubicBezTo>
                    <a:pt x="10080" y="11455"/>
                    <a:pt x="11520" y="14618"/>
                    <a:pt x="12240" y="16636"/>
                  </a:cubicBezTo>
                  <a:cubicBezTo>
                    <a:pt x="12960" y="18655"/>
                    <a:pt x="12960" y="19527"/>
                    <a:pt x="12960" y="20236"/>
                  </a:cubicBezTo>
                  <a:cubicBezTo>
                    <a:pt x="12960" y="20945"/>
                    <a:pt x="12960" y="21491"/>
                    <a:pt x="14400" y="21545"/>
                  </a:cubicBezTo>
                  <a:cubicBezTo>
                    <a:pt x="15840" y="21600"/>
                    <a:pt x="18720" y="21164"/>
                    <a:pt x="21600" y="207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6" name="Line"/>
            <p:cNvSpPr/>
            <p:nvPr/>
          </p:nvSpPr>
          <p:spPr>
            <a:xfrm>
              <a:off x="3595747" y="2900412"/>
              <a:ext cx="1042691" cy="10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0" y="18773"/>
                    <a:pt x="0" y="16139"/>
                    <a:pt x="132" y="14558"/>
                  </a:cubicBezTo>
                  <a:cubicBezTo>
                    <a:pt x="265" y="12978"/>
                    <a:pt x="529" y="12451"/>
                    <a:pt x="1403" y="11661"/>
                  </a:cubicBezTo>
                  <a:cubicBezTo>
                    <a:pt x="2276" y="10870"/>
                    <a:pt x="3759" y="9817"/>
                    <a:pt x="5426" y="8500"/>
                  </a:cubicBezTo>
                  <a:cubicBezTo>
                    <a:pt x="7094" y="7183"/>
                    <a:pt x="8947" y="5602"/>
                    <a:pt x="10721" y="4548"/>
                  </a:cubicBezTo>
                  <a:cubicBezTo>
                    <a:pt x="12494" y="3495"/>
                    <a:pt x="14188" y="2968"/>
                    <a:pt x="15671" y="2178"/>
                  </a:cubicBezTo>
                  <a:cubicBezTo>
                    <a:pt x="17153" y="1387"/>
                    <a:pt x="18424" y="334"/>
                    <a:pt x="19376" y="70"/>
                  </a:cubicBezTo>
                  <a:cubicBezTo>
                    <a:pt x="20329" y="-193"/>
                    <a:pt x="20965" y="334"/>
                    <a:pt x="21600" y="8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7" name="Line"/>
            <p:cNvSpPr/>
            <p:nvPr/>
          </p:nvSpPr>
          <p:spPr>
            <a:xfrm>
              <a:off x="4623104" y="2452242"/>
              <a:ext cx="23001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050"/>
                    <a:pt x="4800" y="8100"/>
                    <a:pt x="7200" y="11419"/>
                  </a:cubicBezTo>
                  <a:cubicBezTo>
                    <a:pt x="9600" y="14738"/>
                    <a:pt x="12000" y="17325"/>
                    <a:pt x="14400" y="18900"/>
                  </a:cubicBezTo>
                  <a:cubicBezTo>
                    <a:pt x="16800" y="20475"/>
                    <a:pt x="19200" y="210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8" name="Line"/>
            <p:cNvSpPr/>
            <p:nvPr/>
          </p:nvSpPr>
          <p:spPr>
            <a:xfrm>
              <a:off x="4592436" y="2390907"/>
              <a:ext cx="270639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6" y="20800"/>
                    <a:pt x="1632" y="20000"/>
                    <a:pt x="2407" y="18800"/>
                  </a:cubicBezTo>
                  <a:cubicBezTo>
                    <a:pt x="3182" y="17600"/>
                    <a:pt x="3916" y="16000"/>
                    <a:pt x="4681" y="14800"/>
                  </a:cubicBezTo>
                  <a:cubicBezTo>
                    <a:pt x="5446" y="13600"/>
                    <a:pt x="6241" y="12800"/>
                    <a:pt x="7057" y="12400"/>
                  </a:cubicBezTo>
                  <a:cubicBezTo>
                    <a:pt x="7873" y="12000"/>
                    <a:pt x="8709" y="12000"/>
                    <a:pt x="9535" y="12000"/>
                  </a:cubicBezTo>
                  <a:cubicBezTo>
                    <a:pt x="10361" y="12000"/>
                    <a:pt x="11177" y="12000"/>
                    <a:pt x="12014" y="12000"/>
                  </a:cubicBezTo>
                  <a:cubicBezTo>
                    <a:pt x="12850" y="12000"/>
                    <a:pt x="13707" y="12000"/>
                    <a:pt x="14563" y="12000"/>
                  </a:cubicBezTo>
                  <a:cubicBezTo>
                    <a:pt x="15420" y="12000"/>
                    <a:pt x="16276" y="12000"/>
                    <a:pt x="17062" y="11600"/>
                  </a:cubicBezTo>
                  <a:cubicBezTo>
                    <a:pt x="17847" y="11200"/>
                    <a:pt x="18561" y="10400"/>
                    <a:pt x="19132" y="9200"/>
                  </a:cubicBezTo>
                  <a:cubicBezTo>
                    <a:pt x="19703" y="8000"/>
                    <a:pt x="20131" y="6400"/>
                    <a:pt x="20519" y="4800"/>
                  </a:cubicBezTo>
                  <a:cubicBezTo>
                    <a:pt x="20907" y="3200"/>
                    <a:pt x="2125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9" name="Line"/>
            <p:cNvSpPr/>
            <p:nvPr/>
          </p:nvSpPr>
          <p:spPr>
            <a:xfrm>
              <a:off x="7321831" y="1986840"/>
              <a:ext cx="38335" cy="42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429"/>
                  </a:moveTo>
                  <a:cubicBezTo>
                    <a:pt x="2880" y="657"/>
                    <a:pt x="5760" y="-114"/>
                    <a:pt x="7200" y="15"/>
                  </a:cubicBezTo>
                  <a:cubicBezTo>
                    <a:pt x="8640" y="143"/>
                    <a:pt x="8640" y="1172"/>
                    <a:pt x="8640" y="3679"/>
                  </a:cubicBezTo>
                  <a:cubicBezTo>
                    <a:pt x="8640" y="6186"/>
                    <a:pt x="8640" y="10172"/>
                    <a:pt x="10800" y="13386"/>
                  </a:cubicBezTo>
                  <a:cubicBezTo>
                    <a:pt x="12960" y="16600"/>
                    <a:pt x="17280" y="19043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0" name="Line"/>
            <p:cNvSpPr/>
            <p:nvPr/>
          </p:nvSpPr>
          <p:spPr>
            <a:xfrm>
              <a:off x="7337165" y="1974342"/>
              <a:ext cx="2376721" cy="5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4114"/>
                  </a:moveTo>
                  <a:cubicBezTo>
                    <a:pt x="720" y="2057"/>
                    <a:pt x="1440" y="0"/>
                    <a:pt x="2206" y="0"/>
                  </a:cubicBezTo>
                  <a:cubicBezTo>
                    <a:pt x="2973" y="0"/>
                    <a:pt x="3786" y="2057"/>
                    <a:pt x="4645" y="3086"/>
                  </a:cubicBezTo>
                  <a:cubicBezTo>
                    <a:pt x="5505" y="4114"/>
                    <a:pt x="6410" y="4114"/>
                    <a:pt x="7351" y="4114"/>
                  </a:cubicBezTo>
                  <a:cubicBezTo>
                    <a:pt x="8292" y="4114"/>
                    <a:pt x="9267" y="4114"/>
                    <a:pt x="10173" y="5143"/>
                  </a:cubicBezTo>
                  <a:cubicBezTo>
                    <a:pt x="11079" y="6171"/>
                    <a:pt x="11915" y="8229"/>
                    <a:pt x="12739" y="9771"/>
                  </a:cubicBezTo>
                  <a:cubicBezTo>
                    <a:pt x="13564" y="11314"/>
                    <a:pt x="14377" y="12343"/>
                    <a:pt x="15236" y="13371"/>
                  </a:cubicBezTo>
                  <a:cubicBezTo>
                    <a:pt x="16095" y="14400"/>
                    <a:pt x="17001" y="15429"/>
                    <a:pt x="17849" y="16971"/>
                  </a:cubicBezTo>
                  <a:cubicBezTo>
                    <a:pt x="18697" y="18514"/>
                    <a:pt x="19486" y="20571"/>
                    <a:pt x="20102" y="21086"/>
                  </a:cubicBezTo>
                  <a:cubicBezTo>
                    <a:pt x="20717" y="21600"/>
                    <a:pt x="21159" y="20571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1" name="Line"/>
            <p:cNvSpPr/>
            <p:nvPr/>
          </p:nvSpPr>
          <p:spPr>
            <a:xfrm>
              <a:off x="6610021" y="854307"/>
              <a:ext cx="581475" cy="2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18424" fill="norm" stroke="1" extrusionOk="0">
                  <a:moveTo>
                    <a:pt x="1376" y="9212"/>
                  </a:moveTo>
                  <a:cubicBezTo>
                    <a:pt x="713" y="11372"/>
                    <a:pt x="50" y="13532"/>
                    <a:pt x="2" y="15692"/>
                  </a:cubicBezTo>
                  <a:cubicBezTo>
                    <a:pt x="-45" y="17852"/>
                    <a:pt x="523" y="20012"/>
                    <a:pt x="2466" y="16772"/>
                  </a:cubicBezTo>
                  <a:cubicBezTo>
                    <a:pt x="4408" y="13532"/>
                    <a:pt x="7723" y="4892"/>
                    <a:pt x="11134" y="1652"/>
                  </a:cubicBezTo>
                  <a:cubicBezTo>
                    <a:pt x="14544" y="-1588"/>
                    <a:pt x="18050" y="572"/>
                    <a:pt x="21555" y="27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2" name="Line"/>
            <p:cNvSpPr/>
            <p:nvPr/>
          </p:nvSpPr>
          <p:spPr>
            <a:xfrm>
              <a:off x="6746818" y="995543"/>
              <a:ext cx="36801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6800"/>
                    <a:pt x="10200" y="12000"/>
                    <a:pt x="13800" y="8400"/>
                  </a:cubicBezTo>
                  <a:cubicBezTo>
                    <a:pt x="17400" y="4800"/>
                    <a:pt x="195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3" name="Line"/>
            <p:cNvSpPr/>
            <p:nvPr/>
          </p:nvSpPr>
          <p:spPr>
            <a:xfrm>
              <a:off x="5742462" y="3249594"/>
              <a:ext cx="26560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3323"/>
                  </a:moveTo>
                  <a:cubicBezTo>
                    <a:pt x="5891" y="1662"/>
                    <a:pt x="11782" y="0"/>
                    <a:pt x="15709" y="0"/>
                  </a:cubicBezTo>
                  <a:cubicBezTo>
                    <a:pt x="19637" y="0"/>
                    <a:pt x="21600" y="1662"/>
                    <a:pt x="19636" y="5538"/>
                  </a:cubicBezTo>
                  <a:cubicBezTo>
                    <a:pt x="17673" y="9415"/>
                    <a:pt x="11782" y="15508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4" name="Line"/>
            <p:cNvSpPr/>
            <p:nvPr/>
          </p:nvSpPr>
          <p:spPr>
            <a:xfrm>
              <a:off x="5727128" y="3548600"/>
              <a:ext cx="153339" cy="15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1440" y="1080"/>
                    <a:pt x="2880" y="2160"/>
                    <a:pt x="4500" y="2700"/>
                  </a:cubicBezTo>
                  <a:cubicBezTo>
                    <a:pt x="6120" y="3240"/>
                    <a:pt x="7920" y="3240"/>
                    <a:pt x="9540" y="3780"/>
                  </a:cubicBezTo>
                  <a:cubicBezTo>
                    <a:pt x="11160" y="4320"/>
                    <a:pt x="12600" y="5400"/>
                    <a:pt x="12960" y="7020"/>
                  </a:cubicBezTo>
                  <a:cubicBezTo>
                    <a:pt x="13320" y="8640"/>
                    <a:pt x="12600" y="10800"/>
                    <a:pt x="12240" y="12960"/>
                  </a:cubicBezTo>
                  <a:cubicBezTo>
                    <a:pt x="11880" y="15120"/>
                    <a:pt x="11880" y="17280"/>
                    <a:pt x="12600" y="18900"/>
                  </a:cubicBezTo>
                  <a:cubicBezTo>
                    <a:pt x="13320" y="20520"/>
                    <a:pt x="14760" y="21600"/>
                    <a:pt x="16380" y="21240"/>
                  </a:cubicBezTo>
                  <a:cubicBezTo>
                    <a:pt x="18000" y="20880"/>
                    <a:pt x="19800" y="1908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5" name="Line"/>
            <p:cNvSpPr/>
            <p:nvPr/>
          </p:nvSpPr>
          <p:spPr>
            <a:xfrm>
              <a:off x="6164139" y="3257260"/>
              <a:ext cx="1" cy="199339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6" name="Line"/>
            <p:cNvSpPr/>
            <p:nvPr/>
          </p:nvSpPr>
          <p:spPr>
            <a:xfrm>
              <a:off x="6204539" y="3556267"/>
              <a:ext cx="6693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20953" y="0"/>
                  </a:moveTo>
                  <a:cubicBezTo>
                    <a:pt x="16953" y="0"/>
                    <a:pt x="12953" y="0"/>
                    <a:pt x="8953" y="248"/>
                  </a:cubicBezTo>
                  <a:cubicBezTo>
                    <a:pt x="4953" y="497"/>
                    <a:pt x="953" y="993"/>
                    <a:pt x="153" y="2359"/>
                  </a:cubicBezTo>
                  <a:cubicBezTo>
                    <a:pt x="-647" y="3724"/>
                    <a:pt x="1753" y="5959"/>
                    <a:pt x="5753" y="8566"/>
                  </a:cubicBezTo>
                  <a:cubicBezTo>
                    <a:pt x="9753" y="11172"/>
                    <a:pt x="15353" y="14152"/>
                    <a:pt x="16553" y="16386"/>
                  </a:cubicBezTo>
                  <a:cubicBezTo>
                    <a:pt x="17753" y="18621"/>
                    <a:pt x="14553" y="20110"/>
                    <a:pt x="113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7" name="Line"/>
            <p:cNvSpPr/>
            <p:nvPr/>
          </p:nvSpPr>
          <p:spPr>
            <a:xfrm>
              <a:off x="6164139" y="3525600"/>
              <a:ext cx="207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429"/>
                    <a:pt x="11733" y="9257"/>
                    <a:pt x="15333" y="5657"/>
                  </a:cubicBezTo>
                  <a:cubicBezTo>
                    <a:pt x="18933" y="2057"/>
                    <a:pt x="2026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8" name="Line"/>
            <p:cNvSpPr/>
            <p:nvPr/>
          </p:nvSpPr>
          <p:spPr>
            <a:xfrm>
              <a:off x="2783062" y="3268421"/>
              <a:ext cx="2921067" cy="34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624" y="20735"/>
                    <a:pt x="1247" y="19929"/>
                    <a:pt x="1909" y="19042"/>
                  </a:cubicBezTo>
                  <a:cubicBezTo>
                    <a:pt x="2570" y="18156"/>
                    <a:pt x="3269" y="17189"/>
                    <a:pt x="3940" y="16383"/>
                  </a:cubicBezTo>
                  <a:cubicBezTo>
                    <a:pt x="4611" y="15577"/>
                    <a:pt x="5254" y="14932"/>
                    <a:pt x="5943" y="14287"/>
                  </a:cubicBezTo>
                  <a:cubicBezTo>
                    <a:pt x="6633" y="13642"/>
                    <a:pt x="7370" y="12998"/>
                    <a:pt x="8041" y="12272"/>
                  </a:cubicBezTo>
                  <a:cubicBezTo>
                    <a:pt x="8712" y="11547"/>
                    <a:pt x="9317" y="10741"/>
                    <a:pt x="9978" y="9854"/>
                  </a:cubicBezTo>
                  <a:cubicBezTo>
                    <a:pt x="10639" y="8968"/>
                    <a:pt x="11357" y="8001"/>
                    <a:pt x="12076" y="7195"/>
                  </a:cubicBezTo>
                  <a:cubicBezTo>
                    <a:pt x="12794" y="6389"/>
                    <a:pt x="13512" y="5744"/>
                    <a:pt x="14164" y="5099"/>
                  </a:cubicBezTo>
                  <a:cubicBezTo>
                    <a:pt x="14816" y="4454"/>
                    <a:pt x="15402" y="3810"/>
                    <a:pt x="15940" y="3245"/>
                  </a:cubicBezTo>
                  <a:cubicBezTo>
                    <a:pt x="16479" y="2681"/>
                    <a:pt x="16970" y="2198"/>
                    <a:pt x="17424" y="1795"/>
                  </a:cubicBezTo>
                  <a:cubicBezTo>
                    <a:pt x="17877" y="1392"/>
                    <a:pt x="18293" y="1069"/>
                    <a:pt x="18699" y="747"/>
                  </a:cubicBezTo>
                  <a:cubicBezTo>
                    <a:pt x="19106" y="425"/>
                    <a:pt x="19502" y="102"/>
                    <a:pt x="19984" y="22"/>
                  </a:cubicBezTo>
                  <a:cubicBezTo>
                    <a:pt x="20466" y="-59"/>
                    <a:pt x="21033" y="102"/>
                    <a:pt x="21600" y="2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9" name="Line"/>
            <p:cNvSpPr/>
            <p:nvPr/>
          </p:nvSpPr>
          <p:spPr>
            <a:xfrm>
              <a:off x="5688795" y="2582578"/>
              <a:ext cx="76669" cy="74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596"/>
                    <a:pt x="7200" y="17592"/>
                    <a:pt x="9000" y="15254"/>
                  </a:cubicBezTo>
                  <a:cubicBezTo>
                    <a:pt x="10800" y="12915"/>
                    <a:pt x="10800" y="10243"/>
                    <a:pt x="10440" y="8165"/>
                  </a:cubicBezTo>
                  <a:cubicBezTo>
                    <a:pt x="10080" y="6087"/>
                    <a:pt x="9360" y="4602"/>
                    <a:pt x="11160" y="3340"/>
                  </a:cubicBezTo>
                  <a:cubicBezTo>
                    <a:pt x="12960" y="2078"/>
                    <a:pt x="17280" y="10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0" name="Line"/>
            <p:cNvSpPr/>
            <p:nvPr/>
          </p:nvSpPr>
          <p:spPr>
            <a:xfrm>
              <a:off x="5719462" y="2590245"/>
              <a:ext cx="460011" cy="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0800"/>
                    <a:pt x="6480" y="21600"/>
                    <a:pt x="10080" y="21600"/>
                  </a:cubicBezTo>
                  <a:cubicBezTo>
                    <a:pt x="13680" y="21600"/>
                    <a:pt x="1764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1" name="Line"/>
            <p:cNvSpPr/>
            <p:nvPr/>
          </p:nvSpPr>
          <p:spPr>
            <a:xfrm>
              <a:off x="6179472" y="1897279"/>
              <a:ext cx="38335" cy="72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4320" y="19482"/>
                    <a:pt x="8640" y="17429"/>
                    <a:pt x="10080" y="15337"/>
                  </a:cubicBezTo>
                  <a:cubicBezTo>
                    <a:pt x="11520" y="13246"/>
                    <a:pt x="10080" y="11116"/>
                    <a:pt x="7920" y="9291"/>
                  </a:cubicBezTo>
                  <a:cubicBezTo>
                    <a:pt x="5760" y="7466"/>
                    <a:pt x="2880" y="5944"/>
                    <a:pt x="1440" y="4613"/>
                  </a:cubicBezTo>
                  <a:cubicBezTo>
                    <a:pt x="0" y="3282"/>
                    <a:pt x="0" y="2142"/>
                    <a:pt x="0" y="1381"/>
                  </a:cubicBezTo>
                  <a:cubicBezTo>
                    <a:pt x="0" y="621"/>
                    <a:pt x="0" y="240"/>
                    <a:pt x="3600" y="88"/>
                  </a:cubicBezTo>
                  <a:cubicBezTo>
                    <a:pt x="7200" y="-64"/>
                    <a:pt x="14400" y="12"/>
                    <a:pt x="21600" y="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2" name="Line"/>
            <p:cNvSpPr/>
            <p:nvPr/>
          </p:nvSpPr>
          <p:spPr>
            <a:xfrm>
              <a:off x="6141138" y="1900230"/>
              <a:ext cx="161003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7" y="514"/>
                    <a:pt x="2194" y="1029"/>
                    <a:pt x="3189" y="1800"/>
                  </a:cubicBezTo>
                  <a:cubicBezTo>
                    <a:pt x="4183" y="2571"/>
                    <a:pt x="5074" y="3600"/>
                    <a:pt x="6051" y="4629"/>
                  </a:cubicBezTo>
                  <a:cubicBezTo>
                    <a:pt x="7029" y="5657"/>
                    <a:pt x="8091" y="6686"/>
                    <a:pt x="9189" y="7457"/>
                  </a:cubicBezTo>
                  <a:cubicBezTo>
                    <a:pt x="10286" y="8229"/>
                    <a:pt x="11417" y="8743"/>
                    <a:pt x="12360" y="9514"/>
                  </a:cubicBezTo>
                  <a:cubicBezTo>
                    <a:pt x="13303" y="10286"/>
                    <a:pt x="14057" y="11314"/>
                    <a:pt x="14829" y="12343"/>
                  </a:cubicBezTo>
                  <a:cubicBezTo>
                    <a:pt x="15600" y="13371"/>
                    <a:pt x="16389" y="14400"/>
                    <a:pt x="17246" y="15686"/>
                  </a:cubicBezTo>
                  <a:cubicBezTo>
                    <a:pt x="18103" y="16971"/>
                    <a:pt x="19029" y="18514"/>
                    <a:pt x="19766" y="19543"/>
                  </a:cubicBezTo>
                  <a:cubicBezTo>
                    <a:pt x="20503" y="20571"/>
                    <a:pt x="21051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3" name="Line"/>
            <p:cNvSpPr/>
            <p:nvPr/>
          </p:nvSpPr>
          <p:spPr>
            <a:xfrm>
              <a:off x="0" y="4736960"/>
              <a:ext cx="11040249" cy="62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78"/>
                  </a:moveTo>
                  <a:cubicBezTo>
                    <a:pt x="155" y="3951"/>
                    <a:pt x="310" y="3424"/>
                    <a:pt x="477" y="2985"/>
                  </a:cubicBezTo>
                  <a:cubicBezTo>
                    <a:pt x="645" y="2546"/>
                    <a:pt x="825" y="2195"/>
                    <a:pt x="1000" y="1888"/>
                  </a:cubicBezTo>
                  <a:cubicBezTo>
                    <a:pt x="1175" y="1580"/>
                    <a:pt x="1345" y="1317"/>
                    <a:pt x="1532" y="1185"/>
                  </a:cubicBezTo>
                  <a:cubicBezTo>
                    <a:pt x="1720" y="1054"/>
                    <a:pt x="1925" y="1054"/>
                    <a:pt x="2122" y="1054"/>
                  </a:cubicBezTo>
                  <a:cubicBezTo>
                    <a:pt x="2320" y="1054"/>
                    <a:pt x="2510" y="1054"/>
                    <a:pt x="2693" y="1010"/>
                  </a:cubicBezTo>
                  <a:cubicBezTo>
                    <a:pt x="2875" y="966"/>
                    <a:pt x="3050" y="878"/>
                    <a:pt x="3237" y="790"/>
                  </a:cubicBezTo>
                  <a:cubicBezTo>
                    <a:pt x="3425" y="702"/>
                    <a:pt x="3625" y="615"/>
                    <a:pt x="3833" y="527"/>
                  </a:cubicBezTo>
                  <a:cubicBezTo>
                    <a:pt x="4040" y="439"/>
                    <a:pt x="4255" y="351"/>
                    <a:pt x="4443" y="263"/>
                  </a:cubicBezTo>
                  <a:cubicBezTo>
                    <a:pt x="4630" y="176"/>
                    <a:pt x="4790" y="88"/>
                    <a:pt x="5000" y="44"/>
                  </a:cubicBezTo>
                  <a:cubicBezTo>
                    <a:pt x="5210" y="0"/>
                    <a:pt x="5470" y="0"/>
                    <a:pt x="5682" y="0"/>
                  </a:cubicBezTo>
                  <a:cubicBezTo>
                    <a:pt x="5895" y="0"/>
                    <a:pt x="6060" y="0"/>
                    <a:pt x="6235" y="0"/>
                  </a:cubicBezTo>
                  <a:cubicBezTo>
                    <a:pt x="6410" y="0"/>
                    <a:pt x="6595" y="0"/>
                    <a:pt x="6785" y="88"/>
                  </a:cubicBezTo>
                  <a:cubicBezTo>
                    <a:pt x="6975" y="176"/>
                    <a:pt x="7170" y="351"/>
                    <a:pt x="7368" y="483"/>
                  </a:cubicBezTo>
                  <a:cubicBezTo>
                    <a:pt x="7565" y="615"/>
                    <a:pt x="7765" y="702"/>
                    <a:pt x="7968" y="834"/>
                  </a:cubicBezTo>
                  <a:cubicBezTo>
                    <a:pt x="8170" y="966"/>
                    <a:pt x="8375" y="1141"/>
                    <a:pt x="8583" y="1317"/>
                  </a:cubicBezTo>
                  <a:cubicBezTo>
                    <a:pt x="8790" y="1493"/>
                    <a:pt x="9000" y="1668"/>
                    <a:pt x="9215" y="1888"/>
                  </a:cubicBezTo>
                  <a:cubicBezTo>
                    <a:pt x="9430" y="2107"/>
                    <a:pt x="9650" y="2371"/>
                    <a:pt x="9870" y="2590"/>
                  </a:cubicBezTo>
                  <a:cubicBezTo>
                    <a:pt x="10090" y="2810"/>
                    <a:pt x="10310" y="2985"/>
                    <a:pt x="10535" y="3205"/>
                  </a:cubicBezTo>
                  <a:cubicBezTo>
                    <a:pt x="10760" y="3424"/>
                    <a:pt x="10990" y="3688"/>
                    <a:pt x="11158" y="3863"/>
                  </a:cubicBezTo>
                  <a:cubicBezTo>
                    <a:pt x="11325" y="4039"/>
                    <a:pt x="11430" y="4127"/>
                    <a:pt x="11545" y="4259"/>
                  </a:cubicBezTo>
                  <a:cubicBezTo>
                    <a:pt x="11660" y="4390"/>
                    <a:pt x="11785" y="4566"/>
                    <a:pt x="11905" y="4698"/>
                  </a:cubicBezTo>
                  <a:cubicBezTo>
                    <a:pt x="12025" y="4829"/>
                    <a:pt x="12140" y="4917"/>
                    <a:pt x="12265" y="5049"/>
                  </a:cubicBezTo>
                  <a:cubicBezTo>
                    <a:pt x="12390" y="5180"/>
                    <a:pt x="12525" y="5356"/>
                    <a:pt x="12640" y="5488"/>
                  </a:cubicBezTo>
                  <a:cubicBezTo>
                    <a:pt x="12755" y="5620"/>
                    <a:pt x="12850" y="5707"/>
                    <a:pt x="12968" y="5795"/>
                  </a:cubicBezTo>
                  <a:cubicBezTo>
                    <a:pt x="13085" y="5883"/>
                    <a:pt x="13225" y="5971"/>
                    <a:pt x="13348" y="6059"/>
                  </a:cubicBezTo>
                  <a:cubicBezTo>
                    <a:pt x="13470" y="6146"/>
                    <a:pt x="13575" y="6234"/>
                    <a:pt x="13690" y="6366"/>
                  </a:cubicBezTo>
                  <a:cubicBezTo>
                    <a:pt x="13805" y="6498"/>
                    <a:pt x="13930" y="6673"/>
                    <a:pt x="14055" y="6849"/>
                  </a:cubicBezTo>
                  <a:cubicBezTo>
                    <a:pt x="14180" y="7024"/>
                    <a:pt x="14305" y="7200"/>
                    <a:pt x="14425" y="7332"/>
                  </a:cubicBezTo>
                  <a:cubicBezTo>
                    <a:pt x="14545" y="7463"/>
                    <a:pt x="14660" y="7551"/>
                    <a:pt x="14775" y="7683"/>
                  </a:cubicBezTo>
                  <a:cubicBezTo>
                    <a:pt x="14890" y="7815"/>
                    <a:pt x="15005" y="7990"/>
                    <a:pt x="15125" y="8166"/>
                  </a:cubicBezTo>
                  <a:cubicBezTo>
                    <a:pt x="15245" y="8341"/>
                    <a:pt x="15370" y="8517"/>
                    <a:pt x="15488" y="8649"/>
                  </a:cubicBezTo>
                  <a:cubicBezTo>
                    <a:pt x="15605" y="8780"/>
                    <a:pt x="15715" y="8868"/>
                    <a:pt x="15830" y="9000"/>
                  </a:cubicBezTo>
                  <a:cubicBezTo>
                    <a:pt x="15945" y="9132"/>
                    <a:pt x="16065" y="9307"/>
                    <a:pt x="16288" y="9659"/>
                  </a:cubicBezTo>
                  <a:cubicBezTo>
                    <a:pt x="16510" y="10010"/>
                    <a:pt x="16835" y="10537"/>
                    <a:pt x="17103" y="10976"/>
                  </a:cubicBezTo>
                  <a:cubicBezTo>
                    <a:pt x="17370" y="11415"/>
                    <a:pt x="17580" y="11766"/>
                    <a:pt x="17780" y="12117"/>
                  </a:cubicBezTo>
                  <a:cubicBezTo>
                    <a:pt x="17980" y="12468"/>
                    <a:pt x="18170" y="12820"/>
                    <a:pt x="18358" y="13171"/>
                  </a:cubicBezTo>
                  <a:cubicBezTo>
                    <a:pt x="18545" y="13522"/>
                    <a:pt x="18730" y="13873"/>
                    <a:pt x="18900" y="14224"/>
                  </a:cubicBezTo>
                  <a:cubicBezTo>
                    <a:pt x="19070" y="14576"/>
                    <a:pt x="19225" y="14927"/>
                    <a:pt x="19380" y="15278"/>
                  </a:cubicBezTo>
                  <a:cubicBezTo>
                    <a:pt x="19535" y="15629"/>
                    <a:pt x="19690" y="15980"/>
                    <a:pt x="19870" y="16420"/>
                  </a:cubicBezTo>
                  <a:cubicBezTo>
                    <a:pt x="20050" y="16859"/>
                    <a:pt x="20255" y="17385"/>
                    <a:pt x="20460" y="17912"/>
                  </a:cubicBezTo>
                  <a:cubicBezTo>
                    <a:pt x="20665" y="18439"/>
                    <a:pt x="20870" y="18966"/>
                    <a:pt x="21060" y="19580"/>
                  </a:cubicBezTo>
                  <a:cubicBezTo>
                    <a:pt x="21250" y="20195"/>
                    <a:pt x="21425" y="20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4" name="Line"/>
            <p:cNvSpPr/>
            <p:nvPr/>
          </p:nvSpPr>
          <p:spPr>
            <a:xfrm>
              <a:off x="107335" y="5219971"/>
              <a:ext cx="11868269" cy="98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" y="167"/>
                    <a:pt x="288" y="335"/>
                    <a:pt x="456" y="391"/>
                  </a:cubicBezTo>
                  <a:cubicBezTo>
                    <a:pt x="623" y="447"/>
                    <a:pt x="814" y="391"/>
                    <a:pt x="988" y="335"/>
                  </a:cubicBezTo>
                  <a:cubicBezTo>
                    <a:pt x="1163" y="279"/>
                    <a:pt x="1321" y="223"/>
                    <a:pt x="1486" y="167"/>
                  </a:cubicBezTo>
                  <a:cubicBezTo>
                    <a:pt x="1651" y="112"/>
                    <a:pt x="1823" y="56"/>
                    <a:pt x="1991" y="28"/>
                  </a:cubicBezTo>
                  <a:cubicBezTo>
                    <a:pt x="2158" y="0"/>
                    <a:pt x="2321" y="0"/>
                    <a:pt x="2495" y="0"/>
                  </a:cubicBezTo>
                  <a:cubicBezTo>
                    <a:pt x="2670" y="0"/>
                    <a:pt x="2856" y="0"/>
                    <a:pt x="3026" y="0"/>
                  </a:cubicBezTo>
                  <a:cubicBezTo>
                    <a:pt x="3195" y="0"/>
                    <a:pt x="3349" y="0"/>
                    <a:pt x="3516" y="0"/>
                  </a:cubicBezTo>
                  <a:cubicBezTo>
                    <a:pt x="3684" y="0"/>
                    <a:pt x="3865" y="0"/>
                    <a:pt x="4047" y="0"/>
                  </a:cubicBezTo>
                  <a:cubicBezTo>
                    <a:pt x="4228" y="0"/>
                    <a:pt x="4409" y="0"/>
                    <a:pt x="4600" y="28"/>
                  </a:cubicBezTo>
                  <a:cubicBezTo>
                    <a:pt x="4791" y="56"/>
                    <a:pt x="4991" y="112"/>
                    <a:pt x="5160" y="140"/>
                  </a:cubicBezTo>
                  <a:cubicBezTo>
                    <a:pt x="5330" y="167"/>
                    <a:pt x="5470" y="167"/>
                    <a:pt x="5614" y="223"/>
                  </a:cubicBezTo>
                  <a:cubicBezTo>
                    <a:pt x="5758" y="279"/>
                    <a:pt x="5907" y="391"/>
                    <a:pt x="6063" y="502"/>
                  </a:cubicBezTo>
                  <a:cubicBezTo>
                    <a:pt x="6219" y="614"/>
                    <a:pt x="6381" y="726"/>
                    <a:pt x="6540" y="837"/>
                  </a:cubicBezTo>
                  <a:cubicBezTo>
                    <a:pt x="6698" y="949"/>
                    <a:pt x="6851" y="1060"/>
                    <a:pt x="7005" y="1172"/>
                  </a:cubicBezTo>
                  <a:cubicBezTo>
                    <a:pt x="7158" y="1284"/>
                    <a:pt x="7312" y="1395"/>
                    <a:pt x="7467" y="1535"/>
                  </a:cubicBezTo>
                  <a:cubicBezTo>
                    <a:pt x="7623" y="1674"/>
                    <a:pt x="7781" y="1842"/>
                    <a:pt x="7949" y="2009"/>
                  </a:cubicBezTo>
                  <a:cubicBezTo>
                    <a:pt x="8116" y="2177"/>
                    <a:pt x="8293" y="2344"/>
                    <a:pt x="8463" y="2512"/>
                  </a:cubicBezTo>
                  <a:cubicBezTo>
                    <a:pt x="8633" y="2679"/>
                    <a:pt x="8795" y="2847"/>
                    <a:pt x="8967" y="3042"/>
                  </a:cubicBezTo>
                  <a:cubicBezTo>
                    <a:pt x="9140" y="3237"/>
                    <a:pt x="9321" y="3460"/>
                    <a:pt x="9500" y="3656"/>
                  </a:cubicBezTo>
                  <a:cubicBezTo>
                    <a:pt x="9679" y="3851"/>
                    <a:pt x="9856" y="4019"/>
                    <a:pt x="10033" y="4186"/>
                  </a:cubicBezTo>
                  <a:cubicBezTo>
                    <a:pt x="10209" y="4353"/>
                    <a:pt x="10386" y="4521"/>
                    <a:pt x="10574" y="4716"/>
                  </a:cubicBezTo>
                  <a:cubicBezTo>
                    <a:pt x="10763" y="4912"/>
                    <a:pt x="10963" y="5135"/>
                    <a:pt x="11158" y="5358"/>
                  </a:cubicBezTo>
                  <a:cubicBezTo>
                    <a:pt x="11353" y="5581"/>
                    <a:pt x="11544" y="5805"/>
                    <a:pt x="11737" y="6028"/>
                  </a:cubicBezTo>
                  <a:cubicBezTo>
                    <a:pt x="11930" y="6251"/>
                    <a:pt x="12126" y="6474"/>
                    <a:pt x="12323" y="6726"/>
                  </a:cubicBezTo>
                  <a:cubicBezTo>
                    <a:pt x="12521" y="6977"/>
                    <a:pt x="12721" y="7256"/>
                    <a:pt x="12919" y="7507"/>
                  </a:cubicBezTo>
                  <a:cubicBezTo>
                    <a:pt x="13116" y="7758"/>
                    <a:pt x="13312" y="7981"/>
                    <a:pt x="13512" y="8233"/>
                  </a:cubicBezTo>
                  <a:cubicBezTo>
                    <a:pt x="13712" y="8484"/>
                    <a:pt x="13916" y="8763"/>
                    <a:pt x="14121" y="9042"/>
                  </a:cubicBezTo>
                  <a:cubicBezTo>
                    <a:pt x="14326" y="9321"/>
                    <a:pt x="14530" y="9600"/>
                    <a:pt x="14737" y="9907"/>
                  </a:cubicBezTo>
                  <a:cubicBezTo>
                    <a:pt x="14944" y="10214"/>
                    <a:pt x="15153" y="10549"/>
                    <a:pt x="15358" y="10856"/>
                  </a:cubicBezTo>
                  <a:cubicBezTo>
                    <a:pt x="15563" y="11163"/>
                    <a:pt x="15763" y="11442"/>
                    <a:pt x="15965" y="11721"/>
                  </a:cubicBezTo>
                  <a:cubicBezTo>
                    <a:pt x="16167" y="12000"/>
                    <a:pt x="16372" y="12279"/>
                    <a:pt x="16570" y="12558"/>
                  </a:cubicBezTo>
                  <a:cubicBezTo>
                    <a:pt x="16767" y="12837"/>
                    <a:pt x="16958" y="13116"/>
                    <a:pt x="17151" y="13395"/>
                  </a:cubicBezTo>
                  <a:cubicBezTo>
                    <a:pt x="17344" y="13674"/>
                    <a:pt x="17540" y="13953"/>
                    <a:pt x="17728" y="14233"/>
                  </a:cubicBezTo>
                  <a:cubicBezTo>
                    <a:pt x="17916" y="14512"/>
                    <a:pt x="18098" y="14791"/>
                    <a:pt x="18279" y="15070"/>
                  </a:cubicBezTo>
                  <a:cubicBezTo>
                    <a:pt x="18460" y="15349"/>
                    <a:pt x="18642" y="15628"/>
                    <a:pt x="18809" y="15907"/>
                  </a:cubicBezTo>
                  <a:cubicBezTo>
                    <a:pt x="18977" y="16186"/>
                    <a:pt x="19130" y="16465"/>
                    <a:pt x="19321" y="16800"/>
                  </a:cubicBezTo>
                  <a:cubicBezTo>
                    <a:pt x="19512" y="17135"/>
                    <a:pt x="19740" y="17526"/>
                    <a:pt x="19960" y="17916"/>
                  </a:cubicBezTo>
                  <a:cubicBezTo>
                    <a:pt x="20181" y="18307"/>
                    <a:pt x="20395" y="18698"/>
                    <a:pt x="20593" y="19116"/>
                  </a:cubicBezTo>
                  <a:cubicBezTo>
                    <a:pt x="20791" y="19535"/>
                    <a:pt x="20972" y="19981"/>
                    <a:pt x="21137" y="20400"/>
                  </a:cubicBezTo>
                  <a:cubicBezTo>
                    <a:pt x="21302" y="20819"/>
                    <a:pt x="21451" y="212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5" name="Line"/>
            <p:cNvSpPr/>
            <p:nvPr/>
          </p:nvSpPr>
          <p:spPr>
            <a:xfrm>
              <a:off x="337340" y="4903468"/>
              <a:ext cx="406344" cy="22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3049"/>
                  </a:moveTo>
                  <a:cubicBezTo>
                    <a:pt x="408" y="1862"/>
                    <a:pt x="815" y="675"/>
                    <a:pt x="2581" y="201"/>
                  </a:cubicBezTo>
                  <a:cubicBezTo>
                    <a:pt x="4347" y="-274"/>
                    <a:pt x="7472" y="-37"/>
                    <a:pt x="9306" y="2337"/>
                  </a:cubicBezTo>
                  <a:cubicBezTo>
                    <a:pt x="11140" y="4711"/>
                    <a:pt x="11683" y="9221"/>
                    <a:pt x="11411" y="12662"/>
                  </a:cubicBezTo>
                  <a:cubicBezTo>
                    <a:pt x="11140" y="16104"/>
                    <a:pt x="10053" y="18478"/>
                    <a:pt x="9102" y="19783"/>
                  </a:cubicBezTo>
                  <a:cubicBezTo>
                    <a:pt x="8151" y="21089"/>
                    <a:pt x="7336" y="21326"/>
                    <a:pt x="6860" y="20614"/>
                  </a:cubicBezTo>
                  <a:cubicBezTo>
                    <a:pt x="6385" y="19902"/>
                    <a:pt x="6249" y="18240"/>
                    <a:pt x="6792" y="16341"/>
                  </a:cubicBezTo>
                  <a:cubicBezTo>
                    <a:pt x="7336" y="14442"/>
                    <a:pt x="8558" y="12306"/>
                    <a:pt x="9509" y="10763"/>
                  </a:cubicBezTo>
                  <a:cubicBezTo>
                    <a:pt x="10460" y="9220"/>
                    <a:pt x="11140" y="8271"/>
                    <a:pt x="11955" y="7322"/>
                  </a:cubicBezTo>
                  <a:cubicBezTo>
                    <a:pt x="12770" y="6372"/>
                    <a:pt x="13721" y="5423"/>
                    <a:pt x="13992" y="5660"/>
                  </a:cubicBezTo>
                  <a:cubicBezTo>
                    <a:pt x="14264" y="5897"/>
                    <a:pt x="13857" y="7322"/>
                    <a:pt x="13585" y="8627"/>
                  </a:cubicBezTo>
                  <a:cubicBezTo>
                    <a:pt x="13313" y="9933"/>
                    <a:pt x="13177" y="11119"/>
                    <a:pt x="13449" y="12781"/>
                  </a:cubicBezTo>
                  <a:cubicBezTo>
                    <a:pt x="13721" y="14442"/>
                    <a:pt x="14400" y="16579"/>
                    <a:pt x="15826" y="17766"/>
                  </a:cubicBezTo>
                  <a:cubicBezTo>
                    <a:pt x="17253" y="18952"/>
                    <a:pt x="19426" y="19190"/>
                    <a:pt x="2160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6" name="Line"/>
            <p:cNvSpPr/>
            <p:nvPr/>
          </p:nvSpPr>
          <p:spPr>
            <a:xfrm>
              <a:off x="992515" y="4851963"/>
              <a:ext cx="119177" cy="294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85" fill="norm" stroke="1" extrusionOk="0">
                  <a:moveTo>
                    <a:pt x="18674" y="0"/>
                  </a:moveTo>
                  <a:cubicBezTo>
                    <a:pt x="19133" y="712"/>
                    <a:pt x="19593" y="1425"/>
                    <a:pt x="20052" y="2194"/>
                  </a:cubicBezTo>
                  <a:cubicBezTo>
                    <a:pt x="20512" y="2962"/>
                    <a:pt x="20971" y="3787"/>
                    <a:pt x="21201" y="4556"/>
                  </a:cubicBezTo>
                  <a:cubicBezTo>
                    <a:pt x="21431" y="5325"/>
                    <a:pt x="21431" y="6037"/>
                    <a:pt x="21431" y="6759"/>
                  </a:cubicBezTo>
                  <a:cubicBezTo>
                    <a:pt x="21431" y="7481"/>
                    <a:pt x="21431" y="8212"/>
                    <a:pt x="20742" y="8962"/>
                  </a:cubicBezTo>
                  <a:cubicBezTo>
                    <a:pt x="20052" y="9713"/>
                    <a:pt x="18674" y="10481"/>
                    <a:pt x="17525" y="11203"/>
                  </a:cubicBezTo>
                  <a:cubicBezTo>
                    <a:pt x="16376" y="11925"/>
                    <a:pt x="15457" y="12600"/>
                    <a:pt x="14308" y="13275"/>
                  </a:cubicBezTo>
                  <a:cubicBezTo>
                    <a:pt x="13159" y="13950"/>
                    <a:pt x="11780" y="14625"/>
                    <a:pt x="10401" y="15319"/>
                  </a:cubicBezTo>
                  <a:cubicBezTo>
                    <a:pt x="9022" y="16012"/>
                    <a:pt x="7644" y="16725"/>
                    <a:pt x="6265" y="17419"/>
                  </a:cubicBezTo>
                  <a:cubicBezTo>
                    <a:pt x="4886" y="18113"/>
                    <a:pt x="3508" y="18787"/>
                    <a:pt x="2588" y="19387"/>
                  </a:cubicBezTo>
                  <a:cubicBezTo>
                    <a:pt x="1669" y="19987"/>
                    <a:pt x="1210" y="20512"/>
                    <a:pt x="750" y="20831"/>
                  </a:cubicBezTo>
                  <a:cubicBezTo>
                    <a:pt x="291" y="21150"/>
                    <a:pt x="-169" y="21262"/>
                    <a:pt x="61" y="21366"/>
                  </a:cubicBezTo>
                  <a:cubicBezTo>
                    <a:pt x="291" y="21469"/>
                    <a:pt x="1210" y="21562"/>
                    <a:pt x="1899" y="21581"/>
                  </a:cubicBezTo>
                  <a:cubicBezTo>
                    <a:pt x="2588" y="21600"/>
                    <a:pt x="3048" y="21544"/>
                    <a:pt x="3508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7" name="Line"/>
            <p:cNvSpPr/>
            <p:nvPr/>
          </p:nvSpPr>
          <p:spPr>
            <a:xfrm>
              <a:off x="331420" y="5549645"/>
              <a:ext cx="136258" cy="19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39" fill="norm" stroke="1" extrusionOk="0">
                  <a:moveTo>
                    <a:pt x="5727" y="0"/>
                  </a:moveTo>
                  <a:cubicBezTo>
                    <a:pt x="3727" y="5330"/>
                    <a:pt x="1727" y="10660"/>
                    <a:pt x="727" y="14306"/>
                  </a:cubicBezTo>
                  <a:cubicBezTo>
                    <a:pt x="-273" y="17953"/>
                    <a:pt x="-273" y="19917"/>
                    <a:pt x="927" y="20758"/>
                  </a:cubicBezTo>
                  <a:cubicBezTo>
                    <a:pt x="2127" y="21600"/>
                    <a:pt x="4527" y="21319"/>
                    <a:pt x="8127" y="20057"/>
                  </a:cubicBezTo>
                  <a:cubicBezTo>
                    <a:pt x="11727" y="18795"/>
                    <a:pt x="16527" y="16551"/>
                    <a:pt x="21327" y="14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8" name="Line"/>
            <p:cNvSpPr/>
            <p:nvPr/>
          </p:nvSpPr>
          <p:spPr>
            <a:xfrm>
              <a:off x="444676" y="5672315"/>
              <a:ext cx="1533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7"/>
                    <a:pt x="7200" y="9755"/>
                    <a:pt x="3600" y="13355"/>
                  </a:cubicBezTo>
                  <a:cubicBezTo>
                    <a:pt x="0" y="16955"/>
                    <a:pt x="0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9" name="Line"/>
            <p:cNvSpPr/>
            <p:nvPr/>
          </p:nvSpPr>
          <p:spPr>
            <a:xfrm>
              <a:off x="322007" y="6413443"/>
              <a:ext cx="142093" cy="37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40" fill="norm" stroke="1" extrusionOk="0">
                  <a:moveTo>
                    <a:pt x="14779" y="146"/>
                  </a:moveTo>
                  <a:cubicBezTo>
                    <a:pt x="12884" y="0"/>
                    <a:pt x="10989" y="-146"/>
                    <a:pt x="8716" y="292"/>
                  </a:cubicBezTo>
                  <a:cubicBezTo>
                    <a:pt x="6442" y="730"/>
                    <a:pt x="3789" y="1751"/>
                    <a:pt x="3032" y="2919"/>
                  </a:cubicBezTo>
                  <a:cubicBezTo>
                    <a:pt x="2274" y="4086"/>
                    <a:pt x="3411" y="5400"/>
                    <a:pt x="6442" y="7151"/>
                  </a:cubicBezTo>
                  <a:cubicBezTo>
                    <a:pt x="9474" y="8903"/>
                    <a:pt x="14400" y="11092"/>
                    <a:pt x="17432" y="13062"/>
                  </a:cubicBezTo>
                  <a:cubicBezTo>
                    <a:pt x="20463" y="15032"/>
                    <a:pt x="21600" y="16784"/>
                    <a:pt x="20842" y="18243"/>
                  </a:cubicBezTo>
                  <a:cubicBezTo>
                    <a:pt x="20084" y="19703"/>
                    <a:pt x="17432" y="20870"/>
                    <a:pt x="13642" y="21162"/>
                  </a:cubicBezTo>
                  <a:cubicBezTo>
                    <a:pt x="9853" y="21454"/>
                    <a:pt x="4926" y="20870"/>
                    <a:pt x="0" y="2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0" name="Line"/>
            <p:cNvSpPr/>
            <p:nvPr/>
          </p:nvSpPr>
          <p:spPr>
            <a:xfrm>
              <a:off x="299006" y="6331663"/>
              <a:ext cx="32967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5709"/>
                    <a:pt x="10047" y="9818"/>
                    <a:pt x="13647" y="6218"/>
                  </a:cubicBezTo>
                  <a:cubicBezTo>
                    <a:pt x="17247" y="2618"/>
                    <a:pt x="1942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1" name="Line"/>
            <p:cNvSpPr/>
            <p:nvPr/>
          </p:nvSpPr>
          <p:spPr>
            <a:xfrm>
              <a:off x="1495033" y="4882630"/>
              <a:ext cx="9200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18"/>
                    <a:pt x="12000" y="8836"/>
                    <a:pt x="8400" y="12436"/>
                  </a:cubicBezTo>
                  <a:cubicBezTo>
                    <a:pt x="4800" y="16036"/>
                    <a:pt x="240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2" name="Line"/>
            <p:cNvSpPr/>
            <p:nvPr/>
          </p:nvSpPr>
          <p:spPr>
            <a:xfrm>
              <a:off x="1502700" y="4851963"/>
              <a:ext cx="25300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7600"/>
                    <a:pt x="2618" y="13600"/>
                    <a:pt x="6109" y="10000"/>
                  </a:cubicBezTo>
                  <a:cubicBezTo>
                    <a:pt x="9600" y="6400"/>
                    <a:pt x="15273" y="3200"/>
                    <a:pt x="18218" y="1600"/>
                  </a:cubicBezTo>
                  <a:cubicBezTo>
                    <a:pt x="21164" y="0"/>
                    <a:pt x="21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3" name="Line"/>
            <p:cNvSpPr/>
            <p:nvPr/>
          </p:nvSpPr>
          <p:spPr>
            <a:xfrm>
              <a:off x="1502700" y="5012966"/>
              <a:ext cx="245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4" name="Line"/>
            <p:cNvSpPr/>
            <p:nvPr/>
          </p:nvSpPr>
          <p:spPr>
            <a:xfrm>
              <a:off x="1723562" y="5074301"/>
              <a:ext cx="1681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400"/>
                    <a:pt x="1783" y="8800"/>
                    <a:pt x="240" y="12400"/>
                  </a:cubicBezTo>
                  <a:cubicBezTo>
                    <a:pt x="-1303" y="16000"/>
                    <a:pt x="4868" y="18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5" name="Line"/>
            <p:cNvSpPr/>
            <p:nvPr/>
          </p:nvSpPr>
          <p:spPr>
            <a:xfrm>
              <a:off x="1865597" y="4905631"/>
              <a:ext cx="9711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1646"/>
                    <a:pt x="10232" y="3291"/>
                    <a:pt x="6253" y="5760"/>
                  </a:cubicBezTo>
                  <a:cubicBezTo>
                    <a:pt x="2274" y="8229"/>
                    <a:pt x="0" y="11520"/>
                    <a:pt x="0" y="14091"/>
                  </a:cubicBezTo>
                  <a:cubicBezTo>
                    <a:pt x="0" y="16663"/>
                    <a:pt x="2274" y="18514"/>
                    <a:pt x="4832" y="19646"/>
                  </a:cubicBezTo>
                  <a:cubicBezTo>
                    <a:pt x="7389" y="20777"/>
                    <a:pt x="10232" y="21189"/>
                    <a:pt x="130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6" name="Line"/>
            <p:cNvSpPr/>
            <p:nvPr/>
          </p:nvSpPr>
          <p:spPr>
            <a:xfrm>
              <a:off x="2008712" y="5020633"/>
              <a:ext cx="214672" cy="14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0"/>
                  </a:moveTo>
                  <a:cubicBezTo>
                    <a:pt x="2829" y="1543"/>
                    <a:pt x="5657" y="3086"/>
                    <a:pt x="7329" y="4821"/>
                  </a:cubicBezTo>
                  <a:cubicBezTo>
                    <a:pt x="9000" y="6557"/>
                    <a:pt x="9514" y="8486"/>
                    <a:pt x="9257" y="11186"/>
                  </a:cubicBezTo>
                  <a:cubicBezTo>
                    <a:pt x="9000" y="13886"/>
                    <a:pt x="7971" y="17357"/>
                    <a:pt x="6814" y="19286"/>
                  </a:cubicBezTo>
                  <a:cubicBezTo>
                    <a:pt x="5657" y="21214"/>
                    <a:pt x="4371" y="21600"/>
                    <a:pt x="3729" y="20829"/>
                  </a:cubicBezTo>
                  <a:cubicBezTo>
                    <a:pt x="3086" y="20057"/>
                    <a:pt x="3086" y="18129"/>
                    <a:pt x="4886" y="15236"/>
                  </a:cubicBezTo>
                  <a:cubicBezTo>
                    <a:pt x="6686" y="12343"/>
                    <a:pt x="10286" y="8486"/>
                    <a:pt x="12857" y="6171"/>
                  </a:cubicBezTo>
                  <a:cubicBezTo>
                    <a:pt x="15429" y="3857"/>
                    <a:pt x="16971" y="3086"/>
                    <a:pt x="17229" y="3471"/>
                  </a:cubicBezTo>
                  <a:cubicBezTo>
                    <a:pt x="17486" y="3857"/>
                    <a:pt x="16457" y="5400"/>
                    <a:pt x="15686" y="7136"/>
                  </a:cubicBezTo>
                  <a:cubicBezTo>
                    <a:pt x="14914" y="8871"/>
                    <a:pt x="14400" y="10800"/>
                    <a:pt x="14529" y="12536"/>
                  </a:cubicBezTo>
                  <a:cubicBezTo>
                    <a:pt x="14657" y="14271"/>
                    <a:pt x="15429" y="15814"/>
                    <a:pt x="16714" y="16586"/>
                  </a:cubicBezTo>
                  <a:cubicBezTo>
                    <a:pt x="18000" y="17357"/>
                    <a:pt x="19800" y="17357"/>
                    <a:pt x="21600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7" name="Line"/>
            <p:cNvSpPr/>
            <p:nvPr/>
          </p:nvSpPr>
          <p:spPr>
            <a:xfrm>
              <a:off x="2315385" y="4959299"/>
              <a:ext cx="3833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8" name="Line"/>
            <p:cNvSpPr/>
            <p:nvPr/>
          </p:nvSpPr>
          <p:spPr>
            <a:xfrm>
              <a:off x="1663065" y="4637764"/>
              <a:ext cx="192311" cy="12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326" fill="norm" stroke="1" extrusionOk="0">
                  <a:moveTo>
                    <a:pt x="2629" y="9526"/>
                  </a:moveTo>
                  <a:cubicBezTo>
                    <a:pt x="1492" y="12726"/>
                    <a:pt x="355" y="15926"/>
                    <a:pt x="71" y="16526"/>
                  </a:cubicBezTo>
                  <a:cubicBezTo>
                    <a:pt x="-213" y="17126"/>
                    <a:pt x="355" y="15126"/>
                    <a:pt x="1776" y="12126"/>
                  </a:cubicBezTo>
                  <a:cubicBezTo>
                    <a:pt x="3198" y="9126"/>
                    <a:pt x="5471" y="5126"/>
                    <a:pt x="8029" y="2526"/>
                  </a:cubicBezTo>
                  <a:cubicBezTo>
                    <a:pt x="10587" y="-74"/>
                    <a:pt x="13429" y="-1274"/>
                    <a:pt x="15703" y="1926"/>
                  </a:cubicBezTo>
                  <a:cubicBezTo>
                    <a:pt x="17976" y="5126"/>
                    <a:pt x="19682" y="12726"/>
                    <a:pt x="21387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9" name="Line"/>
            <p:cNvSpPr/>
            <p:nvPr/>
          </p:nvSpPr>
          <p:spPr>
            <a:xfrm>
              <a:off x="2238717" y="4927155"/>
              <a:ext cx="97606" cy="29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21" fill="norm" stroke="1" extrusionOk="0">
                  <a:moveTo>
                    <a:pt x="0" y="672"/>
                  </a:moveTo>
                  <a:cubicBezTo>
                    <a:pt x="2769" y="297"/>
                    <a:pt x="5538" y="-79"/>
                    <a:pt x="8031" y="15"/>
                  </a:cubicBezTo>
                  <a:cubicBezTo>
                    <a:pt x="10523" y="109"/>
                    <a:pt x="12738" y="672"/>
                    <a:pt x="15231" y="3302"/>
                  </a:cubicBezTo>
                  <a:cubicBezTo>
                    <a:pt x="17723" y="5931"/>
                    <a:pt x="20492" y="10627"/>
                    <a:pt x="21046" y="13820"/>
                  </a:cubicBezTo>
                  <a:cubicBezTo>
                    <a:pt x="21600" y="17013"/>
                    <a:pt x="19938" y="18704"/>
                    <a:pt x="17446" y="19737"/>
                  </a:cubicBezTo>
                  <a:cubicBezTo>
                    <a:pt x="14954" y="20770"/>
                    <a:pt x="11631" y="21145"/>
                    <a:pt x="8308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0" name="Line"/>
            <p:cNvSpPr/>
            <p:nvPr/>
          </p:nvSpPr>
          <p:spPr>
            <a:xfrm>
              <a:off x="3184294" y="4851963"/>
              <a:ext cx="77671" cy="305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16026" y="0"/>
                  </a:moveTo>
                  <a:cubicBezTo>
                    <a:pt x="18116" y="507"/>
                    <a:pt x="20206" y="1013"/>
                    <a:pt x="20903" y="1610"/>
                  </a:cubicBezTo>
                  <a:cubicBezTo>
                    <a:pt x="21600" y="2207"/>
                    <a:pt x="20903" y="2894"/>
                    <a:pt x="19510" y="3591"/>
                  </a:cubicBezTo>
                  <a:cubicBezTo>
                    <a:pt x="18116" y="4287"/>
                    <a:pt x="16026" y="4993"/>
                    <a:pt x="13935" y="5662"/>
                  </a:cubicBezTo>
                  <a:cubicBezTo>
                    <a:pt x="11845" y="6332"/>
                    <a:pt x="9755" y="6965"/>
                    <a:pt x="8013" y="7607"/>
                  </a:cubicBezTo>
                  <a:cubicBezTo>
                    <a:pt x="6271" y="8249"/>
                    <a:pt x="4877" y="8901"/>
                    <a:pt x="3832" y="9525"/>
                  </a:cubicBezTo>
                  <a:cubicBezTo>
                    <a:pt x="2787" y="10149"/>
                    <a:pt x="2090" y="10746"/>
                    <a:pt x="1394" y="11388"/>
                  </a:cubicBezTo>
                  <a:cubicBezTo>
                    <a:pt x="697" y="12030"/>
                    <a:pt x="0" y="12718"/>
                    <a:pt x="0" y="13387"/>
                  </a:cubicBezTo>
                  <a:cubicBezTo>
                    <a:pt x="0" y="14056"/>
                    <a:pt x="697" y="14708"/>
                    <a:pt x="1394" y="15413"/>
                  </a:cubicBezTo>
                  <a:cubicBezTo>
                    <a:pt x="2090" y="16119"/>
                    <a:pt x="2787" y="16878"/>
                    <a:pt x="3484" y="17593"/>
                  </a:cubicBezTo>
                  <a:cubicBezTo>
                    <a:pt x="4181" y="18308"/>
                    <a:pt x="4877" y="18977"/>
                    <a:pt x="5226" y="19547"/>
                  </a:cubicBezTo>
                  <a:cubicBezTo>
                    <a:pt x="5574" y="20117"/>
                    <a:pt x="5574" y="20587"/>
                    <a:pt x="6968" y="20913"/>
                  </a:cubicBezTo>
                  <a:cubicBezTo>
                    <a:pt x="8361" y="21238"/>
                    <a:pt x="11148" y="21419"/>
                    <a:pt x="13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1" name="Line"/>
            <p:cNvSpPr/>
            <p:nvPr/>
          </p:nvSpPr>
          <p:spPr>
            <a:xfrm>
              <a:off x="5608196" y="2310077"/>
              <a:ext cx="289459" cy="28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14" fill="norm" stroke="1" extrusionOk="0">
                  <a:moveTo>
                    <a:pt x="14160" y="2923"/>
                  </a:moveTo>
                  <a:cubicBezTo>
                    <a:pt x="13924" y="2111"/>
                    <a:pt x="13688" y="1299"/>
                    <a:pt x="13099" y="771"/>
                  </a:cubicBezTo>
                  <a:cubicBezTo>
                    <a:pt x="12510" y="244"/>
                    <a:pt x="11568" y="0"/>
                    <a:pt x="10468" y="0"/>
                  </a:cubicBezTo>
                  <a:cubicBezTo>
                    <a:pt x="9368" y="0"/>
                    <a:pt x="8112" y="244"/>
                    <a:pt x="6816" y="893"/>
                  </a:cubicBezTo>
                  <a:cubicBezTo>
                    <a:pt x="5520" y="1543"/>
                    <a:pt x="4184" y="2598"/>
                    <a:pt x="3163" y="3857"/>
                  </a:cubicBezTo>
                  <a:cubicBezTo>
                    <a:pt x="2142" y="5116"/>
                    <a:pt x="1435" y="6577"/>
                    <a:pt x="925" y="8283"/>
                  </a:cubicBezTo>
                  <a:cubicBezTo>
                    <a:pt x="414" y="9988"/>
                    <a:pt x="100" y="11937"/>
                    <a:pt x="22" y="13886"/>
                  </a:cubicBezTo>
                  <a:cubicBezTo>
                    <a:pt x="-57" y="15835"/>
                    <a:pt x="100" y="17783"/>
                    <a:pt x="218" y="18961"/>
                  </a:cubicBezTo>
                  <a:cubicBezTo>
                    <a:pt x="336" y="20138"/>
                    <a:pt x="414" y="20544"/>
                    <a:pt x="689" y="20829"/>
                  </a:cubicBezTo>
                  <a:cubicBezTo>
                    <a:pt x="964" y="21113"/>
                    <a:pt x="1435" y="21275"/>
                    <a:pt x="2299" y="21397"/>
                  </a:cubicBezTo>
                  <a:cubicBezTo>
                    <a:pt x="3163" y="21519"/>
                    <a:pt x="4420" y="21600"/>
                    <a:pt x="5991" y="21356"/>
                  </a:cubicBezTo>
                  <a:cubicBezTo>
                    <a:pt x="7562" y="21113"/>
                    <a:pt x="9447" y="20544"/>
                    <a:pt x="11254" y="20017"/>
                  </a:cubicBezTo>
                  <a:cubicBezTo>
                    <a:pt x="13060" y="19489"/>
                    <a:pt x="14788" y="19002"/>
                    <a:pt x="16359" y="18189"/>
                  </a:cubicBezTo>
                  <a:cubicBezTo>
                    <a:pt x="17930" y="17377"/>
                    <a:pt x="19344" y="16241"/>
                    <a:pt x="20208" y="15266"/>
                  </a:cubicBezTo>
                  <a:cubicBezTo>
                    <a:pt x="21072" y="14292"/>
                    <a:pt x="21386" y="13480"/>
                    <a:pt x="21464" y="12221"/>
                  </a:cubicBezTo>
                  <a:cubicBezTo>
                    <a:pt x="21543" y="10962"/>
                    <a:pt x="21386" y="9257"/>
                    <a:pt x="20679" y="7552"/>
                  </a:cubicBezTo>
                  <a:cubicBezTo>
                    <a:pt x="19972" y="5847"/>
                    <a:pt x="18715" y="4141"/>
                    <a:pt x="17302" y="3086"/>
                  </a:cubicBezTo>
                  <a:cubicBezTo>
                    <a:pt x="15888" y="2030"/>
                    <a:pt x="14317" y="1624"/>
                    <a:pt x="13256" y="1340"/>
                  </a:cubicBezTo>
                  <a:cubicBezTo>
                    <a:pt x="12196" y="1056"/>
                    <a:pt x="11646" y="893"/>
                    <a:pt x="11096" y="7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2" name="Line"/>
            <p:cNvSpPr/>
            <p:nvPr/>
          </p:nvSpPr>
          <p:spPr>
            <a:xfrm>
              <a:off x="5576731" y="2057534"/>
              <a:ext cx="76201" cy="10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3702"/>
                  </a:moveTo>
                  <a:cubicBezTo>
                    <a:pt x="0" y="2588"/>
                    <a:pt x="0" y="1475"/>
                    <a:pt x="1050" y="807"/>
                  </a:cubicBezTo>
                  <a:cubicBezTo>
                    <a:pt x="2100" y="139"/>
                    <a:pt x="4200" y="-84"/>
                    <a:pt x="6000" y="27"/>
                  </a:cubicBezTo>
                  <a:cubicBezTo>
                    <a:pt x="7800" y="139"/>
                    <a:pt x="9300" y="584"/>
                    <a:pt x="9600" y="2477"/>
                  </a:cubicBezTo>
                  <a:cubicBezTo>
                    <a:pt x="9900" y="4370"/>
                    <a:pt x="9000" y="7710"/>
                    <a:pt x="7650" y="10493"/>
                  </a:cubicBezTo>
                  <a:cubicBezTo>
                    <a:pt x="6300" y="13277"/>
                    <a:pt x="4500" y="15504"/>
                    <a:pt x="3150" y="17285"/>
                  </a:cubicBezTo>
                  <a:cubicBezTo>
                    <a:pt x="1800" y="19067"/>
                    <a:pt x="900" y="20403"/>
                    <a:pt x="1350" y="20959"/>
                  </a:cubicBezTo>
                  <a:cubicBezTo>
                    <a:pt x="1800" y="21516"/>
                    <a:pt x="3600" y="21293"/>
                    <a:pt x="7200" y="20403"/>
                  </a:cubicBezTo>
                  <a:cubicBezTo>
                    <a:pt x="10800" y="19512"/>
                    <a:pt x="16200" y="17953"/>
                    <a:pt x="21600" y="163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3" name="Line"/>
            <p:cNvSpPr/>
            <p:nvPr/>
          </p:nvSpPr>
          <p:spPr>
            <a:xfrm>
              <a:off x="5684681" y="2043377"/>
              <a:ext cx="2222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255"/>
                    <a:pt x="9257" y="8509"/>
                    <a:pt x="5657" y="12109"/>
                  </a:cubicBezTo>
                  <a:cubicBezTo>
                    <a:pt x="2057" y="15709"/>
                    <a:pt x="1029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4" name="Line"/>
            <p:cNvSpPr/>
            <p:nvPr/>
          </p:nvSpPr>
          <p:spPr>
            <a:xfrm>
              <a:off x="5716431" y="2092918"/>
              <a:ext cx="80699" cy="12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53" fill="norm" stroke="1" extrusionOk="0">
                  <a:moveTo>
                    <a:pt x="4922" y="2939"/>
                  </a:moveTo>
                  <a:cubicBezTo>
                    <a:pt x="5195" y="2031"/>
                    <a:pt x="5468" y="1124"/>
                    <a:pt x="6289" y="579"/>
                  </a:cubicBezTo>
                  <a:cubicBezTo>
                    <a:pt x="7109" y="35"/>
                    <a:pt x="8476" y="-147"/>
                    <a:pt x="9980" y="125"/>
                  </a:cubicBezTo>
                  <a:cubicBezTo>
                    <a:pt x="11484" y="398"/>
                    <a:pt x="13124" y="1124"/>
                    <a:pt x="13671" y="2485"/>
                  </a:cubicBezTo>
                  <a:cubicBezTo>
                    <a:pt x="14218" y="3846"/>
                    <a:pt x="13671" y="5843"/>
                    <a:pt x="12851" y="7204"/>
                  </a:cubicBezTo>
                  <a:cubicBezTo>
                    <a:pt x="12030" y="8566"/>
                    <a:pt x="10937" y="9292"/>
                    <a:pt x="11073" y="9836"/>
                  </a:cubicBezTo>
                  <a:cubicBezTo>
                    <a:pt x="11210" y="10381"/>
                    <a:pt x="12577" y="10744"/>
                    <a:pt x="14354" y="11016"/>
                  </a:cubicBezTo>
                  <a:cubicBezTo>
                    <a:pt x="16132" y="11288"/>
                    <a:pt x="18319" y="11470"/>
                    <a:pt x="19686" y="12014"/>
                  </a:cubicBezTo>
                  <a:cubicBezTo>
                    <a:pt x="21053" y="12559"/>
                    <a:pt x="21600" y="13466"/>
                    <a:pt x="19139" y="15009"/>
                  </a:cubicBezTo>
                  <a:cubicBezTo>
                    <a:pt x="16678" y="16552"/>
                    <a:pt x="11210" y="18730"/>
                    <a:pt x="7519" y="19910"/>
                  </a:cubicBezTo>
                  <a:cubicBezTo>
                    <a:pt x="3828" y="21090"/>
                    <a:pt x="1914" y="21271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5" name="Line"/>
            <p:cNvSpPr/>
            <p:nvPr/>
          </p:nvSpPr>
          <p:spPr>
            <a:xfrm>
              <a:off x="6108659" y="2301023"/>
              <a:ext cx="215357" cy="23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4" fill="norm" stroke="1" extrusionOk="0">
                  <a:moveTo>
                    <a:pt x="15874" y="1956"/>
                  </a:moveTo>
                  <a:cubicBezTo>
                    <a:pt x="15769" y="1480"/>
                    <a:pt x="15664" y="1005"/>
                    <a:pt x="14930" y="624"/>
                  </a:cubicBezTo>
                  <a:cubicBezTo>
                    <a:pt x="14196" y="243"/>
                    <a:pt x="12833" y="-42"/>
                    <a:pt x="11208" y="6"/>
                  </a:cubicBezTo>
                  <a:cubicBezTo>
                    <a:pt x="9582" y="53"/>
                    <a:pt x="7695" y="434"/>
                    <a:pt x="6122" y="1100"/>
                  </a:cubicBezTo>
                  <a:cubicBezTo>
                    <a:pt x="4549" y="1766"/>
                    <a:pt x="3291" y="2717"/>
                    <a:pt x="2243" y="4288"/>
                  </a:cubicBezTo>
                  <a:cubicBezTo>
                    <a:pt x="1194" y="5858"/>
                    <a:pt x="355" y="8046"/>
                    <a:pt x="93" y="10377"/>
                  </a:cubicBezTo>
                  <a:cubicBezTo>
                    <a:pt x="-169" y="12709"/>
                    <a:pt x="146" y="15183"/>
                    <a:pt x="722" y="17038"/>
                  </a:cubicBezTo>
                  <a:cubicBezTo>
                    <a:pt x="1299" y="18894"/>
                    <a:pt x="2138" y="20131"/>
                    <a:pt x="3081" y="20797"/>
                  </a:cubicBezTo>
                  <a:cubicBezTo>
                    <a:pt x="4025" y="21463"/>
                    <a:pt x="5074" y="21558"/>
                    <a:pt x="7014" y="21273"/>
                  </a:cubicBezTo>
                  <a:cubicBezTo>
                    <a:pt x="8953" y="20987"/>
                    <a:pt x="11784" y="20321"/>
                    <a:pt x="13986" y="19465"/>
                  </a:cubicBezTo>
                  <a:cubicBezTo>
                    <a:pt x="16188" y="18608"/>
                    <a:pt x="17761" y="17562"/>
                    <a:pt x="19019" y="16229"/>
                  </a:cubicBezTo>
                  <a:cubicBezTo>
                    <a:pt x="20278" y="14897"/>
                    <a:pt x="21221" y="13280"/>
                    <a:pt x="21326" y="11424"/>
                  </a:cubicBezTo>
                  <a:cubicBezTo>
                    <a:pt x="21431" y="9569"/>
                    <a:pt x="20697" y="7475"/>
                    <a:pt x="19491" y="5715"/>
                  </a:cubicBezTo>
                  <a:cubicBezTo>
                    <a:pt x="18285" y="3954"/>
                    <a:pt x="16608" y="2527"/>
                    <a:pt x="14930" y="1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6" name="Line"/>
            <p:cNvSpPr/>
            <p:nvPr/>
          </p:nvSpPr>
          <p:spPr>
            <a:xfrm>
              <a:off x="6341906" y="2197851"/>
              <a:ext cx="69851" cy="7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4682"/>
                  </a:moveTo>
                  <a:cubicBezTo>
                    <a:pt x="327" y="3223"/>
                    <a:pt x="655" y="1763"/>
                    <a:pt x="2291" y="888"/>
                  </a:cubicBezTo>
                  <a:cubicBezTo>
                    <a:pt x="3927" y="12"/>
                    <a:pt x="6873" y="-280"/>
                    <a:pt x="8673" y="304"/>
                  </a:cubicBezTo>
                  <a:cubicBezTo>
                    <a:pt x="10473" y="888"/>
                    <a:pt x="11127" y="2347"/>
                    <a:pt x="10964" y="4390"/>
                  </a:cubicBezTo>
                  <a:cubicBezTo>
                    <a:pt x="10800" y="6434"/>
                    <a:pt x="9818" y="9061"/>
                    <a:pt x="8836" y="11104"/>
                  </a:cubicBezTo>
                  <a:cubicBezTo>
                    <a:pt x="7855" y="13147"/>
                    <a:pt x="6873" y="14606"/>
                    <a:pt x="5727" y="16212"/>
                  </a:cubicBezTo>
                  <a:cubicBezTo>
                    <a:pt x="4582" y="17817"/>
                    <a:pt x="3273" y="19569"/>
                    <a:pt x="3436" y="20444"/>
                  </a:cubicBezTo>
                  <a:cubicBezTo>
                    <a:pt x="3600" y="21320"/>
                    <a:pt x="5236" y="21320"/>
                    <a:pt x="8509" y="21028"/>
                  </a:cubicBezTo>
                  <a:cubicBezTo>
                    <a:pt x="11782" y="20736"/>
                    <a:pt x="16691" y="20152"/>
                    <a:pt x="21600" y="19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7" name="Line"/>
            <p:cNvSpPr/>
            <p:nvPr/>
          </p:nvSpPr>
          <p:spPr>
            <a:xfrm>
              <a:off x="6427631" y="2202127"/>
              <a:ext cx="2222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927"/>
                    <a:pt x="9257" y="7855"/>
                    <a:pt x="5657" y="11455"/>
                  </a:cubicBezTo>
                  <a:cubicBezTo>
                    <a:pt x="2057" y="15055"/>
                    <a:pt x="1029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8" name="Line"/>
            <p:cNvSpPr/>
            <p:nvPr/>
          </p:nvSpPr>
          <p:spPr>
            <a:xfrm>
              <a:off x="6468906" y="2252927"/>
              <a:ext cx="74026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0" y="1168"/>
                  </a:moveTo>
                  <a:cubicBezTo>
                    <a:pt x="1200" y="584"/>
                    <a:pt x="2400" y="0"/>
                    <a:pt x="4350" y="0"/>
                  </a:cubicBezTo>
                  <a:cubicBezTo>
                    <a:pt x="6300" y="0"/>
                    <a:pt x="9000" y="584"/>
                    <a:pt x="10650" y="1362"/>
                  </a:cubicBezTo>
                  <a:cubicBezTo>
                    <a:pt x="12300" y="2141"/>
                    <a:pt x="12900" y="3114"/>
                    <a:pt x="12450" y="4184"/>
                  </a:cubicBezTo>
                  <a:cubicBezTo>
                    <a:pt x="12000" y="5254"/>
                    <a:pt x="10500" y="6422"/>
                    <a:pt x="10500" y="7005"/>
                  </a:cubicBezTo>
                  <a:cubicBezTo>
                    <a:pt x="10500" y="7589"/>
                    <a:pt x="12000" y="7589"/>
                    <a:pt x="14250" y="8368"/>
                  </a:cubicBezTo>
                  <a:cubicBezTo>
                    <a:pt x="16500" y="9146"/>
                    <a:pt x="19500" y="10703"/>
                    <a:pt x="20550" y="12454"/>
                  </a:cubicBezTo>
                  <a:cubicBezTo>
                    <a:pt x="21600" y="14205"/>
                    <a:pt x="20700" y="16151"/>
                    <a:pt x="18300" y="17708"/>
                  </a:cubicBezTo>
                  <a:cubicBezTo>
                    <a:pt x="15900" y="19265"/>
                    <a:pt x="12000" y="20432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9" name="Line"/>
            <p:cNvSpPr/>
            <p:nvPr/>
          </p:nvSpPr>
          <p:spPr>
            <a:xfrm>
              <a:off x="1620681" y="5522908"/>
              <a:ext cx="292101" cy="15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4357"/>
                  </a:moveTo>
                  <a:cubicBezTo>
                    <a:pt x="2035" y="2341"/>
                    <a:pt x="4070" y="325"/>
                    <a:pt x="5870" y="37"/>
                  </a:cubicBezTo>
                  <a:cubicBezTo>
                    <a:pt x="7670" y="-251"/>
                    <a:pt x="9235" y="1189"/>
                    <a:pt x="9861" y="3349"/>
                  </a:cubicBezTo>
                  <a:cubicBezTo>
                    <a:pt x="10487" y="5509"/>
                    <a:pt x="10174" y="8389"/>
                    <a:pt x="9470" y="10837"/>
                  </a:cubicBezTo>
                  <a:cubicBezTo>
                    <a:pt x="8765" y="13285"/>
                    <a:pt x="7670" y="15301"/>
                    <a:pt x="6574" y="17029"/>
                  </a:cubicBezTo>
                  <a:cubicBezTo>
                    <a:pt x="5478" y="18757"/>
                    <a:pt x="4383" y="20197"/>
                    <a:pt x="4461" y="20773"/>
                  </a:cubicBezTo>
                  <a:cubicBezTo>
                    <a:pt x="4539" y="21349"/>
                    <a:pt x="5791" y="21061"/>
                    <a:pt x="8843" y="19621"/>
                  </a:cubicBezTo>
                  <a:cubicBezTo>
                    <a:pt x="11896" y="18181"/>
                    <a:pt x="16748" y="15589"/>
                    <a:pt x="21600" y="129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0" name="Line"/>
            <p:cNvSpPr/>
            <p:nvPr/>
          </p:nvSpPr>
          <p:spPr>
            <a:xfrm>
              <a:off x="1868331" y="5523177"/>
              <a:ext cx="101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584"/>
                    <a:pt x="17100" y="3168"/>
                    <a:pt x="13500" y="6768"/>
                  </a:cubicBezTo>
                  <a:cubicBezTo>
                    <a:pt x="9900" y="10368"/>
                    <a:pt x="4950" y="15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1" name="Line"/>
            <p:cNvSpPr/>
            <p:nvPr/>
          </p:nvSpPr>
          <p:spPr>
            <a:xfrm>
              <a:off x="1982631" y="5665796"/>
              <a:ext cx="164157" cy="23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6" fill="norm" stroke="1" extrusionOk="0">
                  <a:moveTo>
                    <a:pt x="4154" y="3853"/>
                  </a:moveTo>
                  <a:cubicBezTo>
                    <a:pt x="4985" y="2871"/>
                    <a:pt x="5815" y="1890"/>
                    <a:pt x="6923" y="1202"/>
                  </a:cubicBezTo>
                  <a:cubicBezTo>
                    <a:pt x="8031" y="515"/>
                    <a:pt x="9415" y="122"/>
                    <a:pt x="10800" y="24"/>
                  </a:cubicBezTo>
                  <a:cubicBezTo>
                    <a:pt x="12185" y="-74"/>
                    <a:pt x="13569" y="122"/>
                    <a:pt x="14262" y="810"/>
                  </a:cubicBezTo>
                  <a:cubicBezTo>
                    <a:pt x="14954" y="1497"/>
                    <a:pt x="14954" y="2675"/>
                    <a:pt x="14400" y="3657"/>
                  </a:cubicBezTo>
                  <a:cubicBezTo>
                    <a:pt x="13846" y="4639"/>
                    <a:pt x="12738" y="5424"/>
                    <a:pt x="11631" y="6210"/>
                  </a:cubicBezTo>
                  <a:cubicBezTo>
                    <a:pt x="10523" y="6995"/>
                    <a:pt x="9415" y="7781"/>
                    <a:pt x="9554" y="8370"/>
                  </a:cubicBezTo>
                  <a:cubicBezTo>
                    <a:pt x="9692" y="8959"/>
                    <a:pt x="11077" y="9351"/>
                    <a:pt x="13015" y="9646"/>
                  </a:cubicBezTo>
                  <a:cubicBezTo>
                    <a:pt x="14954" y="9941"/>
                    <a:pt x="17446" y="10137"/>
                    <a:pt x="19108" y="10628"/>
                  </a:cubicBezTo>
                  <a:cubicBezTo>
                    <a:pt x="20769" y="11119"/>
                    <a:pt x="21600" y="11904"/>
                    <a:pt x="21462" y="12886"/>
                  </a:cubicBezTo>
                  <a:cubicBezTo>
                    <a:pt x="21323" y="13868"/>
                    <a:pt x="20215" y="15046"/>
                    <a:pt x="16477" y="16519"/>
                  </a:cubicBezTo>
                  <a:cubicBezTo>
                    <a:pt x="12738" y="17991"/>
                    <a:pt x="6369" y="19759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2" name="Line"/>
            <p:cNvSpPr/>
            <p:nvPr/>
          </p:nvSpPr>
          <p:spPr>
            <a:xfrm>
              <a:off x="1588931" y="6544547"/>
              <a:ext cx="209551" cy="14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3" fill="norm" stroke="1" extrusionOk="0">
                  <a:moveTo>
                    <a:pt x="0" y="8126"/>
                  </a:moveTo>
                  <a:cubicBezTo>
                    <a:pt x="0" y="6646"/>
                    <a:pt x="0" y="5167"/>
                    <a:pt x="436" y="3835"/>
                  </a:cubicBezTo>
                  <a:cubicBezTo>
                    <a:pt x="873" y="2504"/>
                    <a:pt x="1745" y="1320"/>
                    <a:pt x="2727" y="581"/>
                  </a:cubicBezTo>
                  <a:cubicBezTo>
                    <a:pt x="3709" y="-159"/>
                    <a:pt x="4800" y="-455"/>
                    <a:pt x="5782" y="1320"/>
                  </a:cubicBezTo>
                  <a:cubicBezTo>
                    <a:pt x="6764" y="3096"/>
                    <a:pt x="7636" y="6942"/>
                    <a:pt x="7745" y="9605"/>
                  </a:cubicBezTo>
                  <a:cubicBezTo>
                    <a:pt x="7855" y="12268"/>
                    <a:pt x="7200" y="13748"/>
                    <a:pt x="6545" y="15523"/>
                  </a:cubicBezTo>
                  <a:cubicBezTo>
                    <a:pt x="5891" y="17298"/>
                    <a:pt x="5236" y="19370"/>
                    <a:pt x="5673" y="20257"/>
                  </a:cubicBezTo>
                  <a:cubicBezTo>
                    <a:pt x="6109" y="21145"/>
                    <a:pt x="7636" y="20849"/>
                    <a:pt x="10473" y="19813"/>
                  </a:cubicBezTo>
                  <a:cubicBezTo>
                    <a:pt x="13309" y="18778"/>
                    <a:pt x="17455" y="17003"/>
                    <a:pt x="21600" y="152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3" name="Line"/>
            <p:cNvSpPr/>
            <p:nvPr/>
          </p:nvSpPr>
          <p:spPr>
            <a:xfrm>
              <a:off x="1773081" y="6532827"/>
              <a:ext cx="114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910"/>
                    <a:pt x="15200" y="3820"/>
                    <a:pt x="12000" y="6612"/>
                  </a:cubicBezTo>
                  <a:cubicBezTo>
                    <a:pt x="8800" y="9404"/>
                    <a:pt x="5600" y="13078"/>
                    <a:pt x="3600" y="15722"/>
                  </a:cubicBezTo>
                  <a:cubicBezTo>
                    <a:pt x="1600" y="18367"/>
                    <a:pt x="800" y="19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4" name="Line"/>
            <p:cNvSpPr/>
            <p:nvPr/>
          </p:nvSpPr>
          <p:spPr>
            <a:xfrm>
              <a:off x="1874681" y="6678061"/>
              <a:ext cx="176633" cy="23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91" fill="norm" stroke="1" extrusionOk="0">
                  <a:moveTo>
                    <a:pt x="0" y="6955"/>
                  </a:moveTo>
                  <a:cubicBezTo>
                    <a:pt x="3304" y="4470"/>
                    <a:pt x="6607" y="1985"/>
                    <a:pt x="8894" y="838"/>
                  </a:cubicBezTo>
                  <a:cubicBezTo>
                    <a:pt x="11181" y="-309"/>
                    <a:pt x="12452" y="-118"/>
                    <a:pt x="13087" y="456"/>
                  </a:cubicBezTo>
                  <a:cubicBezTo>
                    <a:pt x="13722" y="1029"/>
                    <a:pt x="13722" y="1985"/>
                    <a:pt x="13468" y="2941"/>
                  </a:cubicBezTo>
                  <a:cubicBezTo>
                    <a:pt x="13214" y="3896"/>
                    <a:pt x="12706" y="4852"/>
                    <a:pt x="12071" y="5712"/>
                  </a:cubicBezTo>
                  <a:cubicBezTo>
                    <a:pt x="11435" y="6572"/>
                    <a:pt x="10673" y="7337"/>
                    <a:pt x="10927" y="7910"/>
                  </a:cubicBezTo>
                  <a:cubicBezTo>
                    <a:pt x="11181" y="8484"/>
                    <a:pt x="12452" y="8866"/>
                    <a:pt x="13976" y="9153"/>
                  </a:cubicBezTo>
                  <a:cubicBezTo>
                    <a:pt x="15501" y="9440"/>
                    <a:pt x="17280" y="9631"/>
                    <a:pt x="18805" y="10682"/>
                  </a:cubicBezTo>
                  <a:cubicBezTo>
                    <a:pt x="20329" y="11733"/>
                    <a:pt x="21600" y="13645"/>
                    <a:pt x="21092" y="15079"/>
                  </a:cubicBezTo>
                  <a:cubicBezTo>
                    <a:pt x="20584" y="16512"/>
                    <a:pt x="18296" y="17468"/>
                    <a:pt x="14485" y="18424"/>
                  </a:cubicBezTo>
                  <a:cubicBezTo>
                    <a:pt x="10673" y="19379"/>
                    <a:pt x="5336" y="20335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5" name="Line"/>
            <p:cNvSpPr/>
            <p:nvPr/>
          </p:nvSpPr>
          <p:spPr>
            <a:xfrm>
              <a:off x="3722531" y="4938977"/>
              <a:ext cx="50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6" name="Line"/>
            <p:cNvSpPr/>
            <p:nvPr/>
          </p:nvSpPr>
          <p:spPr>
            <a:xfrm>
              <a:off x="3735231" y="4938977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300"/>
                    <a:pt x="6545" y="9000"/>
                    <a:pt x="10145" y="5400"/>
                  </a:cubicBezTo>
                  <a:cubicBezTo>
                    <a:pt x="13745" y="1800"/>
                    <a:pt x="1767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7" name="Line"/>
            <p:cNvSpPr/>
            <p:nvPr/>
          </p:nvSpPr>
          <p:spPr>
            <a:xfrm>
              <a:off x="3766981" y="5059627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8" name="Line"/>
            <p:cNvSpPr/>
            <p:nvPr/>
          </p:nvSpPr>
          <p:spPr>
            <a:xfrm>
              <a:off x="3855881" y="5129477"/>
              <a:ext cx="114301" cy="8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5800" y="1054"/>
                  </a:cubicBezTo>
                  <a:cubicBezTo>
                    <a:pt x="7600" y="2107"/>
                    <a:pt x="9200" y="4215"/>
                    <a:pt x="9800" y="6585"/>
                  </a:cubicBezTo>
                  <a:cubicBezTo>
                    <a:pt x="10400" y="8956"/>
                    <a:pt x="10000" y="11590"/>
                    <a:pt x="9000" y="14224"/>
                  </a:cubicBezTo>
                  <a:cubicBezTo>
                    <a:pt x="8000" y="16859"/>
                    <a:pt x="6400" y="19493"/>
                    <a:pt x="6600" y="20546"/>
                  </a:cubicBezTo>
                  <a:cubicBezTo>
                    <a:pt x="6800" y="21600"/>
                    <a:pt x="8800" y="21073"/>
                    <a:pt x="11600" y="19493"/>
                  </a:cubicBezTo>
                  <a:cubicBezTo>
                    <a:pt x="14400" y="17912"/>
                    <a:pt x="18000" y="15278"/>
                    <a:pt x="21600" y="12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9" name="Line"/>
            <p:cNvSpPr/>
            <p:nvPr/>
          </p:nvSpPr>
          <p:spPr>
            <a:xfrm>
              <a:off x="3795281" y="4773877"/>
              <a:ext cx="98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3507" y="0"/>
                  </a:moveTo>
                  <a:cubicBezTo>
                    <a:pt x="2587" y="4000"/>
                    <a:pt x="1668" y="8000"/>
                    <a:pt x="979" y="12000"/>
                  </a:cubicBezTo>
                  <a:cubicBezTo>
                    <a:pt x="290" y="16000"/>
                    <a:pt x="-170" y="20000"/>
                    <a:pt x="60" y="20000"/>
                  </a:cubicBezTo>
                  <a:cubicBezTo>
                    <a:pt x="290" y="20000"/>
                    <a:pt x="1209" y="16000"/>
                    <a:pt x="2587" y="12400"/>
                  </a:cubicBezTo>
                  <a:cubicBezTo>
                    <a:pt x="3966" y="8800"/>
                    <a:pt x="5804" y="5600"/>
                    <a:pt x="7873" y="3600"/>
                  </a:cubicBezTo>
                  <a:cubicBezTo>
                    <a:pt x="9941" y="1600"/>
                    <a:pt x="12239" y="800"/>
                    <a:pt x="14536" y="4000"/>
                  </a:cubicBezTo>
                  <a:cubicBezTo>
                    <a:pt x="16834" y="7200"/>
                    <a:pt x="19132" y="14400"/>
                    <a:pt x="21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0" name="Line"/>
            <p:cNvSpPr/>
            <p:nvPr/>
          </p:nvSpPr>
          <p:spPr>
            <a:xfrm>
              <a:off x="4075102" y="4938977"/>
              <a:ext cx="7288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20659" y="0"/>
                  </a:moveTo>
                  <a:cubicBezTo>
                    <a:pt x="17659" y="0"/>
                    <a:pt x="14659" y="0"/>
                    <a:pt x="10759" y="1700"/>
                  </a:cubicBezTo>
                  <a:cubicBezTo>
                    <a:pt x="6859" y="3400"/>
                    <a:pt x="2059" y="6800"/>
                    <a:pt x="559" y="10400"/>
                  </a:cubicBezTo>
                  <a:cubicBezTo>
                    <a:pt x="-941" y="14000"/>
                    <a:pt x="859" y="17800"/>
                    <a:pt x="26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1" name="Line"/>
            <p:cNvSpPr/>
            <p:nvPr/>
          </p:nvSpPr>
          <p:spPr>
            <a:xfrm>
              <a:off x="4141631" y="5031895"/>
              <a:ext cx="152401" cy="1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3519"/>
                  </a:moveTo>
                  <a:cubicBezTo>
                    <a:pt x="900" y="2126"/>
                    <a:pt x="1800" y="732"/>
                    <a:pt x="3150" y="210"/>
                  </a:cubicBezTo>
                  <a:cubicBezTo>
                    <a:pt x="4500" y="-313"/>
                    <a:pt x="6300" y="35"/>
                    <a:pt x="7650" y="2474"/>
                  </a:cubicBezTo>
                  <a:cubicBezTo>
                    <a:pt x="9000" y="4913"/>
                    <a:pt x="9900" y="9442"/>
                    <a:pt x="10200" y="12577"/>
                  </a:cubicBezTo>
                  <a:cubicBezTo>
                    <a:pt x="10500" y="15713"/>
                    <a:pt x="10200" y="17455"/>
                    <a:pt x="9450" y="18848"/>
                  </a:cubicBezTo>
                  <a:cubicBezTo>
                    <a:pt x="8700" y="20242"/>
                    <a:pt x="7500" y="21287"/>
                    <a:pt x="6900" y="20939"/>
                  </a:cubicBezTo>
                  <a:cubicBezTo>
                    <a:pt x="6300" y="20590"/>
                    <a:pt x="6300" y="18848"/>
                    <a:pt x="7200" y="16235"/>
                  </a:cubicBezTo>
                  <a:cubicBezTo>
                    <a:pt x="8100" y="13622"/>
                    <a:pt x="9900" y="10139"/>
                    <a:pt x="11550" y="7700"/>
                  </a:cubicBezTo>
                  <a:cubicBezTo>
                    <a:pt x="13200" y="5261"/>
                    <a:pt x="14700" y="3868"/>
                    <a:pt x="15450" y="4042"/>
                  </a:cubicBezTo>
                  <a:cubicBezTo>
                    <a:pt x="16200" y="4216"/>
                    <a:pt x="16200" y="5958"/>
                    <a:pt x="16200" y="7874"/>
                  </a:cubicBezTo>
                  <a:cubicBezTo>
                    <a:pt x="16200" y="9790"/>
                    <a:pt x="16200" y="11881"/>
                    <a:pt x="16650" y="13622"/>
                  </a:cubicBezTo>
                  <a:cubicBezTo>
                    <a:pt x="17100" y="15364"/>
                    <a:pt x="18000" y="16758"/>
                    <a:pt x="18900" y="17455"/>
                  </a:cubicBezTo>
                  <a:cubicBezTo>
                    <a:pt x="19800" y="18152"/>
                    <a:pt x="20700" y="18152"/>
                    <a:pt x="21600" y="1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2" name="Line"/>
            <p:cNvSpPr/>
            <p:nvPr/>
          </p:nvSpPr>
          <p:spPr>
            <a:xfrm>
              <a:off x="4376581" y="4970727"/>
              <a:ext cx="3075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0" y="0"/>
                  </a:moveTo>
                  <a:cubicBezTo>
                    <a:pt x="10080" y="5236"/>
                    <a:pt x="20160" y="10473"/>
                    <a:pt x="20880" y="14073"/>
                  </a:cubicBezTo>
                  <a:cubicBezTo>
                    <a:pt x="21600" y="17673"/>
                    <a:pt x="12960" y="19636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3" name="Line"/>
            <p:cNvSpPr/>
            <p:nvPr/>
          </p:nvSpPr>
          <p:spPr>
            <a:xfrm>
              <a:off x="4008281" y="4850077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300"/>
                    <a:pt x="10611" y="9000"/>
                    <a:pt x="14211" y="5400"/>
                  </a:cubicBezTo>
                  <a:cubicBezTo>
                    <a:pt x="17811" y="1800"/>
                    <a:pt x="1970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4" name="Line"/>
            <p:cNvSpPr/>
            <p:nvPr/>
          </p:nvSpPr>
          <p:spPr>
            <a:xfrm>
              <a:off x="4989944" y="4850077"/>
              <a:ext cx="141438" cy="292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7541" y="0"/>
                  </a:moveTo>
                  <a:cubicBezTo>
                    <a:pt x="17541" y="687"/>
                    <a:pt x="17541" y="1374"/>
                    <a:pt x="17859" y="1968"/>
                  </a:cubicBezTo>
                  <a:cubicBezTo>
                    <a:pt x="18177" y="2561"/>
                    <a:pt x="18812" y="3061"/>
                    <a:pt x="19447" y="3608"/>
                  </a:cubicBezTo>
                  <a:cubicBezTo>
                    <a:pt x="20082" y="4154"/>
                    <a:pt x="20718" y="4748"/>
                    <a:pt x="21035" y="5373"/>
                  </a:cubicBezTo>
                  <a:cubicBezTo>
                    <a:pt x="21353" y="5997"/>
                    <a:pt x="21353" y="6653"/>
                    <a:pt x="20400" y="7309"/>
                  </a:cubicBezTo>
                  <a:cubicBezTo>
                    <a:pt x="19447" y="7965"/>
                    <a:pt x="17541" y="8621"/>
                    <a:pt x="15635" y="9269"/>
                  </a:cubicBezTo>
                  <a:cubicBezTo>
                    <a:pt x="13729" y="9918"/>
                    <a:pt x="11824" y="10558"/>
                    <a:pt x="10394" y="11151"/>
                  </a:cubicBezTo>
                  <a:cubicBezTo>
                    <a:pt x="8965" y="11745"/>
                    <a:pt x="8012" y="12292"/>
                    <a:pt x="7218" y="12854"/>
                  </a:cubicBezTo>
                  <a:cubicBezTo>
                    <a:pt x="6424" y="13416"/>
                    <a:pt x="5788" y="13994"/>
                    <a:pt x="5312" y="14564"/>
                  </a:cubicBezTo>
                  <a:cubicBezTo>
                    <a:pt x="4835" y="15134"/>
                    <a:pt x="4518" y="15696"/>
                    <a:pt x="4200" y="16290"/>
                  </a:cubicBezTo>
                  <a:cubicBezTo>
                    <a:pt x="3882" y="16883"/>
                    <a:pt x="3565" y="17508"/>
                    <a:pt x="2929" y="18133"/>
                  </a:cubicBezTo>
                  <a:cubicBezTo>
                    <a:pt x="2294" y="18757"/>
                    <a:pt x="1341" y="19382"/>
                    <a:pt x="706" y="19898"/>
                  </a:cubicBezTo>
                  <a:cubicBezTo>
                    <a:pt x="71" y="20413"/>
                    <a:pt x="-247" y="20819"/>
                    <a:pt x="229" y="21085"/>
                  </a:cubicBezTo>
                  <a:cubicBezTo>
                    <a:pt x="706" y="21350"/>
                    <a:pt x="1977" y="21475"/>
                    <a:pt x="3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5" name="Line"/>
            <p:cNvSpPr/>
            <p:nvPr/>
          </p:nvSpPr>
          <p:spPr>
            <a:xfrm>
              <a:off x="5500531" y="5040577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14"/>
                    <a:pt x="12960" y="8229"/>
                    <a:pt x="9360" y="11829"/>
                  </a:cubicBezTo>
                  <a:cubicBezTo>
                    <a:pt x="5760" y="15429"/>
                    <a:pt x="288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6" name="Line"/>
            <p:cNvSpPr/>
            <p:nvPr/>
          </p:nvSpPr>
          <p:spPr>
            <a:xfrm>
              <a:off x="5500531" y="5027877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4400"/>
                    <a:pt x="9216" y="7200"/>
                    <a:pt x="12816" y="3600"/>
                  </a:cubicBezTo>
                  <a:cubicBezTo>
                    <a:pt x="16416" y="0"/>
                    <a:pt x="190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7" name="Line"/>
            <p:cNvSpPr/>
            <p:nvPr/>
          </p:nvSpPr>
          <p:spPr>
            <a:xfrm>
              <a:off x="5481481" y="5154877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8" name="Line"/>
            <p:cNvSpPr/>
            <p:nvPr/>
          </p:nvSpPr>
          <p:spPr>
            <a:xfrm>
              <a:off x="5646581" y="5256477"/>
              <a:ext cx="114301" cy="10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5200" y="1080"/>
                  </a:cubicBezTo>
                  <a:cubicBezTo>
                    <a:pt x="6400" y="2160"/>
                    <a:pt x="6800" y="4320"/>
                    <a:pt x="6800" y="6480"/>
                  </a:cubicBezTo>
                  <a:cubicBezTo>
                    <a:pt x="6800" y="8640"/>
                    <a:pt x="6400" y="10800"/>
                    <a:pt x="5200" y="13392"/>
                  </a:cubicBezTo>
                  <a:cubicBezTo>
                    <a:pt x="4000" y="15984"/>
                    <a:pt x="2000" y="19008"/>
                    <a:pt x="2200" y="20304"/>
                  </a:cubicBezTo>
                  <a:cubicBezTo>
                    <a:pt x="2400" y="21600"/>
                    <a:pt x="4800" y="21168"/>
                    <a:pt x="8400" y="19872"/>
                  </a:cubicBezTo>
                  <a:cubicBezTo>
                    <a:pt x="12000" y="18576"/>
                    <a:pt x="16800" y="16416"/>
                    <a:pt x="21600" y="14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9" name="Line"/>
            <p:cNvSpPr/>
            <p:nvPr/>
          </p:nvSpPr>
          <p:spPr>
            <a:xfrm>
              <a:off x="5541988" y="4869175"/>
              <a:ext cx="117294" cy="6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950" fill="norm" stroke="1" extrusionOk="0">
                  <a:moveTo>
                    <a:pt x="545" y="5703"/>
                  </a:moveTo>
                  <a:cubicBezTo>
                    <a:pt x="160" y="8879"/>
                    <a:pt x="-226" y="12056"/>
                    <a:pt x="160" y="12374"/>
                  </a:cubicBezTo>
                  <a:cubicBezTo>
                    <a:pt x="545" y="12691"/>
                    <a:pt x="1703" y="10150"/>
                    <a:pt x="3053" y="7291"/>
                  </a:cubicBezTo>
                  <a:cubicBezTo>
                    <a:pt x="4403" y="4432"/>
                    <a:pt x="5945" y="1256"/>
                    <a:pt x="7681" y="303"/>
                  </a:cubicBezTo>
                  <a:cubicBezTo>
                    <a:pt x="9417" y="-650"/>
                    <a:pt x="11345" y="621"/>
                    <a:pt x="13660" y="4432"/>
                  </a:cubicBezTo>
                  <a:cubicBezTo>
                    <a:pt x="15974" y="8244"/>
                    <a:pt x="18674" y="14597"/>
                    <a:pt x="21374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0" name="Line"/>
            <p:cNvSpPr/>
            <p:nvPr/>
          </p:nvSpPr>
          <p:spPr>
            <a:xfrm>
              <a:off x="5835128" y="5029855"/>
              <a:ext cx="109904" cy="2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06" fill="norm" stroke="1" extrusionOk="0">
                  <a:moveTo>
                    <a:pt x="21161" y="421"/>
                  </a:moveTo>
                  <a:cubicBezTo>
                    <a:pt x="19123" y="14"/>
                    <a:pt x="17086" y="-394"/>
                    <a:pt x="13621" y="727"/>
                  </a:cubicBezTo>
                  <a:cubicBezTo>
                    <a:pt x="10157" y="1848"/>
                    <a:pt x="5267" y="4497"/>
                    <a:pt x="2618" y="7757"/>
                  </a:cubicBezTo>
                  <a:cubicBezTo>
                    <a:pt x="-31" y="11017"/>
                    <a:pt x="-439" y="14889"/>
                    <a:pt x="376" y="17232"/>
                  </a:cubicBezTo>
                  <a:cubicBezTo>
                    <a:pt x="1191" y="19576"/>
                    <a:pt x="3229" y="20391"/>
                    <a:pt x="5267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1" name="Line"/>
            <p:cNvSpPr/>
            <p:nvPr/>
          </p:nvSpPr>
          <p:spPr>
            <a:xfrm>
              <a:off x="5906931" y="5156056"/>
              <a:ext cx="158751" cy="10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6239"/>
                  </a:moveTo>
                  <a:cubicBezTo>
                    <a:pt x="0" y="4079"/>
                    <a:pt x="0" y="1919"/>
                    <a:pt x="720" y="839"/>
                  </a:cubicBezTo>
                  <a:cubicBezTo>
                    <a:pt x="1440" y="-241"/>
                    <a:pt x="2880" y="-241"/>
                    <a:pt x="4176" y="623"/>
                  </a:cubicBezTo>
                  <a:cubicBezTo>
                    <a:pt x="5472" y="1487"/>
                    <a:pt x="6624" y="3215"/>
                    <a:pt x="7488" y="6239"/>
                  </a:cubicBezTo>
                  <a:cubicBezTo>
                    <a:pt x="8352" y="9263"/>
                    <a:pt x="8928" y="13583"/>
                    <a:pt x="8784" y="16607"/>
                  </a:cubicBezTo>
                  <a:cubicBezTo>
                    <a:pt x="8640" y="19631"/>
                    <a:pt x="7776" y="21359"/>
                    <a:pt x="7344" y="20927"/>
                  </a:cubicBezTo>
                  <a:cubicBezTo>
                    <a:pt x="6912" y="20495"/>
                    <a:pt x="6912" y="17903"/>
                    <a:pt x="7200" y="15527"/>
                  </a:cubicBezTo>
                  <a:cubicBezTo>
                    <a:pt x="7488" y="13151"/>
                    <a:pt x="8064" y="10991"/>
                    <a:pt x="8784" y="8831"/>
                  </a:cubicBezTo>
                  <a:cubicBezTo>
                    <a:pt x="9504" y="6671"/>
                    <a:pt x="10368" y="4511"/>
                    <a:pt x="10512" y="6023"/>
                  </a:cubicBezTo>
                  <a:cubicBezTo>
                    <a:pt x="10656" y="7535"/>
                    <a:pt x="10080" y="12719"/>
                    <a:pt x="11088" y="15527"/>
                  </a:cubicBezTo>
                  <a:cubicBezTo>
                    <a:pt x="12096" y="18335"/>
                    <a:pt x="14688" y="18767"/>
                    <a:pt x="16704" y="18551"/>
                  </a:cubicBezTo>
                  <a:cubicBezTo>
                    <a:pt x="18720" y="18335"/>
                    <a:pt x="20160" y="17471"/>
                    <a:pt x="21600" y="16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2" name="Line"/>
            <p:cNvSpPr/>
            <p:nvPr/>
          </p:nvSpPr>
          <p:spPr>
            <a:xfrm>
              <a:off x="6141881" y="5123127"/>
              <a:ext cx="423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3" name="Line"/>
            <p:cNvSpPr/>
            <p:nvPr/>
          </p:nvSpPr>
          <p:spPr>
            <a:xfrm>
              <a:off x="5779931" y="495167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800"/>
                    <a:pt x="11127" y="12000"/>
                    <a:pt x="14727" y="8400"/>
                  </a:cubicBezTo>
                  <a:cubicBezTo>
                    <a:pt x="18327" y="4800"/>
                    <a:pt x="199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4" name="Line"/>
            <p:cNvSpPr/>
            <p:nvPr/>
          </p:nvSpPr>
          <p:spPr>
            <a:xfrm>
              <a:off x="5862481" y="4907227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5" name="Line"/>
            <p:cNvSpPr/>
            <p:nvPr/>
          </p:nvSpPr>
          <p:spPr>
            <a:xfrm>
              <a:off x="5586256" y="3046677"/>
              <a:ext cx="23448" cy="2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2817" y="3009"/>
                    <a:pt x="5635" y="6018"/>
                    <a:pt x="9391" y="9349"/>
                  </a:cubicBezTo>
                  <a:cubicBezTo>
                    <a:pt x="13148" y="12681"/>
                    <a:pt x="17843" y="16334"/>
                    <a:pt x="19722" y="18430"/>
                  </a:cubicBezTo>
                  <a:cubicBezTo>
                    <a:pt x="21600" y="20525"/>
                    <a:pt x="20661" y="21063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6" name="Line"/>
            <p:cNvSpPr/>
            <p:nvPr/>
          </p:nvSpPr>
          <p:spPr>
            <a:xfrm>
              <a:off x="5551331" y="3202252"/>
              <a:ext cx="920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21600"/>
                    <a:pt x="9931" y="21600"/>
                    <a:pt x="13531" y="18000"/>
                  </a:cubicBezTo>
                  <a:cubicBezTo>
                    <a:pt x="17131" y="14400"/>
                    <a:pt x="1936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7" name="Line"/>
            <p:cNvSpPr/>
            <p:nvPr/>
          </p:nvSpPr>
          <p:spPr>
            <a:xfrm>
              <a:off x="5614831" y="3199077"/>
              <a:ext cx="4762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8" name="Line"/>
            <p:cNvSpPr/>
            <p:nvPr/>
          </p:nvSpPr>
          <p:spPr>
            <a:xfrm>
              <a:off x="5500259" y="2926027"/>
              <a:ext cx="61991" cy="9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142" fill="norm" stroke="1" extrusionOk="0">
                  <a:moveTo>
                    <a:pt x="12631" y="2728"/>
                  </a:moveTo>
                  <a:cubicBezTo>
                    <a:pt x="11586" y="1819"/>
                    <a:pt x="10541" y="909"/>
                    <a:pt x="8973" y="455"/>
                  </a:cubicBezTo>
                  <a:cubicBezTo>
                    <a:pt x="7406" y="0"/>
                    <a:pt x="5315" y="0"/>
                    <a:pt x="3573" y="2728"/>
                  </a:cubicBezTo>
                  <a:cubicBezTo>
                    <a:pt x="1831" y="5457"/>
                    <a:pt x="438" y="10914"/>
                    <a:pt x="89" y="14438"/>
                  </a:cubicBezTo>
                  <a:cubicBezTo>
                    <a:pt x="-259" y="17962"/>
                    <a:pt x="438" y="19554"/>
                    <a:pt x="1657" y="20463"/>
                  </a:cubicBezTo>
                  <a:cubicBezTo>
                    <a:pt x="2876" y="21373"/>
                    <a:pt x="4618" y="21600"/>
                    <a:pt x="8102" y="19667"/>
                  </a:cubicBezTo>
                  <a:cubicBezTo>
                    <a:pt x="11586" y="17735"/>
                    <a:pt x="16812" y="13642"/>
                    <a:pt x="19076" y="10118"/>
                  </a:cubicBezTo>
                  <a:cubicBezTo>
                    <a:pt x="21341" y="6594"/>
                    <a:pt x="20644" y="3638"/>
                    <a:pt x="17509" y="2046"/>
                  </a:cubicBezTo>
                  <a:cubicBezTo>
                    <a:pt x="14373" y="455"/>
                    <a:pt x="8799" y="227"/>
                    <a:pt x="322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9" name="Line"/>
            <p:cNvSpPr/>
            <p:nvPr/>
          </p:nvSpPr>
          <p:spPr>
            <a:xfrm>
              <a:off x="5837081" y="2662502"/>
              <a:ext cx="9526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66"/>
                    <a:pt x="4800" y="9132"/>
                    <a:pt x="8400" y="12732"/>
                  </a:cubicBezTo>
                  <a:cubicBezTo>
                    <a:pt x="12000" y="16332"/>
                    <a:pt x="168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0" name="Line"/>
            <p:cNvSpPr/>
            <p:nvPr/>
          </p:nvSpPr>
          <p:spPr>
            <a:xfrm>
              <a:off x="5811681" y="2637091"/>
              <a:ext cx="69851" cy="79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9614"/>
                  </a:moveTo>
                  <a:cubicBezTo>
                    <a:pt x="2291" y="14498"/>
                    <a:pt x="4582" y="9382"/>
                    <a:pt x="6218" y="6256"/>
                  </a:cubicBezTo>
                  <a:cubicBezTo>
                    <a:pt x="7855" y="3130"/>
                    <a:pt x="8836" y="1993"/>
                    <a:pt x="10145" y="1140"/>
                  </a:cubicBezTo>
                  <a:cubicBezTo>
                    <a:pt x="11455" y="287"/>
                    <a:pt x="13091" y="-281"/>
                    <a:pt x="14073" y="145"/>
                  </a:cubicBezTo>
                  <a:cubicBezTo>
                    <a:pt x="15055" y="572"/>
                    <a:pt x="15382" y="1993"/>
                    <a:pt x="16527" y="5687"/>
                  </a:cubicBezTo>
                  <a:cubicBezTo>
                    <a:pt x="17673" y="9382"/>
                    <a:pt x="19636" y="15351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1" name="Line"/>
            <p:cNvSpPr/>
            <p:nvPr/>
          </p:nvSpPr>
          <p:spPr>
            <a:xfrm>
              <a:off x="5833906" y="2884752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2" name="Line"/>
            <p:cNvSpPr/>
            <p:nvPr/>
          </p:nvSpPr>
          <p:spPr>
            <a:xfrm>
              <a:off x="5862481" y="2884752"/>
              <a:ext cx="41276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497"/>
                    <a:pt x="9415" y="6994"/>
                    <a:pt x="5815" y="10594"/>
                  </a:cubicBezTo>
                  <a:cubicBezTo>
                    <a:pt x="2215" y="14194"/>
                    <a:pt x="1108" y="17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3" name="Line"/>
            <p:cNvSpPr/>
            <p:nvPr/>
          </p:nvSpPr>
          <p:spPr>
            <a:xfrm>
              <a:off x="5900581" y="2961775"/>
              <a:ext cx="111126" cy="9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693"/>
                  </a:moveTo>
                  <a:cubicBezTo>
                    <a:pt x="617" y="1733"/>
                    <a:pt x="1234" y="773"/>
                    <a:pt x="2057" y="293"/>
                  </a:cubicBezTo>
                  <a:cubicBezTo>
                    <a:pt x="2880" y="-187"/>
                    <a:pt x="3909" y="-187"/>
                    <a:pt x="4834" y="1133"/>
                  </a:cubicBezTo>
                  <a:cubicBezTo>
                    <a:pt x="5760" y="2453"/>
                    <a:pt x="6583" y="5093"/>
                    <a:pt x="6274" y="8093"/>
                  </a:cubicBezTo>
                  <a:cubicBezTo>
                    <a:pt x="5966" y="11093"/>
                    <a:pt x="4526" y="14453"/>
                    <a:pt x="3497" y="16733"/>
                  </a:cubicBezTo>
                  <a:cubicBezTo>
                    <a:pt x="2469" y="19013"/>
                    <a:pt x="1851" y="20213"/>
                    <a:pt x="2057" y="20813"/>
                  </a:cubicBezTo>
                  <a:cubicBezTo>
                    <a:pt x="2263" y="21413"/>
                    <a:pt x="3291" y="21413"/>
                    <a:pt x="6686" y="20213"/>
                  </a:cubicBezTo>
                  <a:cubicBezTo>
                    <a:pt x="10080" y="19013"/>
                    <a:pt x="15840" y="16613"/>
                    <a:pt x="21600" y="142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4" name="Line"/>
            <p:cNvSpPr/>
            <p:nvPr/>
          </p:nvSpPr>
          <p:spPr>
            <a:xfrm>
              <a:off x="6148231" y="2649802"/>
              <a:ext cx="76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738"/>
                    <a:pt x="7800" y="7477"/>
                    <a:pt x="11400" y="11077"/>
                  </a:cubicBezTo>
                  <a:cubicBezTo>
                    <a:pt x="15000" y="14677"/>
                    <a:pt x="18300" y="18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5" name="Line"/>
            <p:cNvSpPr/>
            <p:nvPr/>
          </p:nvSpPr>
          <p:spPr>
            <a:xfrm>
              <a:off x="6120020" y="2656600"/>
              <a:ext cx="72662" cy="5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13" fill="norm" stroke="1" extrusionOk="0">
                  <a:moveTo>
                    <a:pt x="6467" y="7533"/>
                  </a:moveTo>
                  <a:cubicBezTo>
                    <a:pt x="5215" y="8632"/>
                    <a:pt x="3963" y="9730"/>
                    <a:pt x="3180" y="11194"/>
                  </a:cubicBezTo>
                  <a:cubicBezTo>
                    <a:pt x="2397" y="12659"/>
                    <a:pt x="2084" y="14489"/>
                    <a:pt x="1615" y="16503"/>
                  </a:cubicBezTo>
                  <a:cubicBezTo>
                    <a:pt x="1145" y="18516"/>
                    <a:pt x="519" y="20713"/>
                    <a:pt x="206" y="19981"/>
                  </a:cubicBezTo>
                  <a:cubicBezTo>
                    <a:pt x="-107" y="19249"/>
                    <a:pt x="-107" y="15588"/>
                    <a:pt x="519" y="11744"/>
                  </a:cubicBezTo>
                  <a:cubicBezTo>
                    <a:pt x="1145" y="7899"/>
                    <a:pt x="2397" y="3872"/>
                    <a:pt x="3806" y="1676"/>
                  </a:cubicBezTo>
                  <a:cubicBezTo>
                    <a:pt x="5215" y="-521"/>
                    <a:pt x="6780" y="-887"/>
                    <a:pt x="9754" y="2591"/>
                  </a:cubicBezTo>
                  <a:cubicBezTo>
                    <a:pt x="12728" y="6069"/>
                    <a:pt x="17110" y="13391"/>
                    <a:pt x="21493" y="207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6" name="Line"/>
            <p:cNvSpPr/>
            <p:nvPr/>
          </p:nvSpPr>
          <p:spPr>
            <a:xfrm>
              <a:off x="6259356" y="2795852"/>
              <a:ext cx="12701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7" name="Line"/>
            <p:cNvSpPr/>
            <p:nvPr/>
          </p:nvSpPr>
          <p:spPr>
            <a:xfrm>
              <a:off x="6284756" y="2789502"/>
              <a:ext cx="41276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566"/>
                    <a:pt x="11631" y="9132"/>
                    <a:pt x="8031" y="12732"/>
                  </a:cubicBezTo>
                  <a:cubicBezTo>
                    <a:pt x="4431" y="16332"/>
                    <a:pt x="2215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8" name="Line"/>
            <p:cNvSpPr/>
            <p:nvPr/>
          </p:nvSpPr>
          <p:spPr>
            <a:xfrm>
              <a:off x="6329206" y="2860293"/>
              <a:ext cx="104776" cy="8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2857"/>
                  </a:moveTo>
                  <a:cubicBezTo>
                    <a:pt x="873" y="1828"/>
                    <a:pt x="1745" y="800"/>
                    <a:pt x="2727" y="285"/>
                  </a:cubicBezTo>
                  <a:cubicBezTo>
                    <a:pt x="3709" y="-229"/>
                    <a:pt x="4800" y="-229"/>
                    <a:pt x="5455" y="1828"/>
                  </a:cubicBezTo>
                  <a:cubicBezTo>
                    <a:pt x="6109" y="3885"/>
                    <a:pt x="6327" y="8000"/>
                    <a:pt x="6000" y="10571"/>
                  </a:cubicBezTo>
                  <a:cubicBezTo>
                    <a:pt x="5673" y="13142"/>
                    <a:pt x="4800" y="14171"/>
                    <a:pt x="3818" y="15714"/>
                  </a:cubicBezTo>
                  <a:cubicBezTo>
                    <a:pt x="2836" y="17257"/>
                    <a:pt x="1745" y="19314"/>
                    <a:pt x="1964" y="20342"/>
                  </a:cubicBezTo>
                  <a:cubicBezTo>
                    <a:pt x="2182" y="21371"/>
                    <a:pt x="3709" y="21371"/>
                    <a:pt x="7200" y="20214"/>
                  </a:cubicBezTo>
                  <a:cubicBezTo>
                    <a:pt x="10691" y="19057"/>
                    <a:pt x="16145" y="16742"/>
                    <a:pt x="21600" y="144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9" name="Line"/>
            <p:cNvSpPr/>
            <p:nvPr/>
          </p:nvSpPr>
          <p:spPr>
            <a:xfrm>
              <a:off x="6243481" y="1951302"/>
              <a:ext cx="82551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840"/>
                    <a:pt x="8308" y="7680"/>
                    <a:pt x="11908" y="11280"/>
                  </a:cubicBezTo>
                  <a:cubicBezTo>
                    <a:pt x="15508" y="14880"/>
                    <a:pt x="18554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0" name="Line"/>
            <p:cNvSpPr/>
            <p:nvPr/>
          </p:nvSpPr>
          <p:spPr>
            <a:xfrm>
              <a:off x="6240306" y="1969488"/>
              <a:ext cx="85726" cy="6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14400" y="10565"/>
                  </a:moveTo>
                  <a:cubicBezTo>
                    <a:pt x="13067" y="10223"/>
                    <a:pt x="11733" y="9880"/>
                    <a:pt x="10400" y="9537"/>
                  </a:cubicBezTo>
                  <a:cubicBezTo>
                    <a:pt x="9067" y="9194"/>
                    <a:pt x="7733" y="8851"/>
                    <a:pt x="6533" y="10051"/>
                  </a:cubicBezTo>
                  <a:cubicBezTo>
                    <a:pt x="5333" y="11251"/>
                    <a:pt x="4267" y="13994"/>
                    <a:pt x="3333" y="16394"/>
                  </a:cubicBezTo>
                  <a:cubicBezTo>
                    <a:pt x="2400" y="18794"/>
                    <a:pt x="1600" y="20851"/>
                    <a:pt x="1067" y="21023"/>
                  </a:cubicBezTo>
                  <a:cubicBezTo>
                    <a:pt x="533" y="21194"/>
                    <a:pt x="267" y="19480"/>
                    <a:pt x="133" y="16565"/>
                  </a:cubicBezTo>
                  <a:cubicBezTo>
                    <a:pt x="0" y="13651"/>
                    <a:pt x="0" y="9537"/>
                    <a:pt x="0" y="6280"/>
                  </a:cubicBezTo>
                  <a:cubicBezTo>
                    <a:pt x="0" y="3023"/>
                    <a:pt x="0" y="623"/>
                    <a:pt x="400" y="108"/>
                  </a:cubicBezTo>
                  <a:cubicBezTo>
                    <a:pt x="800" y="-406"/>
                    <a:pt x="1600" y="965"/>
                    <a:pt x="3600" y="3023"/>
                  </a:cubicBezTo>
                  <a:cubicBezTo>
                    <a:pt x="5600" y="5080"/>
                    <a:pt x="8800" y="7823"/>
                    <a:pt x="12000" y="9365"/>
                  </a:cubicBezTo>
                  <a:cubicBezTo>
                    <a:pt x="15200" y="10908"/>
                    <a:pt x="18400" y="11251"/>
                    <a:pt x="21600" y="115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1" name="Line"/>
            <p:cNvSpPr/>
            <p:nvPr/>
          </p:nvSpPr>
          <p:spPr>
            <a:xfrm>
              <a:off x="6399056" y="2021152"/>
              <a:ext cx="12701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2" name="Line"/>
            <p:cNvSpPr/>
            <p:nvPr/>
          </p:nvSpPr>
          <p:spPr>
            <a:xfrm>
              <a:off x="4076015" y="5653187"/>
              <a:ext cx="190404" cy="20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714" fill="norm" stroke="1" extrusionOk="0">
                  <a:moveTo>
                    <a:pt x="7278" y="3581"/>
                  </a:moveTo>
                  <a:cubicBezTo>
                    <a:pt x="7278" y="2069"/>
                    <a:pt x="7278" y="557"/>
                    <a:pt x="6691" y="125"/>
                  </a:cubicBezTo>
                  <a:cubicBezTo>
                    <a:pt x="6104" y="-307"/>
                    <a:pt x="4930" y="341"/>
                    <a:pt x="3404" y="2717"/>
                  </a:cubicBezTo>
                  <a:cubicBezTo>
                    <a:pt x="1878" y="5093"/>
                    <a:pt x="0" y="9197"/>
                    <a:pt x="0" y="12869"/>
                  </a:cubicBezTo>
                  <a:cubicBezTo>
                    <a:pt x="0" y="16541"/>
                    <a:pt x="1878" y="19781"/>
                    <a:pt x="5165" y="20537"/>
                  </a:cubicBezTo>
                  <a:cubicBezTo>
                    <a:pt x="8452" y="21293"/>
                    <a:pt x="13148" y="19565"/>
                    <a:pt x="16435" y="16649"/>
                  </a:cubicBezTo>
                  <a:cubicBezTo>
                    <a:pt x="19722" y="13733"/>
                    <a:pt x="21600" y="9629"/>
                    <a:pt x="21013" y="6929"/>
                  </a:cubicBezTo>
                  <a:cubicBezTo>
                    <a:pt x="20426" y="4229"/>
                    <a:pt x="17374" y="2933"/>
                    <a:pt x="14322" y="2393"/>
                  </a:cubicBezTo>
                  <a:cubicBezTo>
                    <a:pt x="11270" y="1853"/>
                    <a:pt x="8217" y="2069"/>
                    <a:pt x="5165" y="22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3" name="Line"/>
            <p:cNvSpPr/>
            <p:nvPr/>
          </p:nvSpPr>
          <p:spPr>
            <a:xfrm>
              <a:off x="5614831" y="5669227"/>
              <a:ext cx="2172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831"/>
                    <a:pt x="15709" y="1662"/>
                    <a:pt x="18655" y="5262"/>
                  </a:cubicBezTo>
                  <a:cubicBezTo>
                    <a:pt x="21600" y="8862"/>
                    <a:pt x="19636" y="15231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4" name="Line"/>
            <p:cNvSpPr/>
            <p:nvPr/>
          </p:nvSpPr>
          <p:spPr>
            <a:xfrm>
              <a:off x="5665631" y="5675577"/>
              <a:ext cx="139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911"/>
                    <a:pt x="13745" y="5821"/>
                    <a:pt x="10145" y="9421"/>
                  </a:cubicBezTo>
                  <a:cubicBezTo>
                    <a:pt x="6545" y="13021"/>
                    <a:pt x="3273" y="17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5" name="Line"/>
            <p:cNvSpPr/>
            <p:nvPr/>
          </p:nvSpPr>
          <p:spPr>
            <a:xfrm>
              <a:off x="5794150" y="5822332"/>
              <a:ext cx="201682" cy="19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94" fill="norm" stroke="1" extrusionOk="0">
                  <a:moveTo>
                    <a:pt x="509" y="613"/>
                  </a:moveTo>
                  <a:cubicBezTo>
                    <a:pt x="2067" y="154"/>
                    <a:pt x="3626" y="-306"/>
                    <a:pt x="5408" y="268"/>
                  </a:cubicBezTo>
                  <a:cubicBezTo>
                    <a:pt x="7189" y="843"/>
                    <a:pt x="9193" y="2451"/>
                    <a:pt x="9193" y="4864"/>
                  </a:cubicBezTo>
                  <a:cubicBezTo>
                    <a:pt x="9193" y="7277"/>
                    <a:pt x="7189" y="10494"/>
                    <a:pt x="5408" y="12677"/>
                  </a:cubicBezTo>
                  <a:cubicBezTo>
                    <a:pt x="3626" y="14860"/>
                    <a:pt x="2067" y="16009"/>
                    <a:pt x="1065" y="17158"/>
                  </a:cubicBezTo>
                  <a:cubicBezTo>
                    <a:pt x="63" y="18307"/>
                    <a:pt x="-382" y="19456"/>
                    <a:pt x="397" y="20030"/>
                  </a:cubicBezTo>
                  <a:cubicBezTo>
                    <a:pt x="1177" y="20605"/>
                    <a:pt x="3181" y="20605"/>
                    <a:pt x="6855" y="20720"/>
                  </a:cubicBezTo>
                  <a:cubicBezTo>
                    <a:pt x="10529" y="20834"/>
                    <a:pt x="15874" y="21064"/>
                    <a:pt x="21218" y="212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6" name="Line"/>
            <p:cNvSpPr/>
            <p:nvPr/>
          </p:nvSpPr>
          <p:spPr>
            <a:xfrm>
              <a:off x="4255931" y="6551877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7" name="Line"/>
            <p:cNvSpPr/>
            <p:nvPr/>
          </p:nvSpPr>
          <p:spPr>
            <a:xfrm>
              <a:off x="4325781" y="6570927"/>
              <a:ext cx="82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750"/>
                    <a:pt x="12738" y="7500"/>
                    <a:pt x="9138" y="11100"/>
                  </a:cubicBezTo>
                  <a:cubicBezTo>
                    <a:pt x="5538" y="14700"/>
                    <a:pt x="2769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8" name="Line"/>
            <p:cNvSpPr/>
            <p:nvPr/>
          </p:nvSpPr>
          <p:spPr>
            <a:xfrm>
              <a:off x="4401981" y="6791823"/>
              <a:ext cx="330201" cy="19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4920"/>
                  </a:moveTo>
                  <a:cubicBezTo>
                    <a:pt x="969" y="3329"/>
                    <a:pt x="1938" y="1737"/>
                    <a:pt x="2838" y="828"/>
                  </a:cubicBezTo>
                  <a:cubicBezTo>
                    <a:pt x="3738" y="-82"/>
                    <a:pt x="4569" y="-309"/>
                    <a:pt x="5400" y="487"/>
                  </a:cubicBezTo>
                  <a:cubicBezTo>
                    <a:pt x="6231" y="1283"/>
                    <a:pt x="7062" y="3102"/>
                    <a:pt x="6923" y="5603"/>
                  </a:cubicBezTo>
                  <a:cubicBezTo>
                    <a:pt x="6785" y="8104"/>
                    <a:pt x="5677" y="11287"/>
                    <a:pt x="4915" y="13447"/>
                  </a:cubicBezTo>
                  <a:cubicBezTo>
                    <a:pt x="4154" y="15607"/>
                    <a:pt x="3738" y="16744"/>
                    <a:pt x="3531" y="17880"/>
                  </a:cubicBezTo>
                  <a:cubicBezTo>
                    <a:pt x="3323" y="19017"/>
                    <a:pt x="3323" y="20154"/>
                    <a:pt x="3946" y="20723"/>
                  </a:cubicBezTo>
                  <a:cubicBezTo>
                    <a:pt x="4569" y="21291"/>
                    <a:pt x="5815" y="21291"/>
                    <a:pt x="8862" y="20382"/>
                  </a:cubicBezTo>
                  <a:cubicBezTo>
                    <a:pt x="11908" y="19472"/>
                    <a:pt x="16754" y="17653"/>
                    <a:pt x="21600" y="158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9" name="Line"/>
            <p:cNvSpPr/>
            <p:nvPr/>
          </p:nvSpPr>
          <p:spPr>
            <a:xfrm>
              <a:off x="5779931" y="6735926"/>
              <a:ext cx="44451" cy="35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768"/>
                  </a:moveTo>
                  <a:cubicBezTo>
                    <a:pt x="17486" y="260"/>
                    <a:pt x="13371" y="-248"/>
                    <a:pt x="11314" y="133"/>
                  </a:cubicBezTo>
                  <a:cubicBezTo>
                    <a:pt x="9257" y="514"/>
                    <a:pt x="9257" y="1785"/>
                    <a:pt x="8229" y="4707"/>
                  </a:cubicBezTo>
                  <a:cubicBezTo>
                    <a:pt x="7200" y="7630"/>
                    <a:pt x="5143" y="12204"/>
                    <a:pt x="3600" y="15253"/>
                  </a:cubicBezTo>
                  <a:cubicBezTo>
                    <a:pt x="2057" y="18303"/>
                    <a:pt x="1029" y="19827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0" name="Line"/>
            <p:cNvSpPr/>
            <p:nvPr/>
          </p:nvSpPr>
          <p:spPr>
            <a:xfrm>
              <a:off x="6668931" y="4983427"/>
              <a:ext cx="368301" cy="283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31" y="564"/>
                    <a:pt x="19862" y="1128"/>
                    <a:pt x="19241" y="1683"/>
                  </a:cubicBezTo>
                  <a:cubicBezTo>
                    <a:pt x="18621" y="2239"/>
                    <a:pt x="18248" y="2787"/>
                    <a:pt x="17938" y="3399"/>
                  </a:cubicBezTo>
                  <a:cubicBezTo>
                    <a:pt x="17628" y="4011"/>
                    <a:pt x="17379" y="4687"/>
                    <a:pt x="17069" y="5332"/>
                  </a:cubicBezTo>
                  <a:cubicBezTo>
                    <a:pt x="16759" y="5976"/>
                    <a:pt x="16386" y="6588"/>
                    <a:pt x="15952" y="7200"/>
                  </a:cubicBezTo>
                  <a:cubicBezTo>
                    <a:pt x="15517" y="7812"/>
                    <a:pt x="15021" y="8424"/>
                    <a:pt x="14524" y="9012"/>
                  </a:cubicBezTo>
                  <a:cubicBezTo>
                    <a:pt x="14028" y="9600"/>
                    <a:pt x="13531" y="10164"/>
                    <a:pt x="13034" y="10711"/>
                  </a:cubicBezTo>
                  <a:cubicBezTo>
                    <a:pt x="12538" y="11259"/>
                    <a:pt x="12041" y="11791"/>
                    <a:pt x="11669" y="12379"/>
                  </a:cubicBezTo>
                  <a:cubicBezTo>
                    <a:pt x="11297" y="12966"/>
                    <a:pt x="11048" y="13611"/>
                    <a:pt x="10676" y="14271"/>
                  </a:cubicBezTo>
                  <a:cubicBezTo>
                    <a:pt x="10303" y="14932"/>
                    <a:pt x="9807" y="15608"/>
                    <a:pt x="9248" y="16252"/>
                  </a:cubicBezTo>
                  <a:cubicBezTo>
                    <a:pt x="8690" y="16897"/>
                    <a:pt x="8069" y="17509"/>
                    <a:pt x="7262" y="18129"/>
                  </a:cubicBezTo>
                  <a:cubicBezTo>
                    <a:pt x="6455" y="18749"/>
                    <a:pt x="5462" y="19377"/>
                    <a:pt x="4221" y="19957"/>
                  </a:cubicBezTo>
                  <a:cubicBezTo>
                    <a:pt x="2979" y="20537"/>
                    <a:pt x="1490" y="21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1" name="Line"/>
            <p:cNvSpPr/>
            <p:nvPr/>
          </p:nvSpPr>
          <p:spPr>
            <a:xfrm>
              <a:off x="1218855" y="4463322"/>
              <a:ext cx="1291555" cy="97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66" fill="norm" stroke="1" extrusionOk="0">
                  <a:moveTo>
                    <a:pt x="18634" y="5069"/>
                  </a:moveTo>
                  <a:cubicBezTo>
                    <a:pt x="18282" y="3799"/>
                    <a:pt x="17930" y="2528"/>
                    <a:pt x="17489" y="1681"/>
                  </a:cubicBezTo>
                  <a:cubicBezTo>
                    <a:pt x="17049" y="834"/>
                    <a:pt x="16520" y="411"/>
                    <a:pt x="15763" y="199"/>
                  </a:cubicBezTo>
                  <a:cubicBezTo>
                    <a:pt x="15005" y="-13"/>
                    <a:pt x="14018" y="-13"/>
                    <a:pt x="13102" y="11"/>
                  </a:cubicBezTo>
                  <a:cubicBezTo>
                    <a:pt x="12186" y="34"/>
                    <a:pt x="11340" y="81"/>
                    <a:pt x="10548" y="199"/>
                  </a:cubicBezTo>
                  <a:cubicBezTo>
                    <a:pt x="9755" y="316"/>
                    <a:pt x="9015" y="505"/>
                    <a:pt x="8134" y="999"/>
                  </a:cubicBezTo>
                  <a:cubicBezTo>
                    <a:pt x="7253" y="1493"/>
                    <a:pt x="6231" y="2293"/>
                    <a:pt x="5262" y="3093"/>
                  </a:cubicBezTo>
                  <a:cubicBezTo>
                    <a:pt x="4293" y="3893"/>
                    <a:pt x="3377" y="4693"/>
                    <a:pt x="2655" y="5658"/>
                  </a:cubicBezTo>
                  <a:cubicBezTo>
                    <a:pt x="1932" y="6622"/>
                    <a:pt x="1404" y="7752"/>
                    <a:pt x="998" y="8975"/>
                  </a:cubicBezTo>
                  <a:cubicBezTo>
                    <a:pt x="593" y="10199"/>
                    <a:pt x="311" y="11516"/>
                    <a:pt x="153" y="12646"/>
                  </a:cubicBezTo>
                  <a:cubicBezTo>
                    <a:pt x="-6" y="13775"/>
                    <a:pt x="-41" y="14716"/>
                    <a:pt x="47" y="15611"/>
                  </a:cubicBezTo>
                  <a:cubicBezTo>
                    <a:pt x="135" y="16505"/>
                    <a:pt x="347" y="17352"/>
                    <a:pt x="717" y="18152"/>
                  </a:cubicBezTo>
                  <a:cubicBezTo>
                    <a:pt x="1087" y="18952"/>
                    <a:pt x="1615" y="19705"/>
                    <a:pt x="2355" y="20269"/>
                  </a:cubicBezTo>
                  <a:cubicBezTo>
                    <a:pt x="3095" y="20834"/>
                    <a:pt x="4046" y="21211"/>
                    <a:pt x="5104" y="21399"/>
                  </a:cubicBezTo>
                  <a:cubicBezTo>
                    <a:pt x="6161" y="21587"/>
                    <a:pt x="7323" y="21587"/>
                    <a:pt x="8433" y="21540"/>
                  </a:cubicBezTo>
                  <a:cubicBezTo>
                    <a:pt x="9543" y="21493"/>
                    <a:pt x="10600" y="21399"/>
                    <a:pt x="11781" y="21187"/>
                  </a:cubicBezTo>
                  <a:cubicBezTo>
                    <a:pt x="12961" y="20975"/>
                    <a:pt x="14265" y="20646"/>
                    <a:pt x="15463" y="20199"/>
                  </a:cubicBezTo>
                  <a:cubicBezTo>
                    <a:pt x="16661" y="19752"/>
                    <a:pt x="17753" y="19187"/>
                    <a:pt x="18599" y="18505"/>
                  </a:cubicBezTo>
                  <a:cubicBezTo>
                    <a:pt x="19445" y="17822"/>
                    <a:pt x="20044" y="17022"/>
                    <a:pt x="20537" y="15893"/>
                  </a:cubicBezTo>
                  <a:cubicBezTo>
                    <a:pt x="21030" y="14763"/>
                    <a:pt x="21418" y="13305"/>
                    <a:pt x="21489" y="11846"/>
                  </a:cubicBezTo>
                  <a:cubicBezTo>
                    <a:pt x="21559" y="10387"/>
                    <a:pt x="21312" y="8928"/>
                    <a:pt x="20995" y="7563"/>
                  </a:cubicBezTo>
                  <a:cubicBezTo>
                    <a:pt x="20678" y="6199"/>
                    <a:pt x="20290" y="4928"/>
                    <a:pt x="19639" y="3963"/>
                  </a:cubicBezTo>
                  <a:cubicBezTo>
                    <a:pt x="18987" y="2999"/>
                    <a:pt x="18071" y="2340"/>
                    <a:pt x="17436" y="2152"/>
                  </a:cubicBezTo>
                  <a:cubicBezTo>
                    <a:pt x="16802" y="1963"/>
                    <a:pt x="16450" y="2246"/>
                    <a:pt x="16097" y="2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2" name="Line"/>
            <p:cNvSpPr/>
            <p:nvPr/>
          </p:nvSpPr>
          <p:spPr>
            <a:xfrm>
              <a:off x="10357249" y="2130235"/>
              <a:ext cx="1265680" cy="58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16" fill="norm" stroke="1" extrusionOk="0">
                  <a:moveTo>
                    <a:pt x="403" y="14714"/>
                  </a:moveTo>
                  <a:cubicBezTo>
                    <a:pt x="229" y="15092"/>
                    <a:pt x="55" y="15469"/>
                    <a:pt x="12" y="16224"/>
                  </a:cubicBezTo>
                  <a:cubicBezTo>
                    <a:pt x="-32" y="16978"/>
                    <a:pt x="55" y="18110"/>
                    <a:pt x="229" y="19100"/>
                  </a:cubicBezTo>
                  <a:cubicBezTo>
                    <a:pt x="403" y="20091"/>
                    <a:pt x="665" y="20940"/>
                    <a:pt x="1013" y="21270"/>
                  </a:cubicBezTo>
                  <a:cubicBezTo>
                    <a:pt x="1362" y="21600"/>
                    <a:pt x="1797" y="21411"/>
                    <a:pt x="2559" y="20279"/>
                  </a:cubicBezTo>
                  <a:cubicBezTo>
                    <a:pt x="3321" y="19148"/>
                    <a:pt x="4410" y="17072"/>
                    <a:pt x="5629" y="14809"/>
                  </a:cubicBezTo>
                  <a:cubicBezTo>
                    <a:pt x="6849" y="12545"/>
                    <a:pt x="8199" y="10093"/>
                    <a:pt x="9549" y="8112"/>
                  </a:cubicBezTo>
                  <a:cubicBezTo>
                    <a:pt x="10899" y="6131"/>
                    <a:pt x="12249" y="4622"/>
                    <a:pt x="13816" y="3348"/>
                  </a:cubicBezTo>
                  <a:cubicBezTo>
                    <a:pt x="15384" y="2075"/>
                    <a:pt x="17170" y="1038"/>
                    <a:pt x="18498" y="519"/>
                  </a:cubicBezTo>
                  <a:cubicBezTo>
                    <a:pt x="19826" y="0"/>
                    <a:pt x="20697" y="0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4" name="Drawing"/>
          <p:cNvGrpSpPr/>
          <p:nvPr/>
        </p:nvGrpSpPr>
        <p:grpSpPr>
          <a:xfrm>
            <a:off x="874019" y="289626"/>
            <a:ext cx="10428962" cy="8131322"/>
            <a:chOff x="0" y="0"/>
            <a:chExt cx="10428960" cy="8131321"/>
          </a:xfrm>
        </p:grpSpPr>
        <p:sp>
          <p:nvSpPr>
            <p:cNvPr id="417" name="Line"/>
            <p:cNvSpPr/>
            <p:nvPr/>
          </p:nvSpPr>
          <p:spPr>
            <a:xfrm>
              <a:off x="0" y="0"/>
              <a:ext cx="344030" cy="101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28" fill="norm" stroke="1" extrusionOk="0">
                  <a:moveTo>
                    <a:pt x="0" y="11299"/>
                  </a:moveTo>
                  <a:cubicBezTo>
                    <a:pt x="2065" y="9993"/>
                    <a:pt x="4129" y="8688"/>
                    <a:pt x="6194" y="7327"/>
                  </a:cubicBezTo>
                  <a:cubicBezTo>
                    <a:pt x="8259" y="5967"/>
                    <a:pt x="10324" y="4553"/>
                    <a:pt x="11515" y="3465"/>
                  </a:cubicBezTo>
                  <a:cubicBezTo>
                    <a:pt x="12706" y="2376"/>
                    <a:pt x="13024" y="1615"/>
                    <a:pt x="13182" y="1071"/>
                  </a:cubicBezTo>
                  <a:cubicBezTo>
                    <a:pt x="13341" y="526"/>
                    <a:pt x="13341" y="200"/>
                    <a:pt x="12944" y="64"/>
                  </a:cubicBezTo>
                  <a:cubicBezTo>
                    <a:pt x="12547" y="-72"/>
                    <a:pt x="11753" y="-18"/>
                    <a:pt x="10562" y="499"/>
                  </a:cubicBezTo>
                  <a:cubicBezTo>
                    <a:pt x="9371" y="1016"/>
                    <a:pt x="7782" y="1996"/>
                    <a:pt x="6750" y="3220"/>
                  </a:cubicBezTo>
                  <a:cubicBezTo>
                    <a:pt x="5718" y="4444"/>
                    <a:pt x="5241" y="5913"/>
                    <a:pt x="5003" y="7083"/>
                  </a:cubicBezTo>
                  <a:cubicBezTo>
                    <a:pt x="4765" y="8252"/>
                    <a:pt x="4765" y="9123"/>
                    <a:pt x="5003" y="9721"/>
                  </a:cubicBezTo>
                  <a:cubicBezTo>
                    <a:pt x="5241" y="10320"/>
                    <a:pt x="5718" y="10646"/>
                    <a:pt x="6353" y="10837"/>
                  </a:cubicBezTo>
                  <a:cubicBezTo>
                    <a:pt x="6988" y="11027"/>
                    <a:pt x="7782" y="11082"/>
                    <a:pt x="8576" y="11109"/>
                  </a:cubicBezTo>
                  <a:cubicBezTo>
                    <a:pt x="9371" y="11136"/>
                    <a:pt x="10165" y="11136"/>
                    <a:pt x="11435" y="10755"/>
                  </a:cubicBezTo>
                  <a:cubicBezTo>
                    <a:pt x="12706" y="10374"/>
                    <a:pt x="14453" y="9613"/>
                    <a:pt x="15724" y="8933"/>
                  </a:cubicBezTo>
                  <a:cubicBezTo>
                    <a:pt x="16994" y="8252"/>
                    <a:pt x="17788" y="7654"/>
                    <a:pt x="18265" y="7191"/>
                  </a:cubicBezTo>
                  <a:cubicBezTo>
                    <a:pt x="18741" y="6729"/>
                    <a:pt x="18900" y="6403"/>
                    <a:pt x="18741" y="6457"/>
                  </a:cubicBezTo>
                  <a:cubicBezTo>
                    <a:pt x="18582" y="6511"/>
                    <a:pt x="18106" y="6947"/>
                    <a:pt x="18026" y="7817"/>
                  </a:cubicBezTo>
                  <a:cubicBezTo>
                    <a:pt x="17947" y="8688"/>
                    <a:pt x="18265" y="9993"/>
                    <a:pt x="18979" y="11789"/>
                  </a:cubicBezTo>
                  <a:cubicBezTo>
                    <a:pt x="19694" y="13584"/>
                    <a:pt x="20806" y="15870"/>
                    <a:pt x="21203" y="17420"/>
                  </a:cubicBezTo>
                  <a:cubicBezTo>
                    <a:pt x="21600" y="18971"/>
                    <a:pt x="21282" y="19787"/>
                    <a:pt x="20726" y="20331"/>
                  </a:cubicBezTo>
                  <a:cubicBezTo>
                    <a:pt x="20171" y="20875"/>
                    <a:pt x="19376" y="21147"/>
                    <a:pt x="18582" y="21310"/>
                  </a:cubicBezTo>
                  <a:cubicBezTo>
                    <a:pt x="17788" y="21474"/>
                    <a:pt x="16994" y="21528"/>
                    <a:pt x="16200" y="21528"/>
                  </a:cubicBezTo>
                  <a:cubicBezTo>
                    <a:pt x="15406" y="21528"/>
                    <a:pt x="14612" y="21474"/>
                    <a:pt x="13818" y="21147"/>
                  </a:cubicBezTo>
                  <a:cubicBezTo>
                    <a:pt x="13024" y="20821"/>
                    <a:pt x="12229" y="20222"/>
                    <a:pt x="12229" y="19270"/>
                  </a:cubicBezTo>
                  <a:cubicBezTo>
                    <a:pt x="12229" y="18318"/>
                    <a:pt x="13024" y="17012"/>
                    <a:pt x="13818" y="15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75675" y="369721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83342" y="262385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75344" y="300719"/>
              <a:ext cx="12267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6133"/>
                    <a:pt x="5400" y="12267"/>
                    <a:pt x="7200" y="16133"/>
                  </a:cubicBezTo>
                  <a:cubicBezTo>
                    <a:pt x="9000" y="20000"/>
                    <a:pt x="9900" y="21600"/>
                    <a:pt x="10800" y="21600"/>
                  </a:cubicBezTo>
                  <a:cubicBezTo>
                    <a:pt x="11700" y="21600"/>
                    <a:pt x="12600" y="20000"/>
                    <a:pt x="13500" y="17333"/>
                  </a:cubicBezTo>
                  <a:cubicBezTo>
                    <a:pt x="14400" y="14667"/>
                    <a:pt x="15300" y="10933"/>
                    <a:pt x="16650" y="8533"/>
                  </a:cubicBezTo>
                  <a:cubicBezTo>
                    <a:pt x="18000" y="6133"/>
                    <a:pt x="19800" y="5067"/>
                    <a:pt x="21600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59348" y="271527"/>
              <a:ext cx="347564" cy="26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58" fill="norm" stroke="1" extrusionOk="0">
                  <a:moveTo>
                    <a:pt x="0" y="8521"/>
                  </a:moveTo>
                  <a:cubicBezTo>
                    <a:pt x="788" y="8315"/>
                    <a:pt x="1577" y="8110"/>
                    <a:pt x="2286" y="7595"/>
                  </a:cubicBezTo>
                  <a:cubicBezTo>
                    <a:pt x="2996" y="7081"/>
                    <a:pt x="3626" y="6258"/>
                    <a:pt x="4099" y="5127"/>
                  </a:cubicBezTo>
                  <a:cubicBezTo>
                    <a:pt x="4572" y="3995"/>
                    <a:pt x="4888" y="2555"/>
                    <a:pt x="4651" y="2350"/>
                  </a:cubicBezTo>
                  <a:cubicBezTo>
                    <a:pt x="4415" y="2144"/>
                    <a:pt x="3626" y="3172"/>
                    <a:pt x="2917" y="5332"/>
                  </a:cubicBezTo>
                  <a:cubicBezTo>
                    <a:pt x="2207" y="7492"/>
                    <a:pt x="1577" y="10784"/>
                    <a:pt x="1498" y="13664"/>
                  </a:cubicBezTo>
                  <a:cubicBezTo>
                    <a:pt x="1419" y="16544"/>
                    <a:pt x="1892" y="19012"/>
                    <a:pt x="2523" y="20247"/>
                  </a:cubicBezTo>
                  <a:cubicBezTo>
                    <a:pt x="3153" y="21481"/>
                    <a:pt x="3942" y="21481"/>
                    <a:pt x="5439" y="19012"/>
                  </a:cubicBezTo>
                  <a:cubicBezTo>
                    <a:pt x="6937" y="16544"/>
                    <a:pt x="9145" y="11607"/>
                    <a:pt x="10327" y="8624"/>
                  </a:cubicBezTo>
                  <a:cubicBezTo>
                    <a:pt x="11509" y="5641"/>
                    <a:pt x="11667" y="4612"/>
                    <a:pt x="11509" y="4510"/>
                  </a:cubicBezTo>
                  <a:cubicBezTo>
                    <a:pt x="11352" y="4407"/>
                    <a:pt x="10879" y="5230"/>
                    <a:pt x="10564" y="7184"/>
                  </a:cubicBezTo>
                  <a:cubicBezTo>
                    <a:pt x="10248" y="9138"/>
                    <a:pt x="10091" y="12224"/>
                    <a:pt x="10091" y="14281"/>
                  </a:cubicBezTo>
                  <a:cubicBezTo>
                    <a:pt x="10091" y="16338"/>
                    <a:pt x="10248" y="17367"/>
                    <a:pt x="10406" y="16852"/>
                  </a:cubicBezTo>
                  <a:cubicBezTo>
                    <a:pt x="10563" y="16338"/>
                    <a:pt x="10721" y="14281"/>
                    <a:pt x="11194" y="11504"/>
                  </a:cubicBezTo>
                  <a:cubicBezTo>
                    <a:pt x="11667" y="8727"/>
                    <a:pt x="12455" y="5230"/>
                    <a:pt x="13165" y="3172"/>
                  </a:cubicBezTo>
                  <a:cubicBezTo>
                    <a:pt x="13874" y="1115"/>
                    <a:pt x="14505" y="498"/>
                    <a:pt x="15372" y="190"/>
                  </a:cubicBezTo>
                  <a:cubicBezTo>
                    <a:pt x="16239" y="-119"/>
                    <a:pt x="17343" y="-119"/>
                    <a:pt x="18447" y="704"/>
                  </a:cubicBezTo>
                  <a:cubicBezTo>
                    <a:pt x="19550" y="1527"/>
                    <a:pt x="20654" y="3172"/>
                    <a:pt x="21127" y="6258"/>
                  </a:cubicBezTo>
                  <a:cubicBezTo>
                    <a:pt x="21600" y="9344"/>
                    <a:pt x="21442" y="13870"/>
                    <a:pt x="21285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679012" y="137642"/>
              <a:ext cx="207031" cy="48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97" fill="norm" stroke="1" extrusionOk="0">
                  <a:moveTo>
                    <a:pt x="21339" y="1770"/>
                  </a:moveTo>
                  <a:cubicBezTo>
                    <a:pt x="20812" y="1210"/>
                    <a:pt x="20285" y="650"/>
                    <a:pt x="19363" y="315"/>
                  </a:cubicBezTo>
                  <a:cubicBezTo>
                    <a:pt x="18441" y="-21"/>
                    <a:pt x="17124" y="-133"/>
                    <a:pt x="14754" y="203"/>
                  </a:cubicBezTo>
                  <a:cubicBezTo>
                    <a:pt x="12383" y="539"/>
                    <a:pt x="8958" y="1322"/>
                    <a:pt x="7378" y="2329"/>
                  </a:cubicBezTo>
                  <a:cubicBezTo>
                    <a:pt x="5798" y="3336"/>
                    <a:pt x="6061" y="4568"/>
                    <a:pt x="7115" y="5743"/>
                  </a:cubicBezTo>
                  <a:cubicBezTo>
                    <a:pt x="8168" y="6918"/>
                    <a:pt x="10012" y="8037"/>
                    <a:pt x="10671" y="9156"/>
                  </a:cubicBezTo>
                  <a:cubicBezTo>
                    <a:pt x="11329" y="10275"/>
                    <a:pt x="10802" y="11394"/>
                    <a:pt x="9617" y="12066"/>
                  </a:cubicBezTo>
                  <a:cubicBezTo>
                    <a:pt x="8432" y="12737"/>
                    <a:pt x="6588" y="12961"/>
                    <a:pt x="5666" y="12793"/>
                  </a:cubicBezTo>
                  <a:cubicBezTo>
                    <a:pt x="4744" y="12626"/>
                    <a:pt x="4744" y="12066"/>
                    <a:pt x="5402" y="11730"/>
                  </a:cubicBezTo>
                  <a:cubicBezTo>
                    <a:pt x="6061" y="11394"/>
                    <a:pt x="7378" y="11283"/>
                    <a:pt x="8037" y="11506"/>
                  </a:cubicBezTo>
                  <a:cubicBezTo>
                    <a:pt x="8695" y="11730"/>
                    <a:pt x="8695" y="12290"/>
                    <a:pt x="7905" y="13409"/>
                  </a:cubicBezTo>
                  <a:cubicBezTo>
                    <a:pt x="7115" y="14528"/>
                    <a:pt x="5534" y="16207"/>
                    <a:pt x="4217" y="17326"/>
                  </a:cubicBezTo>
                  <a:cubicBezTo>
                    <a:pt x="2900" y="18445"/>
                    <a:pt x="1846" y="19005"/>
                    <a:pt x="1056" y="19564"/>
                  </a:cubicBezTo>
                  <a:cubicBezTo>
                    <a:pt x="266" y="20124"/>
                    <a:pt x="-261" y="20684"/>
                    <a:pt x="134" y="21019"/>
                  </a:cubicBezTo>
                  <a:cubicBezTo>
                    <a:pt x="529" y="21355"/>
                    <a:pt x="1846" y="21467"/>
                    <a:pt x="3559" y="21355"/>
                  </a:cubicBezTo>
                  <a:cubicBezTo>
                    <a:pt x="5271" y="21243"/>
                    <a:pt x="7378" y="20907"/>
                    <a:pt x="9485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871844" y="362493"/>
              <a:ext cx="212320" cy="43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3" fill="norm" stroke="1" extrusionOk="0">
                  <a:moveTo>
                    <a:pt x="5286" y="357"/>
                  </a:moveTo>
                  <a:cubicBezTo>
                    <a:pt x="4000" y="105"/>
                    <a:pt x="2715" y="-148"/>
                    <a:pt x="1815" y="105"/>
                  </a:cubicBezTo>
                  <a:cubicBezTo>
                    <a:pt x="915" y="357"/>
                    <a:pt x="400" y="1115"/>
                    <a:pt x="143" y="2126"/>
                  </a:cubicBezTo>
                  <a:cubicBezTo>
                    <a:pt x="-114" y="3136"/>
                    <a:pt x="-114" y="4399"/>
                    <a:pt x="915" y="5473"/>
                  </a:cubicBezTo>
                  <a:cubicBezTo>
                    <a:pt x="1943" y="6547"/>
                    <a:pt x="4000" y="7431"/>
                    <a:pt x="6315" y="7557"/>
                  </a:cubicBezTo>
                  <a:cubicBezTo>
                    <a:pt x="8629" y="7684"/>
                    <a:pt x="11200" y="7052"/>
                    <a:pt x="12743" y="6420"/>
                  </a:cubicBezTo>
                  <a:cubicBezTo>
                    <a:pt x="14286" y="5789"/>
                    <a:pt x="14800" y="5157"/>
                    <a:pt x="15443" y="4273"/>
                  </a:cubicBezTo>
                  <a:cubicBezTo>
                    <a:pt x="16086" y="3389"/>
                    <a:pt x="16857" y="2252"/>
                    <a:pt x="16986" y="1999"/>
                  </a:cubicBezTo>
                  <a:cubicBezTo>
                    <a:pt x="17115" y="1747"/>
                    <a:pt x="16600" y="2378"/>
                    <a:pt x="16857" y="4084"/>
                  </a:cubicBezTo>
                  <a:cubicBezTo>
                    <a:pt x="17115" y="5789"/>
                    <a:pt x="18143" y="8568"/>
                    <a:pt x="19043" y="11220"/>
                  </a:cubicBezTo>
                  <a:cubicBezTo>
                    <a:pt x="19943" y="13873"/>
                    <a:pt x="20715" y="16399"/>
                    <a:pt x="21100" y="17978"/>
                  </a:cubicBezTo>
                  <a:cubicBezTo>
                    <a:pt x="21486" y="19557"/>
                    <a:pt x="21486" y="20189"/>
                    <a:pt x="20843" y="20631"/>
                  </a:cubicBezTo>
                  <a:cubicBezTo>
                    <a:pt x="20200" y="21073"/>
                    <a:pt x="18915" y="21326"/>
                    <a:pt x="17372" y="21389"/>
                  </a:cubicBezTo>
                  <a:cubicBezTo>
                    <a:pt x="15829" y="21452"/>
                    <a:pt x="14029" y="21326"/>
                    <a:pt x="12357" y="20505"/>
                  </a:cubicBezTo>
                  <a:cubicBezTo>
                    <a:pt x="10686" y="19684"/>
                    <a:pt x="9143" y="18168"/>
                    <a:pt x="9529" y="17031"/>
                  </a:cubicBezTo>
                  <a:cubicBezTo>
                    <a:pt x="9915" y="15894"/>
                    <a:pt x="12229" y="15136"/>
                    <a:pt x="14543" y="1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146715" y="523058"/>
              <a:ext cx="2300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261717" y="546058"/>
              <a:ext cx="76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00"/>
                    <a:pt x="21600" y="8800"/>
                    <a:pt x="18000" y="12400"/>
                  </a:cubicBezTo>
                  <a:cubicBezTo>
                    <a:pt x="14400" y="16000"/>
                    <a:pt x="72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439332" y="392722"/>
              <a:ext cx="247597" cy="45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2" fill="norm" stroke="1" extrusionOk="0">
                  <a:moveTo>
                    <a:pt x="2535" y="0"/>
                  </a:moveTo>
                  <a:cubicBezTo>
                    <a:pt x="1653" y="360"/>
                    <a:pt x="772" y="720"/>
                    <a:pt x="331" y="1200"/>
                  </a:cubicBezTo>
                  <a:cubicBezTo>
                    <a:pt x="-110" y="1680"/>
                    <a:pt x="-110" y="2280"/>
                    <a:pt x="331" y="3180"/>
                  </a:cubicBezTo>
                  <a:cubicBezTo>
                    <a:pt x="772" y="4080"/>
                    <a:pt x="1653" y="5280"/>
                    <a:pt x="3747" y="5580"/>
                  </a:cubicBezTo>
                  <a:cubicBezTo>
                    <a:pt x="5841" y="5880"/>
                    <a:pt x="9147" y="5280"/>
                    <a:pt x="11131" y="4740"/>
                  </a:cubicBezTo>
                  <a:cubicBezTo>
                    <a:pt x="13115" y="4200"/>
                    <a:pt x="13776" y="3720"/>
                    <a:pt x="14437" y="3120"/>
                  </a:cubicBezTo>
                  <a:cubicBezTo>
                    <a:pt x="15098" y="2520"/>
                    <a:pt x="15759" y="1800"/>
                    <a:pt x="15870" y="1740"/>
                  </a:cubicBezTo>
                  <a:cubicBezTo>
                    <a:pt x="15980" y="1680"/>
                    <a:pt x="15539" y="2280"/>
                    <a:pt x="15870" y="3960"/>
                  </a:cubicBezTo>
                  <a:cubicBezTo>
                    <a:pt x="16200" y="5640"/>
                    <a:pt x="17302" y="8400"/>
                    <a:pt x="18294" y="10860"/>
                  </a:cubicBezTo>
                  <a:cubicBezTo>
                    <a:pt x="19286" y="13320"/>
                    <a:pt x="20168" y="15480"/>
                    <a:pt x="20719" y="16920"/>
                  </a:cubicBezTo>
                  <a:cubicBezTo>
                    <a:pt x="21270" y="18360"/>
                    <a:pt x="21490" y="19080"/>
                    <a:pt x="21270" y="19740"/>
                  </a:cubicBezTo>
                  <a:cubicBezTo>
                    <a:pt x="21049" y="20400"/>
                    <a:pt x="20388" y="21000"/>
                    <a:pt x="19396" y="21300"/>
                  </a:cubicBezTo>
                  <a:cubicBezTo>
                    <a:pt x="18404" y="21600"/>
                    <a:pt x="17082" y="21600"/>
                    <a:pt x="15319" y="21180"/>
                  </a:cubicBezTo>
                  <a:cubicBezTo>
                    <a:pt x="13555" y="20760"/>
                    <a:pt x="11351" y="19920"/>
                    <a:pt x="10139" y="18900"/>
                  </a:cubicBezTo>
                  <a:cubicBezTo>
                    <a:pt x="8927" y="17880"/>
                    <a:pt x="8706" y="16680"/>
                    <a:pt x="9037" y="15900"/>
                  </a:cubicBezTo>
                  <a:cubicBezTo>
                    <a:pt x="9368" y="15120"/>
                    <a:pt x="10249" y="14760"/>
                    <a:pt x="11131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752395" y="543272"/>
              <a:ext cx="130337" cy="1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6016"/>
                  </a:moveTo>
                  <a:cubicBezTo>
                    <a:pt x="424" y="3718"/>
                    <a:pt x="847" y="1420"/>
                    <a:pt x="2118" y="501"/>
                  </a:cubicBezTo>
                  <a:cubicBezTo>
                    <a:pt x="3388" y="-418"/>
                    <a:pt x="5506" y="42"/>
                    <a:pt x="7412" y="961"/>
                  </a:cubicBezTo>
                  <a:cubicBezTo>
                    <a:pt x="9318" y="1880"/>
                    <a:pt x="11012" y="3259"/>
                    <a:pt x="11647" y="5097"/>
                  </a:cubicBezTo>
                  <a:cubicBezTo>
                    <a:pt x="12282" y="6935"/>
                    <a:pt x="11859" y="9233"/>
                    <a:pt x="10800" y="11301"/>
                  </a:cubicBezTo>
                  <a:cubicBezTo>
                    <a:pt x="9741" y="13369"/>
                    <a:pt x="8047" y="15208"/>
                    <a:pt x="6353" y="17046"/>
                  </a:cubicBezTo>
                  <a:cubicBezTo>
                    <a:pt x="4659" y="18884"/>
                    <a:pt x="2965" y="20722"/>
                    <a:pt x="4447" y="20952"/>
                  </a:cubicBezTo>
                  <a:cubicBezTo>
                    <a:pt x="5929" y="21182"/>
                    <a:pt x="10588" y="19803"/>
                    <a:pt x="13976" y="18654"/>
                  </a:cubicBezTo>
                  <a:cubicBezTo>
                    <a:pt x="17365" y="17505"/>
                    <a:pt x="19482" y="16586"/>
                    <a:pt x="21600" y="15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921065" y="630394"/>
              <a:ext cx="12267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089736" y="645727"/>
              <a:ext cx="29134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5840"/>
                    <a:pt x="9853" y="10080"/>
                    <a:pt x="13453" y="6480"/>
                  </a:cubicBezTo>
                  <a:cubicBezTo>
                    <a:pt x="17053" y="2880"/>
                    <a:pt x="1932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741417" y="569059"/>
              <a:ext cx="115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009756" y="638060"/>
              <a:ext cx="9967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274664" y="346721"/>
              <a:ext cx="230883" cy="66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9" fill="norm" stroke="1" extrusionOk="0">
                  <a:moveTo>
                    <a:pt x="1743" y="0"/>
                  </a:moveTo>
                  <a:cubicBezTo>
                    <a:pt x="1031" y="332"/>
                    <a:pt x="319" y="665"/>
                    <a:pt x="81" y="1495"/>
                  </a:cubicBezTo>
                  <a:cubicBezTo>
                    <a:pt x="-156" y="2326"/>
                    <a:pt x="81" y="3655"/>
                    <a:pt x="1387" y="4528"/>
                  </a:cubicBezTo>
                  <a:cubicBezTo>
                    <a:pt x="2692" y="5400"/>
                    <a:pt x="5066" y="5815"/>
                    <a:pt x="7677" y="5525"/>
                  </a:cubicBezTo>
                  <a:cubicBezTo>
                    <a:pt x="10288" y="5234"/>
                    <a:pt x="13136" y="4237"/>
                    <a:pt x="14798" y="3489"/>
                  </a:cubicBezTo>
                  <a:cubicBezTo>
                    <a:pt x="16459" y="2742"/>
                    <a:pt x="16934" y="2243"/>
                    <a:pt x="16934" y="2202"/>
                  </a:cubicBezTo>
                  <a:cubicBezTo>
                    <a:pt x="16934" y="2160"/>
                    <a:pt x="16459" y="2575"/>
                    <a:pt x="16459" y="3572"/>
                  </a:cubicBezTo>
                  <a:cubicBezTo>
                    <a:pt x="16459" y="4569"/>
                    <a:pt x="16934" y="6148"/>
                    <a:pt x="17765" y="8142"/>
                  </a:cubicBezTo>
                  <a:cubicBezTo>
                    <a:pt x="18596" y="10135"/>
                    <a:pt x="19782" y="12545"/>
                    <a:pt x="20495" y="14455"/>
                  </a:cubicBezTo>
                  <a:cubicBezTo>
                    <a:pt x="21207" y="16366"/>
                    <a:pt x="21444" y="17778"/>
                    <a:pt x="21444" y="18734"/>
                  </a:cubicBezTo>
                  <a:cubicBezTo>
                    <a:pt x="21444" y="19689"/>
                    <a:pt x="21207" y="20188"/>
                    <a:pt x="20495" y="20603"/>
                  </a:cubicBezTo>
                  <a:cubicBezTo>
                    <a:pt x="19782" y="21018"/>
                    <a:pt x="18596" y="21351"/>
                    <a:pt x="17409" y="21475"/>
                  </a:cubicBezTo>
                  <a:cubicBezTo>
                    <a:pt x="16222" y="21600"/>
                    <a:pt x="15035" y="21517"/>
                    <a:pt x="13730" y="21143"/>
                  </a:cubicBezTo>
                  <a:cubicBezTo>
                    <a:pt x="12424" y="20769"/>
                    <a:pt x="11000" y="20105"/>
                    <a:pt x="10644" y="19025"/>
                  </a:cubicBezTo>
                  <a:cubicBezTo>
                    <a:pt x="10288" y="17945"/>
                    <a:pt x="11000" y="16449"/>
                    <a:pt x="11712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643549" y="469390"/>
              <a:ext cx="63891" cy="31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11232" y="0"/>
                  </a:moveTo>
                  <a:cubicBezTo>
                    <a:pt x="8640" y="1932"/>
                    <a:pt x="6048" y="3863"/>
                    <a:pt x="3888" y="7112"/>
                  </a:cubicBezTo>
                  <a:cubicBezTo>
                    <a:pt x="1728" y="10361"/>
                    <a:pt x="0" y="14927"/>
                    <a:pt x="0" y="17649"/>
                  </a:cubicBezTo>
                  <a:cubicBezTo>
                    <a:pt x="0" y="20371"/>
                    <a:pt x="1728" y="21249"/>
                    <a:pt x="5616" y="21424"/>
                  </a:cubicBezTo>
                  <a:cubicBezTo>
                    <a:pt x="9504" y="21600"/>
                    <a:pt x="15552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623104" y="576726"/>
              <a:ext cx="14567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8400"/>
                    <a:pt x="2274" y="15200"/>
                    <a:pt x="5874" y="11600"/>
                  </a:cubicBezTo>
                  <a:cubicBezTo>
                    <a:pt x="9474" y="8000"/>
                    <a:pt x="15537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853109" y="167344"/>
              <a:ext cx="110132" cy="51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14" fill="norm" stroke="1" extrusionOk="0">
                  <a:moveTo>
                    <a:pt x="1473" y="1084"/>
                  </a:moveTo>
                  <a:cubicBezTo>
                    <a:pt x="2945" y="659"/>
                    <a:pt x="4418" y="233"/>
                    <a:pt x="6382" y="74"/>
                  </a:cubicBezTo>
                  <a:cubicBezTo>
                    <a:pt x="8345" y="-86"/>
                    <a:pt x="10800" y="20"/>
                    <a:pt x="12518" y="340"/>
                  </a:cubicBezTo>
                  <a:cubicBezTo>
                    <a:pt x="14236" y="659"/>
                    <a:pt x="15218" y="1191"/>
                    <a:pt x="14236" y="2468"/>
                  </a:cubicBezTo>
                  <a:cubicBezTo>
                    <a:pt x="13255" y="3745"/>
                    <a:pt x="10309" y="5766"/>
                    <a:pt x="8345" y="7309"/>
                  </a:cubicBezTo>
                  <a:cubicBezTo>
                    <a:pt x="6382" y="8852"/>
                    <a:pt x="5400" y="9916"/>
                    <a:pt x="6873" y="10980"/>
                  </a:cubicBezTo>
                  <a:cubicBezTo>
                    <a:pt x="8345" y="12044"/>
                    <a:pt x="12273" y="13108"/>
                    <a:pt x="15218" y="14225"/>
                  </a:cubicBezTo>
                  <a:cubicBezTo>
                    <a:pt x="18164" y="15343"/>
                    <a:pt x="20127" y="16513"/>
                    <a:pt x="20864" y="17364"/>
                  </a:cubicBezTo>
                  <a:cubicBezTo>
                    <a:pt x="21600" y="18215"/>
                    <a:pt x="21109" y="18747"/>
                    <a:pt x="17427" y="19386"/>
                  </a:cubicBezTo>
                  <a:cubicBezTo>
                    <a:pt x="13745" y="20024"/>
                    <a:pt x="6873" y="20769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083114" y="791397"/>
              <a:ext cx="99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807282" y="456612"/>
              <a:ext cx="154698" cy="52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85" fill="norm" stroke="1" extrusionOk="0">
                  <a:moveTo>
                    <a:pt x="5796" y="3965"/>
                  </a:moveTo>
                  <a:cubicBezTo>
                    <a:pt x="4402" y="6052"/>
                    <a:pt x="3009" y="8139"/>
                    <a:pt x="2138" y="10539"/>
                  </a:cubicBezTo>
                  <a:cubicBezTo>
                    <a:pt x="1267" y="12939"/>
                    <a:pt x="918" y="15652"/>
                    <a:pt x="744" y="17687"/>
                  </a:cubicBezTo>
                  <a:cubicBezTo>
                    <a:pt x="570" y="19722"/>
                    <a:pt x="570" y="21078"/>
                    <a:pt x="570" y="21339"/>
                  </a:cubicBezTo>
                  <a:cubicBezTo>
                    <a:pt x="570" y="21600"/>
                    <a:pt x="570" y="20765"/>
                    <a:pt x="396" y="18470"/>
                  </a:cubicBezTo>
                  <a:cubicBezTo>
                    <a:pt x="221" y="16174"/>
                    <a:pt x="-127" y="12417"/>
                    <a:pt x="47" y="9496"/>
                  </a:cubicBezTo>
                  <a:cubicBezTo>
                    <a:pt x="221" y="6574"/>
                    <a:pt x="918" y="4487"/>
                    <a:pt x="1963" y="3078"/>
                  </a:cubicBezTo>
                  <a:cubicBezTo>
                    <a:pt x="3009" y="1670"/>
                    <a:pt x="4402" y="939"/>
                    <a:pt x="5970" y="522"/>
                  </a:cubicBezTo>
                  <a:cubicBezTo>
                    <a:pt x="7538" y="104"/>
                    <a:pt x="9279" y="0"/>
                    <a:pt x="11021" y="0"/>
                  </a:cubicBezTo>
                  <a:cubicBezTo>
                    <a:pt x="12763" y="0"/>
                    <a:pt x="14505" y="104"/>
                    <a:pt x="16421" y="678"/>
                  </a:cubicBezTo>
                  <a:cubicBezTo>
                    <a:pt x="18337" y="1252"/>
                    <a:pt x="20428" y="2296"/>
                    <a:pt x="20950" y="3391"/>
                  </a:cubicBezTo>
                  <a:cubicBezTo>
                    <a:pt x="21473" y="4487"/>
                    <a:pt x="20428" y="5635"/>
                    <a:pt x="19209" y="6365"/>
                  </a:cubicBezTo>
                  <a:cubicBezTo>
                    <a:pt x="17989" y="7096"/>
                    <a:pt x="16596" y="7409"/>
                    <a:pt x="14157" y="7409"/>
                  </a:cubicBezTo>
                  <a:cubicBezTo>
                    <a:pt x="11718" y="7409"/>
                    <a:pt x="8234" y="7096"/>
                    <a:pt x="6667" y="6678"/>
                  </a:cubicBezTo>
                  <a:cubicBezTo>
                    <a:pt x="5099" y="6261"/>
                    <a:pt x="5447" y="5739"/>
                    <a:pt x="5796" y="5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980134" y="211150"/>
              <a:ext cx="636349" cy="44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2033"/>
                  </a:moveTo>
                  <a:cubicBezTo>
                    <a:pt x="1128" y="12401"/>
                    <a:pt x="2255" y="12769"/>
                    <a:pt x="2906" y="13690"/>
                  </a:cubicBezTo>
                  <a:cubicBezTo>
                    <a:pt x="3557" y="14610"/>
                    <a:pt x="3730" y="16083"/>
                    <a:pt x="3817" y="17126"/>
                  </a:cubicBezTo>
                  <a:cubicBezTo>
                    <a:pt x="3904" y="18169"/>
                    <a:pt x="3904" y="18783"/>
                    <a:pt x="3774" y="19335"/>
                  </a:cubicBezTo>
                  <a:cubicBezTo>
                    <a:pt x="3643" y="19887"/>
                    <a:pt x="3383" y="20378"/>
                    <a:pt x="3080" y="20378"/>
                  </a:cubicBezTo>
                  <a:cubicBezTo>
                    <a:pt x="2776" y="20378"/>
                    <a:pt x="2429" y="19887"/>
                    <a:pt x="2342" y="18967"/>
                  </a:cubicBezTo>
                  <a:cubicBezTo>
                    <a:pt x="2255" y="18046"/>
                    <a:pt x="2429" y="16696"/>
                    <a:pt x="2819" y="15592"/>
                  </a:cubicBezTo>
                  <a:cubicBezTo>
                    <a:pt x="3210" y="14487"/>
                    <a:pt x="3817" y="13628"/>
                    <a:pt x="4554" y="13383"/>
                  </a:cubicBezTo>
                  <a:cubicBezTo>
                    <a:pt x="5292" y="13137"/>
                    <a:pt x="6159" y="13505"/>
                    <a:pt x="6810" y="13812"/>
                  </a:cubicBezTo>
                  <a:cubicBezTo>
                    <a:pt x="7460" y="14119"/>
                    <a:pt x="7894" y="14365"/>
                    <a:pt x="8328" y="14303"/>
                  </a:cubicBezTo>
                  <a:cubicBezTo>
                    <a:pt x="8761" y="14242"/>
                    <a:pt x="9195" y="13874"/>
                    <a:pt x="9239" y="13444"/>
                  </a:cubicBezTo>
                  <a:cubicBezTo>
                    <a:pt x="9282" y="13015"/>
                    <a:pt x="8935" y="12524"/>
                    <a:pt x="8588" y="12462"/>
                  </a:cubicBezTo>
                  <a:cubicBezTo>
                    <a:pt x="8241" y="12401"/>
                    <a:pt x="7894" y="12769"/>
                    <a:pt x="7547" y="13996"/>
                  </a:cubicBezTo>
                  <a:cubicBezTo>
                    <a:pt x="7200" y="15224"/>
                    <a:pt x="6853" y="17310"/>
                    <a:pt x="6810" y="18599"/>
                  </a:cubicBezTo>
                  <a:cubicBezTo>
                    <a:pt x="6766" y="19887"/>
                    <a:pt x="7027" y="20378"/>
                    <a:pt x="7590" y="20746"/>
                  </a:cubicBezTo>
                  <a:cubicBezTo>
                    <a:pt x="8154" y="21115"/>
                    <a:pt x="9022" y="21360"/>
                    <a:pt x="10193" y="20930"/>
                  </a:cubicBezTo>
                  <a:cubicBezTo>
                    <a:pt x="11364" y="20501"/>
                    <a:pt x="12839" y="19396"/>
                    <a:pt x="13706" y="18537"/>
                  </a:cubicBezTo>
                  <a:cubicBezTo>
                    <a:pt x="14573" y="17678"/>
                    <a:pt x="14834" y="17065"/>
                    <a:pt x="15094" y="16512"/>
                  </a:cubicBezTo>
                  <a:cubicBezTo>
                    <a:pt x="15354" y="15960"/>
                    <a:pt x="15614" y="15469"/>
                    <a:pt x="15484" y="15101"/>
                  </a:cubicBezTo>
                  <a:cubicBezTo>
                    <a:pt x="15354" y="14733"/>
                    <a:pt x="14834" y="14487"/>
                    <a:pt x="14357" y="14610"/>
                  </a:cubicBezTo>
                  <a:cubicBezTo>
                    <a:pt x="13880" y="14733"/>
                    <a:pt x="13446" y="15224"/>
                    <a:pt x="13055" y="15899"/>
                  </a:cubicBezTo>
                  <a:cubicBezTo>
                    <a:pt x="12665" y="16574"/>
                    <a:pt x="12318" y="17433"/>
                    <a:pt x="12058" y="18292"/>
                  </a:cubicBezTo>
                  <a:cubicBezTo>
                    <a:pt x="11798" y="19151"/>
                    <a:pt x="11624" y="20010"/>
                    <a:pt x="11754" y="20501"/>
                  </a:cubicBezTo>
                  <a:cubicBezTo>
                    <a:pt x="11884" y="20992"/>
                    <a:pt x="12318" y="21115"/>
                    <a:pt x="12925" y="20624"/>
                  </a:cubicBezTo>
                  <a:cubicBezTo>
                    <a:pt x="13533" y="20133"/>
                    <a:pt x="14313" y="19028"/>
                    <a:pt x="15224" y="16880"/>
                  </a:cubicBezTo>
                  <a:cubicBezTo>
                    <a:pt x="16135" y="14733"/>
                    <a:pt x="17176" y="11542"/>
                    <a:pt x="17870" y="9026"/>
                  </a:cubicBezTo>
                  <a:cubicBezTo>
                    <a:pt x="18564" y="6510"/>
                    <a:pt x="18911" y="4669"/>
                    <a:pt x="19128" y="3196"/>
                  </a:cubicBezTo>
                  <a:cubicBezTo>
                    <a:pt x="19345" y="1724"/>
                    <a:pt x="19431" y="619"/>
                    <a:pt x="19214" y="190"/>
                  </a:cubicBezTo>
                  <a:cubicBezTo>
                    <a:pt x="18998" y="-240"/>
                    <a:pt x="18477" y="5"/>
                    <a:pt x="17957" y="1478"/>
                  </a:cubicBezTo>
                  <a:cubicBezTo>
                    <a:pt x="17436" y="2951"/>
                    <a:pt x="16916" y="5651"/>
                    <a:pt x="16569" y="8290"/>
                  </a:cubicBezTo>
                  <a:cubicBezTo>
                    <a:pt x="16222" y="10928"/>
                    <a:pt x="16048" y="13505"/>
                    <a:pt x="16005" y="15101"/>
                  </a:cubicBezTo>
                  <a:cubicBezTo>
                    <a:pt x="15961" y="16696"/>
                    <a:pt x="16048" y="17310"/>
                    <a:pt x="16222" y="17862"/>
                  </a:cubicBezTo>
                  <a:cubicBezTo>
                    <a:pt x="16395" y="18415"/>
                    <a:pt x="16655" y="18905"/>
                    <a:pt x="17002" y="19028"/>
                  </a:cubicBezTo>
                  <a:cubicBezTo>
                    <a:pt x="17349" y="19151"/>
                    <a:pt x="17783" y="18905"/>
                    <a:pt x="18130" y="18537"/>
                  </a:cubicBezTo>
                  <a:cubicBezTo>
                    <a:pt x="18477" y="18169"/>
                    <a:pt x="18737" y="17678"/>
                    <a:pt x="19041" y="17862"/>
                  </a:cubicBezTo>
                  <a:cubicBezTo>
                    <a:pt x="19345" y="18046"/>
                    <a:pt x="19692" y="18905"/>
                    <a:pt x="19995" y="19090"/>
                  </a:cubicBezTo>
                  <a:cubicBezTo>
                    <a:pt x="20299" y="19274"/>
                    <a:pt x="20559" y="18783"/>
                    <a:pt x="20819" y="17187"/>
                  </a:cubicBezTo>
                  <a:cubicBezTo>
                    <a:pt x="21080" y="15592"/>
                    <a:pt x="21340" y="12892"/>
                    <a:pt x="21427" y="11112"/>
                  </a:cubicBezTo>
                  <a:cubicBezTo>
                    <a:pt x="21513" y="9333"/>
                    <a:pt x="21427" y="8474"/>
                    <a:pt x="21427" y="8412"/>
                  </a:cubicBezTo>
                  <a:cubicBezTo>
                    <a:pt x="21427" y="8351"/>
                    <a:pt x="21513" y="9087"/>
                    <a:pt x="21600" y="9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648658" y="433048"/>
              <a:ext cx="128829" cy="17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0960" fill="norm" stroke="1" extrusionOk="0">
                  <a:moveTo>
                    <a:pt x="15954" y="8766"/>
                  </a:moveTo>
                  <a:cubicBezTo>
                    <a:pt x="16785" y="7266"/>
                    <a:pt x="17616" y="5766"/>
                    <a:pt x="18031" y="4266"/>
                  </a:cubicBezTo>
                  <a:cubicBezTo>
                    <a:pt x="18447" y="2766"/>
                    <a:pt x="18447" y="1266"/>
                    <a:pt x="17200" y="516"/>
                  </a:cubicBezTo>
                  <a:cubicBezTo>
                    <a:pt x="15954" y="-234"/>
                    <a:pt x="13462" y="-234"/>
                    <a:pt x="10554" y="966"/>
                  </a:cubicBezTo>
                  <a:cubicBezTo>
                    <a:pt x="7647" y="2166"/>
                    <a:pt x="4324" y="4566"/>
                    <a:pt x="2247" y="7266"/>
                  </a:cubicBezTo>
                  <a:cubicBezTo>
                    <a:pt x="170" y="9966"/>
                    <a:pt x="-661" y="12966"/>
                    <a:pt x="585" y="15516"/>
                  </a:cubicBezTo>
                  <a:cubicBezTo>
                    <a:pt x="1831" y="18066"/>
                    <a:pt x="5154" y="20166"/>
                    <a:pt x="8893" y="20766"/>
                  </a:cubicBezTo>
                  <a:cubicBezTo>
                    <a:pt x="12631" y="21366"/>
                    <a:pt x="16785" y="20466"/>
                    <a:pt x="20939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874811" y="247052"/>
              <a:ext cx="109680" cy="36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99" fill="norm" stroke="1" extrusionOk="0">
                  <a:moveTo>
                    <a:pt x="21068" y="0"/>
                  </a:moveTo>
                  <a:cubicBezTo>
                    <a:pt x="16650" y="2663"/>
                    <a:pt x="12232" y="5326"/>
                    <a:pt x="8795" y="8063"/>
                  </a:cubicBezTo>
                  <a:cubicBezTo>
                    <a:pt x="5359" y="10800"/>
                    <a:pt x="2904" y="13611"/>
                    <a:pt x="1432" y="15830"/>
                  </a:cubicBezTo>
                  <a:cubicBezTo>
                    <a:pt x="-41" y="18049"/>
                    <a:pt x="-532" y="19677"/>
                    <a:pt x="695" y="20564"/>
                  </a:cubicBezTo>
                  <a:cubicBezTo>
                    <a:pt x="1923" y="21452"/>
                    <a:pt x="4868" y="21600"/>
                    <a:pt x="7813" y="21156"/>
                  </a:cubicBezTo>
                  <a:cubicBezTo>
                    <a:pt x="10759" y="20712"/>
                    <a:pt x="13704" y="19677"/>
                    <a:pt x="1665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833258" y="354387"/>
              <a:ext cx="19723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095" y="21600"/>
                  </a:moveTo>
                  <a:cubicBezTo>
                    <a:pt x="1710" y="20291"/>
                    <a:pt x="326" y="18982"/>
                    <a:pt x="49" y="17018"/>
                  </a:cubicBezTo>
                  <a:cubicBezTo>
                    <a:pt x="-228" y="15055"/>
                    <a:pt x="603" y="12436"/>
                    <a:pt x="4341" y="9491"/>
                  </a:cubicBezTo>
                  <a:cubicBezTo>
                    <a:pt x="8080" y="6545"/>
                    <a:pt x="14726" y="3273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015158" y="270052"/>
              <a:ext cx="222339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439"/>
                    <a:pt x="16138" y="4877"/>
                    <a:pt x="12538" y="8477"/>
                  </a:cubicBezTo>
                  <a:cubicBezTo>
                    <a:pt x="8938" y="12077"/>
                    <a:pt x="4469" y="168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219155" y="428546"/>
              <a:ext cx="164012" cy="19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181" fill="norm" stroke="1" extrusionOk="0">
                  <a:moveTo>
                    <a:pt x="2349" y="7953"/>
                  </a:moveTo>
                  <a:cubicBezTo>
                    <a:pt x="3985" y="7953"/>
                    <a:pt x="5621" y="7953"/>
                    <a:pt x="7585" y="7243"/>
                  </a:cubicBezTo>
                  <a:cubicBezTo>
                    <a:pt x="9549" y="6532"/>
                    <a:pt x="11839" y="5111"/>
                    <a:pt x="13149" y="3690"/>
                  </a:cubicBezTo>
                  <a:cubicBezTo>
                    <a:pt x="14458" y="2269"/>
                    <a:pt x="14785" y="848"/>
                    <a:pt x="14130" y="279"/>
                  </a:cubicBezTo>
                  <a:cubicBezTo>
                    <a:pt x="13476" y="-289"/>
                    <a:pt x="11839" y="-5"/>
                    <a:pt x="9548" y="1274"/>
                  </a:cubicBezTo>
                  <a:cubicBezTo>
                    <a:pt x="7258" y="2553"/>
                    <a:pt x="4312" y="4827"/>
                    <a:pt x="2348" y="7811"/>
                  </a:cubicBezTo>
                  <a:cubicBezTo>
                    <a:pt x="385" y="10795"/>
                    <a:pt x="-597" y="14490"/>
                    <a:pt x="385" y="17048"/>
                  </a:cubicBezTo>
                  <a:cubicBezTo>
                    <a:pt x="1367" y="19606"/>
                    <a:pt x="4312" y="21027"/>
                    <a:pt x="8076" y="21169"/>
                  </a:cubicBezTo>
                  <a:cubicBezTo>
                    <a:pt x="11839" y="21311"/>
                    <a:pt x="16421" y="20174"/>
                    <a:pt x="21003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435388" y="442216"/>
              <a:ext cx="78115" cy="18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109" fill="norm" stroke="1" extrusionOk="0">
                  <a:moveTo>
                    <a:pt x="20632" y="464"/>
                  </a:moveTo>
                  <a:cubicBezTo>
                    <a:pt x="17257" y="180"/>
                    <a:pt x="13882" y="-104"/>
                    <a:pt x="10507" y="38"/>
                  </a:cubicBezTo>
                  <a:cubicBezTo>
                    <a:pt x="7132" y="180"/>
                    <a:pt x="3757" y="749"/>
                    <a:pt x="1732" y="1885"/>
                  </a:cubicBezTo>
                  <a:cubicBezTo>
                    <a:pt x="-293" y="3022"/>
                    <a:pt x="-968" y="4728"/>
                    <a:pt x="2070" y="7285"/>
                  </a:cubicBezTo>
                  <a:cubicBezTo>
                    <a:pt x="5107" y="9843"/>
                    <a:pt x="11857" y="13254"/>
                    <a:pt x="15232" y="15670"/>
                  </a:cubicBezTo>
                  <a:cubicBezTo>
                    <a:pt x="18607" y="18085"/>
                    <a:pt x="18607" y="19507"/>
                    <a:pt x="16920" y="20359"/>
                  </a:cubicBezTo>
                  <a:cubicBezTo>
                    <a:pt x="15232" y="21212"/>
                    <a:pt x="11857" y="21496"/>
                    <a:pt x="9495" y="20359"/>
                  </a:cubicBezTo>
                  <a:cubicBezTo>
                    <a:pt x="7132" y="19222"/>
                    <a:pt x="5782" y="16664"/>
                    <a:pt x="4432" y="14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581871" y="285386"/>
              <a:ext cx="77302" cy="33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27" fill="norm" stroke="1" extrusionOk="0">
                  <a:moveTo>
                    <a:pt x="21076" y="0"/>
                  </a:moveTo>
                  <a:cubicBezTo>
                    <a:pt x="14805" y="4255"/>
                    <a:pt x="8534" y="8509"/>
                    <a:pt x="4702" y="11864"/>
                  </a:cubicBezTo>
                  <a:cubicBezTo>
                    <a:pt x="870" y="15218"/>
                    <a:pt x="-524" y="17673"/>
                    <a:pt x="173" y="19227"/>
                  </a:cubicBezTo>
                  <a:cubicBezTo>
                    <a:pt x="870" y="20782"/>
                    <a:pt x="3657" y="21436"/>
                    <a:pt x="6444" y="21518"/>
                  </a:cubicBezTo>
                  <a:cubicBezTo>
                    <a:pt x="9231" y="21600"/>
                    <a:pt x="12018" y="21109"/>
                    <a:pt x="14108" y="20455"/>
                  </a:cubicBezTo>
                  <a:cubicBezTo>
                    <a:pt x="16199" y="19800"/>
                    <a:pt x="17592" y="18982"/>
                    <a:pt x="18986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551837" y="408055"/>
              <a:ext cx="176338" cy="18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8877"/>
                  </a:moveTo>
                  <a:cubicBezTo>
                    <a:pt x="1252" y="7989"/>
                    <a:pt x="2504" y="7101"/>
                    <a:pt x="4696" y="7249"/>
                  </a:cubicBezTo>
                  <a:cubicBezTo>
                    <a:pt x="6887" y="7397"/>
                    <a:pt x="10017" y="8581"/>
                    <a:pt x="12365" y="10060"/>
                  </a:cubicBezTo>
                  <a:cubicBezTo>
                    <a:pt x="14713" y="11540"/>
                    <a:pt x="16278" y="13315"/>
                    <a:pt x="17374" y="15682"/>
                  </a:cubicBezTo>
                  <a:cubicBezTo>
                    <a:pt x="18470" y="18049"/>
                    <a:pt x="19096" y="21008"/>
                    <a:pt x="19565" y="21304"/>
                  </a:cubicBezTo>
                  <a:cubicBezTo>
                    <a:pt x="20035" y="21600"/>
                    <a:pt x="20348" y="19233"/>
                    <a:pt x="20661" y="15238"/>
                  </a:cubicBezTo>
                  <a:cubicBezTo>
                    <a:pt x="20974" y="11244"/>
                    <a:pt x="21287" y="56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748204" y="431056"/>
              <a:ext cx="209976" cy="18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6" fill="norm" stroke="1" extrusionOk="0">
                  <a:moveTo>
                    <a:pt x="2645" y="0"/>
                  </a:moveTo>
                  <a:cubicBezTo>
                    <a:pt x="3425" y="2919"/>
                    <a:pt x="4206" y="5838"/>
                    <a:pt x="4206" y="9049"/>
                  </a:cubicBezTo>
                  <a:cubicBezTo>
                    <a:pt x="4206" y="12259"/>
                    <a:pt x="3425" y="15762"/>
                    <a:pt x="2515" y="18097"/>
                  </a:cubicBezTo>
                  <a:cubicBezTo>
                    <a:pt x="1604" y="20432"/>
                    <a:pt x="563" y="21600"/>
                    <a:pt x="172" y="21454"/>
                  </a:cubicBezTo>
                  <a:cubicBezTo>
                    <a:pt x="-218" y="21308"/>
                    <a:pt x="42" y="19849"/>
                    <a:pt x="1083" y="17076"/>
                  </a:cubicBezTo>
                  <a:cubicBezTo>
                    <a:pt x="2124" y="14303"/>
                    <a:pt x="3946" y="10216"/>
                    <a:pt x="5377" y="7589"/>
                  </a:cubicBezTo>
                  <a:cubicBezTo>
                    <a:pt x="6809" y="4962"/>
                    <a:pt x="7849" y="3795"/>
                    <a:pt x="8760" y="3795"/>
                  </a:cubicBezTo>
                  <a:cubicBezTo>
                    <a:pt x="9671" y="3795"/>
                    <a:pt x="10452" y="4962"/>
                    <a:pt x="10582" y="6859"/>
                  </a:cubicBezTo>
                  <a:cubicBezTo>
                    <a:pt x="10712" y="8757"/>
                    <a:pt x="10192" y="11384"/>
                    <a:pt x="10322" y="11676"/>
                  </a:cubicBezTo>
                  <a:cubicBezTo>
                    <a:pt x="10452" y="11968"/>
                    <a:pt x="11233" y="9924"/>
                    <a:pt x="12534" y="7881"/>
                  </a:cubicBezTo>
                  <a:cubicBezTo>
                    <a:pt x="13835" y="5838"/>
                    <a:pt x="15657" y="3795"/>
                    <a:pt x="17218" y="2481"/>
                  </a:cubicBezTo>
                  <a:cubicBezTo>
                    <a:pt x="18780" y="1168"/>
                    <a:pt x="20081" y="584"/>
                    <a:pt x="20601" y="1314"/>
                  </a:cubicBezTo>
                  <a:cubicBezTo>
                    <a:pt x="21122" y="2043"/>
                    <a:pt x="20862" y="4086"/>
                    <a:pt x="20471" y="6859"/>
                  </a:cubicBezTo>
                  <a:cubicBezTo>
                    <a:pt x="20081" y="9632"/>
                    <a:pt x="19560" y="13135"/>
                    <a:pt x="19430" y="15616"/>
                  </a:cubicBezTo>
                  <a:cubicBezTo>
                    <a:pt x="19300" y="18097"/>
                    <a:pt x="19560" y="19557"/>
                    <a:pt x="19951" y="20286"/>
                  </a:cubicBezTo>
                  <a:cubicBezTo>
                    <a:pt x="20341" y="21016"/>
                    <a:pt x="20862" y="21016"/>
                    <a:pt x="21382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998063" y="226337"/>
              <a:ext cx="389460" cy="39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76" fill="norm" stroke="1" extrusionOk="0">
                  <a:moveTo>
                    <a:pt x="6267" y="13168"/>
                  </a:moveTo>
                  <a:cubicBezTo>
                    <a:pt x="5702" y="12753"/>
                    <a:pt x="5138" y="12338"/>
                    <a:pt x="4502" y="12407"/>
                  </a:cubicBezTo>
                  <a:cubicBezTo>
                    <a:pt x="3867" y="12476"/>
                    <a:pt x="3161" y="13030"/>
                    <a:pt x="2385" y="14207"/>
                  </a:cubicBezTo>
                  <a:cubicBezTo>
                    <a:pt x="1608" y="15384"/>
                    <a:pt x="761" y="17184"/>
                    <a:pt x="338" y="18430"/>
                  </a:cubicBezTo>
                  <a:cubicBezTo>
                    <a:pt x="-86" y="19676"/>
                    <a:pt x="-86" y="20368"/>
                    <a:pt x="196" y="20507"/>
                  </a:cubicBezTo>
                  <a:cubicBezTo>
                    <a:pt x="479" y="20645"/>
                    <a:pt x="1043" y="20230"/>
                    <a:pt x="1538" y="19745"/>
                  </a:cubicBezTo>
                  <a:cubicBezTo>
                    <a:pt x="2032" y="19261"/>
                    <a:pt x="2455" y="18707"/>
                    <a:pt x="2879" y="18084"/>
                  </a:cubicBezTo>
                  <a:cubicBezTo>
                    <a:pt x="3302" y="17461"/>
                    <a:pt x="3726" y="16768"/>
                    <a:pt x="4079" y="16768"/>
                  </a:cubicBezTo>
                  <a:cubicBezTo>
                    <a:pt x="4432" y="16768"/>
                    <a:pt x="4714" y="17461"/>
                    <a:pt x="5208" y="17807"/>
                  </a:cubicBezTo>
                  <a:cubicBezTo>
                    <a:pt x="5702" y="18153"/>
                    <a:pt x="6408" y="18153"/>
                    <a:pt x="7538" y="17391"/>
                  </a:cubicBezTo>
                  <a:cubicBezTo>
                    <a:pt x="8667" y="16630"/>
                    <a:pt x="10220" y="15107"/>
                    <a:pt x="11702" y="12338"/>
                  </a:cubicBezTo>
                  <a:cubicBezTo>
                    <a:pt x="13185" y="9568"/>
                    <a:pt x="14596" y="5553"/>
                    <a:pt x="15443" y="3130"/>
                  </a:cubicBezTo>
                  <a:cubicBezTo>
                    <a:pt x="16290" y="707"/>
                    <a:pt x="16573" y="-124"/>
                    <a:pt x="16432" y="14"/>
                  </a:cubicBezTo>
                  <a:cubicBezTo>
                    <a:pt x="16290" y="153"/>
                    <a:pt x="15726" y="1261"/>
                    <a:pt x="15090" y="3684"/>
                  </a:cubicBezTo>
                  <a:cubicBezTo>
                    <a:pt x="14455" y="6107"/>
                    <a:pt x="13749" y="9845"/>
                    <a:pt x="13396" y="12476"/>
                  </a:cubicBezTo>
                  <a:cubicBezTo>
                    <a:pt x="13043" y="15107"/>
                    <a:pt x="13043" y="16630"/>
                    <a:pt x="13043" y="17738"/>
                  </a:cubicBezTo>
                  <a:cubicBezTo>
                    <a:pt x="13043" y="18845"/>
                    <a:pt x="13043" y="19538"/>
                    <a:pt x="13326" y="20091"/>
                  </a:cubicBezTo>
                  <a:cubicBezTo>
                    <a:pt x="13608" y="20645"/>
                    <a:pt x="14173" y="21061"/>
                    <a:pt x="14738" y="21061"/>
                  </a:cubicBezTo>
                  <a:cubicBezTo>
                    <a:pt x="15302" y="21061"/>
                    <a:pt x="15867" y="20645"/>
                    <a:pt x="16502" y="19814"/>
                  </a:cubicBezTo>
                  <a:cubicBezTo>
                    <a:pt x="17138" y="18984"/>
                    <a:pt x="17843" y="17738"/>
                    <a:pt x="18196" y="16768"/>
                  </a:cubicBezTo>
                  <a:cubicBezTo>
                    <a:pt x="18549" y="15799"/>
                    <a:pt x="18549" y="15107"/>
                    <a:pt x="18196" y="14899"/>
                  </a:cubicBezTo>
                  <a:cubicBezTo>
                    <a:pt x="17843" y="14691"/>
                    <a:pt x="17138" y="14968"/>
                    <a:pt x="16714" y="15453"/>
                  </a:cubicBezTo>
                  <a:cubicBezTo>
                    <a:pt x="16290" y="15938"/>
                    <a:pt x="16149" y="16630"/>
                    <a:pt x="16079" y="17391"/>
                  </a:cubicBezTo>
                  <a:cubicBezTo>
                    <a:pt x="16008" y="18153"/>
                    <a:pt x="16008" y="18984"/>
                    <a:pt x="16926" y="19676"/>
                  </a:cubicBezTo>
                  <a:cubicBezTo>
                    <a:pt x="17843" y="20368"/>
                    <a:pt x="19679" y="20922"/>
                    <a:pt x="21514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226518" y="389489"/>
              <a:ext cx="199339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08" y="12302"/>
                    <a:pt x="2215" y="4448"/>
                    <a:pt x="5815" y="1502"/>
                  </a:cubicBezTo>
                  <a:cubicBezTo>
                    <a:pt x="9415" y="-1443"/>
                    <a:pt x="1550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270749" y="423389"/>
              <a:ext cx="178940" cy="52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99" fill="norm" stroke="1" extrusionOk="0">
                  <a:moveTo>
                    <a:pt x="2555" y="0"/>
                  </a:moveTo>
                  <a:cubicBezTo>
                    <a:pt x="1642" y="1049"/>
                    <a:pt x="730" y="2097"/>
                    <a:pt x="273" y="2988"/>
                  </a:cubicBezTo>
                  <a:cubicBezTo>
                    <a:pt x="-183" y="3880"/>
                    <a:pt x="-183" y="4614"/>
                    <a:pt x="1186" y="5243"/>
                  </a:cubicBezTo>
                  <a:cubicBezTo>
                    <a:pt x="2555" y="5872"/>
                    <a:pt x="5293" y="6396"/>
                    <a:pt x="8640" y="5819"/>
                  </a:cubicBezTo>
                  <a:cubicBezTo>
                    <a:pt x="11986" y="5243"/>
                    <a:pt x="15941" y="3565"/>
                    <a:pt x="18223" y="2412"/>
                  </a:cubicBezTo>
                  <a:cubicBezTo>
                    <a:pt x="20504" y="1258"/>
                    <a:pt x="21113" y="629"/>
                    <a:pt x="20961" y="577"/>
                  </a:cubicBezTo>
                  <a:cubicBezTo>
                    <a:pt x="20809" y="524"/>
                    <a:pt x="19896" y="1049"/>
                    <a:pt x="19592" y="2674"/>
                  </a:cubicBezTo>
                  <a:cubicBezTo>
                    <a:pt x="19287" y="4299"/>
                    <a:pt x="19592" y="7025"/>
                    <a:pt x="20048" y="10066"/>
                  </a:cubicBezTo>
                  <a:cubicBezTo>
                    <a:pt x="20504" y="13107"/>
                    <a:pt x="21113" y="16462"/>
                    <a:pt x="21265" y="18402"/>
                  </a:cubicBezTo>
                  <a:cubicBezTo>
                    <a:pt x="21417" y="20342"/>
                    <a:pt x="21113" y="20866"/>
                    <a:pt x="20048" y="21181"/>
                  </a:cubicBezTo>
                  <a:cubicBezTo>
                    <a:pt x="18983" y="21495"/>
                    <a:pt x="17158" y="21600"/>
                    <a:pt x="15028" y="21390"/>
                  </a:cubicBezTo>
                  <a:cubicBezTo>
                    <a:pt x="12899" y="21181"/>
                    <a:pt x="10465" y="20656"/>
                    <a:pt x="8792" y="20184"/>
                  </a:cubicBezTo>
                  <a:cubicBezTo>
                    <a:pt x="7118" y="19713"/>
                    <a:pt x="6206" y="19293"/>
                    <a:pt x="7423" y="18454"/>
                  </a:cubicBezTo>
                  <a:cubicBezTo>
                    <a:pt x="8640" y="17616"/>
                    <a:pt x="11986" y="16357"/>
                    <a:pt x="15332" y="15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587721" y="645727"/>
              <a:ext cx="80164" cy="19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37" fill="norm" stroke="1" extrusionOk="0">
                  <a:moveTo>
                    <a:pt x="13073" y="0"/>
                  </a:moveTo>
                  <a:cubicBezTo>
                    <a:pt x="10373" y="2525"/>
                    <a:pt x="7673" y="5049"/>
                    <a:pt x="5310" y="7995"/>
                  </a:cubicBezTo>
                  <a:cubicBezTo>
                    <a:pt x="2948" y="10940"/>
                    <a:pt x="923" y="14306"/>
                    <a:pt x="248" y="16691"/>
                  </a:cubicBezTo>
                  <a:cubicBezTo>
                    <a:pt x="-427" y="19075"/>
                    <a:pt x="248" y="20478"/>
                    <a:pt x="2610" y="21039"/>
                  </a:cubicBezTo>
                  <a:cubicBezTo>
                    <a:pt x="4973" y="21600"/>
                    <a:pt x="9023" y="21319"/>
                    <a:pt x="12398" y="20618"/>
                  </a:cubicBezTo>
                  <a:cubicBezTo>
                    <a:pt x="15773" y="19917"/>
                    <a:pt x="18473" y="18795"/>
                    <a:pt x="2117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9537548" y="760730"/>
              <a:ext cx="122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729219" y="737729"/>
              <a:ext cx="9200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767553" y="707062"/>
              <a:ext cx="2300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882556" y="691728"/>
              <a:ext cx="15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158562" y="240043"/>
              <a:ext cx="139140" cy="40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430" fill="norm" stroke="1" extrusionOk="0">
                  <a:moveTo>
                    <a:pt x="0" y="1990"/>
                  </a:moveTo>
                  <a:cubicBezTo>
                    <a:pt x="1516" y="1180"/>
                    <a:pt x="3032" y="370"/>
                    <a:pt x="6253" y="100"/>
                  </a:cubicBezTo>
                  <a:cubicBezTo>
                    <a:pt x="9474" y="-170"/>
                    <a:pt x="14400" y="100"/>
                    <a:pt x="17432" y="977"/>
                  </a:cubicBezTo>
                  <a:cubicBezTo>
                    <a:pt x="20463" y="1855"/>
                    <a:pt x="21600" y="3340"/>
                    <a:pt x="19705" y="5635"/>
                  </a:cubicBezTo>
                  <a:cubicBezTo>
                    <a:pt x="17810" y="7930"/>
                    <a:pt x="12884" y="11035"/>
                    <a:pt x="9663" y="13397"/>
                  </a:cubicBezTo>
                  <a:cubicBezTo>
                    <a:pt x="6442" y="15760"/>
                    <a:pt x="4926" y="17380"/>
                    <a:pt x="5116" y="18595"/>
                  </a:cubicBezTo>
                  <a:cubicBezTo>
                    <a:pt x="5305" y="19810"/>
                    <a:pt x="7200" y="20620"/>
                    <a:pt x="9095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0176725" y="760730"/>
              <a:ext cx="75175" cy="3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028" fill="norm" stroke="1" extrusionOk="0">
                  <a:moveTo>
                    <a:pt x="13861" y="0"/>
                  </a:moveTo>
                  <a:cubicBezTo>
                    <a:pt x="10377" y="0"/>
                    <a:pt x="6893" y="0"/>
                    <a:pt x="4106" y="2700"/>
                  </a:cubicBezTo>
                  <a:cubicBezTo>
                    <a:pt x="1319" y="5400"/>
                    <a:pt x="-771" y="10800"/>
                    <a:pt x="274" y="14850"/>
                  </a:cubicBezTo>
                  <a:cubicBezTo>
                    <a:pt x="1319" y="18900"/>
                    <a:pt x="5500" y="21600"/>
                    <a:pt x="10377" y="20925"/>
                  </a:cubicBezTo>
                  <a:cubicBezTo>
                    <a:pt x="15255" y="20250"/>
                    <a:pt x="20829" y="16200"/>
                    <a:pt x="20481" y="12150"/>
                  </a:cubicBezTo>
                  <a:cubicBezTo>
                    <a:pt x="20132" y="8100"/>
                    <a:pt x="13861" y="4050"/>
                    <a:pt x="75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82792" y="1765086"/>
              <a:ext cx="241057" cy="68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977" y="0"/>
                  </a:moveTo>
                  <a:cubicBezTo>
                    <a:pt x="1295" y="1456"/>
                    <a:pt x="613" y="2912"/>
                    <a:pt x="272" y="4328"/>
                  </a:cubicBezTo>
                  <a:cubicBezTo>
                    <a:pt x="-69" y="5744"/>
                    <a:pt x="-69" y="7119"/>
                    <a:pt x="158" y="8009"/>
                  </a:cubicBezTo>
                  <a:cubicBezTo>
                    <a:pt x="386" y="8899"/>
                    <a:pt x="840" y="9303"/>
                    <a:pt x="1636" y="9465"/>
                  </a:cubicBezTo>
                  <a:cubicBezTo>
                    <a:pt x="2432" y="9627"/>
                    <a:pt x="3569" y="9546"/>
                    <a:pt x="5615" y="8980"/>
                  </a:cubicBezTo>
                  <a:cubicBezTo>
                    <a:pt x="7662" y="8413"/>
                    <a:pt x="10617" y="7362"/>
                    <a:pt x="12891" y="6027"/>
                  </a:cubicBezTo>
                  <a:cubicBezTo>
                    <a:pt x="15165" y="4692"/>
                    <a:pt x="16756" y="3074"/>
                    <a:pt x="17666" y="1982"/>
                  </a:cubicBezTo>
                  <a:cubicBezTo>
                    <a:pt x="18575" y="890"/>
                    <a:pt x="18803" y="324"/>
                    <a:pt x="18916" y="445"/>
                  </a:cubicBezTo>
                  <a:cubicBezTo>
                    <a:pt x="19030" y="566"/>
                    <a:pt x="19030" y="1375"/>
                    <a:pt x="19371" y="2791"/>
                  </a:cubicBezTo>
                  <a:cubicBezTo>
                    <a:pt x="19712" y="4207"/>
                    <a:pt x="20394" y="6229"/>
                    <a:pt x="20849" y="8575"/>
                  </a:cubicBezTo>
                  <a:cubicBezTo>
                    <a:pt x="21304" y="10921"/>
                    <a:pt x="21531" y="13591"/>
                    <a:pt x="21417" y="15735"/>
                  </a:cubicBezTo>
                  <a:cubicBezTo>
                    <a:pt x="21304" y="17879"/>
                    <a:pt x="20849" y="19497"/>
                    <a:pt x="20167" y="20427"/>
                  </a:cubicBezTo>
                  <a:cubicBezTo>
                    <a:pt x="19485" y="21357"/>
                    <a:pt x="18575" y="21600"/>
                    <a:pt x="16756" y="21600"/>
                  </a:cubicBezTo>
                  <a:cubicBezTo>
                    <a:pt x="14937" y="21600"/>
                    <a:pt x="12209" y="21357"/>
                    <a:pt x="9935" y="20912"/>
                  </a:cubicBezTo>
                  <a:cubicBezTo>
                    <a:pt x="7662" y="20467"/>
                    <a:pt x="5843" y="19820"/>
                    <a:pt x="5615" y="19011"/>
                  </a:cubicBezTo>
                  <a:cubicBezTo>
                    <a:pt x="5388" y="18202"/>
                    <a:pt x="6752" y="17231"/>
                    <a:pt x="8116" y="1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829045" y="1432856"/>
              <a:ext cx="190645" cy="2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5932" y="7271"/>
                  </a:moveTo>
                  <a:cubicBezTo>
                    <a:pt x="4492" y="11335"/>
                    <a:pt x="3052" y="15398"/>
                    <a:pt x="2044" y="17964"/>
                  </a:cubicBezTo>
                  <a:cubicBezTo>
                    <a:pt x="1036" y="20531"/>
                    <a:pt x="460" y="21600"/>
                    <a:pt x="172" y="21600"/>
                  </a:cubicBezTo>
                  <a:cubicBezTo>
                    <a:pt x="-116" y="21600"/>
                    <a:pt x="-116" y="20531"/>
                    <a:pt x="748" y="17750"/>
                  </a:cubicBezTo>
                  <a:cubicBezTo>
                    <a:pt x="1612" y="14970"/>
                    <a:pt x="3340" y="10479"/>
                    <a:pt x="4492" y="7592"/>
                  </a:cubicBezTo>
                  <a:cubicBezTo>
                    <a:pt x="5644" y="4705"/>
                    <a:pt x="6220" y="3422"/>
                    <a:pt x="7228" y="2246"/>
                  </a:cubicBezTo>
                  <a:cubicBezTo>
                    <a:pt x="8236" y="1069"/>
                    <a:pt x="9676" y="0"/>
                    <a:pt x="10828" y="0"/>
                  </a:cubicBezTo>
                  <a:cubicBezTo>
                    <a:pt x="11980" y="0"/>
                    <a:pt x="12844" y="1069"/>
                    <a:pt x="13996" y="3315"/>
                  </a:cubicBezTo>
                  <a:cubicBezTo>
                    <a:pt x="15148" y="5560"/>
                    <a:pt x="16588" y="8982"/>
                    <a:pt x="17884" y="11228"/>
                  </a:cubicBezTo>
                  <a:cubicBezTo>
                    <a:pt x="19180" y="13473"/>
                    <a:pt x="20332" y="14543"/>
                    <a:pt x="21484" y="15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139754" y="1956757"/>
              <a:ext cx="86941" cy="20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45" fill="norm" stroke="1" extrusionOk="0">
                  <a:moveTo>
                    <a:pt x="8035" y="0"/>
                  </a:moveTo>
                  <a:cubicBezTo>
                    <a:pt x="4949" y="5986"/>
                    <a:pt x="1864" y="11971"/>
                    <a:pt x="629" y="15614"/>
                  </a:cubicBezTo>
                  <a:cubicBezTo>
                    <a:pt x="-605" y="19258"/>
                    <a:pt x="12" y="20559"/>
                    <a:pt x="2172" y="21080"/>
                  </a:cubicBezTo>
                  <a:cubicBezTo>
                    <a:pt x="4332" y="21600"/>
                    <a:pt x="8035" y="21340"/>
                    <a:pt x="11429" y="20429"/>
                  </a:cubicBezTo>
                  <a:cubicBezTo>
                    <a:pt x="14824" y="19518"/>
                    <a:pt x="17909" y="17957"/>
                    <a:pt x="20995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119358" y="2064093"/>
              <a:ext cx="76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280362" y="2056426"/>
              <a:ext cx="107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334030" y="2033425"/>
              <a:ext cx="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441365" y="1995091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809374" y="1374077"/>
              <a:ext cx="107336" cy="95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613"/>
                    <a:pt x="2057" y="3226"/>
                    <a:pt x="3343" y="5011"/>
                  </a:cubicBezTo>
                  <a:cubicBezTo>
                    <a:pt x="4629" y="6797"/>
                    <a:pt x="6171" y="8755"/>
                    <a:pt x="7714" y="10454"/>
                  </a:cubicBezTo>
                  <a:cubicBezTo>
                    <a:pt x="9257" y="12154"/>
                    <a:pt x="10800" y="13594"/>
                    <a:pt x="12857" y="15206"/>
                  </a:cubicBezTo>
                  <a:cubicBezTo>
                    <a:pt x="14914" y="16819"/>
                    <a:pt x="17486" y="18605"/>
                    <a:pt x="19029" y="19699"/>
                  </a:cubicBezTo>
                  <a:cubicBezTo>
                    <a:pt x="20571" y="20794"/>
                    <a:pt x="21086" y="211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2109466" y="1593336"/>
              <a:ext cx="144585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96" fill="norm" stroke="1" extrusionOk="0">
                  <a:moveTo>
                    <a:pt x="12344" y="1434"/>
                  </a:moveTo>
                  <a:cubicBezTo>
                    <a:pt x="10828" y="999"/>
                    <a:pt x="9313" y="565"/>
                    <a:pt x="7607" y="294"/>
                  </a:cubicBezTo>
                  <a:cubicBezTo>
                    <a:pt x="5902" y="23"/>
                    <a:pt x="4007" y="-86"/>
                    <a:pt x="2492" y="77"/>
                  </a:cubicBezTo>
                  <a:cubicBezTo>
                    <a:pt x="976" y="240"/>
                    <a:pt x="-161" y="674"/>
                    <a:pt x="976" y="1813"/>
                  </a:cubicBezTo>
                  <a:cubicBezTo>
                    <a:pt x="2113" y="2953"/>
                    <a:pt x="5523" y="4798"/>
                    <a:pt x="7797" y="6264"/>
                  </a:cubicBezTo>
                  <a:cubicBezTo>
                    <a:pt x="10071" y="7729"/>
                    <a:pt x="11207" y="8815"/>
                    <a:pt x="11397" y="9629"/>
                  </a:cubicBezTo>
                  <a:cubicBezTo>
                    <a:pt x="11586" y="10443"/>
                    <a:pt x="10828" y="10985"/>
                    <a:pt x="9692" y="11420"/>
                  </a:cubicBezTo>
                  <a:cubicBezTo>
                    <a:pt x="8555" y="11854"/>
                    <a:pt x="7039" y="12179"/>
                    <a:pt x="5334" y="12179"/>
                  </a:cubicBezTo>
                  <a:cubicBezTo>
                    <a:pt x="3628" y="12179"/>
                    <a:pt x="1734" y="11854"/>
                    <a:pt x="2113" y="11637"/>
                  </a:cubicBezTo>
                  <a:cubicBezTo>
                    <a:pt x="2492" y="11420"/>
                    <a:pt x="5144" y="11311"/>
                    <a:pt x="6471" y="11528"/>
                  </a:cubicBezTo>
                  <a:cubicBezTo>
                    <a:pt x="7797" y="11745"/>
                    <a:pt x="7797" y="12288"/>
                    <a:pt x="6850" y="13373"/>
                  </a:cubicBezTo>
                  <a:cubicBezTo>
                    <a:pt x="5902" y="14459"/>
                    <a:pt x="4007" y="16087"/>
                    <a:pt x="2681" y="17227"/>
                  </a:cubicBezTo>
                  <a:cubicBezTo>
                    <a:pt x="1355" y="18366"/>
                    <a:pt x="597" y="19018"/>
                    <a:pt x="218" y="19615"/>
                  </a:cubicBezTo>
                  <a:cubicBezTo>
                    <a:pt x="-161" y="20211"/>
                    <a:pt x="-161" y="20754"/>
                    <a:pt x="1165" y="21080"/>
                  </a:cubicBezTo>
                  <a:cubicBezTo>
                    <a:pt x="2492" y="21405"/>
                    <a:pt x="5144" y="21514"/>
                    <a:pt x="8744" y="21243"/>
                  </a:cubicBezTo>
                  <a:cubicBezTo>
                    <a:pt x="12344" y="20971"/>
                    <a:pt x="16892" y="20320"/>
                    <a:pt x="21439" y="19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334771" y="1803420"/>
              <a:ext cx="209593" cy="39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68" y="0"/>
                  </a:moveTo>
                  <a:cubicBezTo>
                    <a:pt x="108" y="1543"/>
                    <a:pt x="-152" y="3086"/>
                    <a:pt x="108" y="4629"/>
                  </a:cubicBezTo>
                  <a:cubicBezTo>
                    <a:pt x="368" y="6171"/>
                    <a:pt x="1149" y="7714"/>
                    <a:pt x="2190" y="8626"/>
                  </a:cubicBezTo>
                  <a:cubicBezTo>
                    <a:pt x="3231" y="9538"/>
                    <a:pt x="4532" y="9818"/>
                    <a:pt x="6354" y="8836"/>
                  </a:cubicBezTo>
                  <a:cubicBezTo>
                    <a:pt x="8176" y="7855"/>
                    <a:pt x="10518" y="5610"/>
                    <a:pt x="11819" y="4138"/>
                  </a:cubicBezTo>
                  <a:cubicBezTo>
                    <a:pt x="13120" y="2665"/>
                    <a:pt x="13381" y="1964"/>
                    <a:pt x="13120" y="2034"/>
                  </a:cubicBezTo>
                  <a:cubicBezTo>
                    <a:pt x="12860" y="2104"/>
                    <a:pt x="12079" y="2945"/>
                    <a:pt x="12209" y="4488"/>
                  </a:cubicBezTo>
                  <a:cubicBezTo>
                    <a:pt x="12340" y="6031"/>
                    <a:pt x="13381" y="8275"/>
                    <a:pt x="14812" y="10449"/>
                  </a:cubicBezTo>
                  <a:cubicBezTo>
                    <a:pt x="16243" y="12623"/>
                    <a:pt x="18065" y="14727"/>
                    <a:pt x="19236" y="16130"/>
                  </a:cubicBezTo>
                  <a:cubicBezTo>
                    <a:pt x="20407" y="17532"/>
                    <a:pt x="20928" y="18234"/>
                    <a:pt x="21188" y="18935"/>
                  </a:cubicBezTo>
                  <a:cubicBezTo>
                    <a:pt x="21448" y="19636"/>
                    <a:pt x="21448" y="20338"/>
                    <a:pt x="20667" y="20829"/>
                  </a:cubicBezTo>
                  <a:cubicBezTo>
                    <a:pt x="19887" y="21319"/>
                    <a:pt x="18325" y="21600"/>
                    <a:pt x="16764" y="21600"/>
                  </a:cubicBezTo>
                  <a:cubicBezTo>
                    <a:pt x="15202" y="21600"/>
                    <a:pt x="13641" y="21319"/>
                    <a:pt x="12340" y="20899"/>
                  </a:cubicBezTo>
                  <a:cubicBezTo>
                    <a:pt x="11038" y="20478"/>
                    <a:pt x="9997" y="19917"/>
                    <a:pt x="10128" y="19075"/>
                  </a:cubicBezTo>
                  <a:cubicBezTo>
                    <a:pt x="10258" y="18234"/>
                    <a:pt x="11559" y="17112"/>
                    <a:pt x="12860" y="15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2622059" y="1972091"/>
              <a:ext cx="30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813729" y="2041092"/>
              <a:ext cx="6900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009835" y="1803420"/>
              <a:ext cx="193028" cy="47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83" fill="norm" stroke="1" extrusionOk="0">
                  <a:moveTo>
                    <a:pt x="355" y="0"/>
                  </a:moveTo>
                  <a:cubicBezTo>
                    <a:pt x="75" y="1964"/>
                    <a:pt x="-206" y="3927"/>
                    <a:pt x="215" y="5256"/>
                  </a:cubicBezTo>
                  <a:cubicBezTo>
                    <a:pt x="636" y="6584"/>
                    <a:pt x="1758" y="7277"/>
                    <a:pt x="3862" y="7450"/>
                  </a:cubicBezTo>
                  <a:cubicBezTo>
                    <a:pt x="5965" y="7624"/>
                    <a:pt x="9051" y="7277"/>
                    <a:pt x="11436" y="6526"/>
                  </a:cubicBezTo>
                  <a:cubicBezTo>
                    <a:pt x="13820" y="5775"/>
                    <a:pt x="15503" y="4620"/>
                    <a:pt x="16625" y="3696"/>
                  </a:cubicBezTo>
                  <a:cubicBezTo>
                    <a:pt x="17747" y="2772"/>
                    <a:pt x="18308" y="2079"/>
                    <a:pt x="18168" y="1964"/>
                  </a:cubicBezTo>
                  <a:cubicBezTo>
                    <a:pt x="18028" y="1848"/>
                    <a:pt x="17186" y="2310"/>
                    <a:pt x="16625" y="3465"/>
                  </a:cubicBezTo>
                  <a:cubicBezTo>
                    <a:pt x="16064" y="4620"/>
                    <a:pt x="15784" y="6468"/>
                    <a:pt x="16625" y="9067"/>
                  </a:cubicBezTo>
                  <a:cubicBezTo>
                    <a:pt x="17467" y="11666"/>
                    <a:pt x="19430" y="15016"/>
                    <a:pt x="20412" y="17153"/>
                  </a:cubicBezTo>
                  <a:cubicBezTo>
                    <a:pt x="21394" y="19290"/>
                    <a:pt x="21394" y="20214"/>
                    <a:pt x="20693" y="20791"/>
                  </a:cubicBezTo>
                  <a:cubicBezTo>
                    <a:pt x="19991" y="21369"/>
                    <a:pt x="18589" y="21600"/>
                    <a:pt x="16204" y="21427"/>
                  </a:cubicBezTo>
                  <a:cubicBezTo>
                    <a:pt x="13820" y="21253"/>
                    <a:pt x="10454" y="20676"/>
                    <a:pt x="8630" y="19752"/>
                  </a:cubicBezTo>
                  <a:cubicBezTo>
                    <a:pt x="6807" y="18828"/>
                    <a:pt x="6526" y="17557"/>
                    <a:pt x="6947" y="16575"/>
                  </a:cubicBezTo>
                  <a:cubicBezTo>
                    <a:pt x="7368" y="15594"/>
                    <a:pt x="8490" y="14901"/>
                    <a:pt x="9612" y="14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3258406" y="1976718"/>
              <a:ext cx="161005" cy="10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5" fill="norm" stroke="1" extrusionOk="0">
                  <a:moveTo>
                    <a:pt x="0" y="5119"/>
                  </a:moveTo>
                  <a:cubicBezTo>
                    <a:pt x="1029" y="3109"/>
                    <a:pt x="2057" y="1100"/>
                    <a:pt x="3429" y="346"/>
                  </a:cubicBezTo>
                  <a:cubicBezTo>
                    <a:pt x="4800" y="-407"/>
                    <a:pt x="6514" y="95"/>
                    <a:pt x="7714" y="1602"/>
                  </a:cubicBezTo>
                  <a:cubicBezTo>
                    <a:pt x="8914" y="3109"/>
                    <a:pt x="9600" y="5621"/>
                    <a:pt x="8914" y="9137"/>
                  </a:cubicBezTo>
                  <a:cubicBezTo>
                    <a:pt x="8229" y="12653"/>
                    <a:pt x="6171" y="17174"/>
                    <a:pt x="6171" y="19184"/>
                  </a:cubicBezTo>
                  <a:cubicBezTo>
                    <a:pt x="6171" y="21193"/>
                    <a:pt x="8229" y="20691"/>
                    <a:pt x="11143" y="19686"/>
                  </a:cubicBezTo>
                  <a:cubicBezTo>
                    <a:pt x="14057" y="18681"/>
                    <a:pt x="17829" y="17174"/>
                    <a:pt x="21600" y="15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427077" y="2056426"/>
              <a:ext cx="46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3649415" y="2048759"/>
              <a:ext cx="207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800"/>
                    <a:pt x="11733" y="12000"/>
                    <a:pt x="15333" y="8400"/>
                  </a:cubicBezTo>
                  <a:cubicBezTo>
                    <a:pt x="18933" y="4800"/>
                    <a:pt x="202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3994423" y="2010425"/>
              <a:ext cx="161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247429" y="2033425"/>
              <a:ext cx="10478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85" y="0"/>
                  </a:moveTo>
                  <a:cubicBezTo>
                    <a:pt x="19493" y="1662"/>
                    <a:pt x="21600" y="3323"/>
                    <a:pt x="21600" y="5538"/>
                  </a:cubicBezTo>
                  <a:cubicBezTo>
                    <a:pt x="21600" y="7754"/>
                    <a:pt x="19493" y="10523"/>
                    <a:pt x="15541" y="13292"/>
                  </a:cubicBezTo>
                  <a:cubicBezTo>
                    <a:pt x="11590" y="16062"/>
                    <a:pt x="5795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446767" y="1803420"/>
              <a:ext cx="238344" cy="51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59" fill="norm" stroke="1" extrusionOk="0">
                  <a:moveTo>
                    <a:pt x="0" y="0"/>
                  </a:moveTo>
                  <a:cubicBezTo>
                    <a:pt x="0" y="1702"/>
                    <a:pt x="0" y="3405"/>
                    <a:pt x="1379" y="4575"/>
                  </a:cubicBezTo>
                  <a:cubicBezTo>
                    <a:pt x="2757" y="5746"/>
                    <a:pt x="5515" y="6384"/>
                    <a:pt x="8387" y="5905"/>
                  </a:cubicBezTo>
                  <a:cubicBezTo>
                    <a:pt x="11260" y="5427"/>
                    <a:pt x="14247" y="3831"/>
                    <a:pt x="16085" y="2660"/>
                  </a:cubicBezTo>
                  <a:cubicBezTo>
                    <a:pt x="17923" y="1490"/>
                    <a:pt x="18613" y="745"/>
                    <a:pt x="18957" y="851"/>
                  </a:cubicBezTo>
                  <a:cubicBezTo>
                    <a:pt x="19302" y="958"/>
                    <a:pt x="19302" y="1915"/>
                    <a:pt x="19762" y="3937"/>
                  </a:cubicBezTo>
                  <a:cubicBezTo>
                    <a:pt x="20221" y="5959"/>
                    <a:pt x="21140" y="9044"/>
                    <a:pt x="21370" y="11758"/>
                  </a:cubicBezTo>
                  <a:cubicBezTo>
                    <a:pt x="21600" y="14471"/>
                    <a:pt x="21140" y="16812"/>
                    <a:pt x="20566" y="18355"/>
                  </a:cubicBezTo>
                  <a:cubicBezTo>
                    <a:pt x="19991" y="19898"/>
                    <a:pt x="19302" y="20642"/>
                    <a:pt x="18383" y="21068"/>
                  </a:cubicBezTo>
                  <a:cubicBezTo>
                    <a:pt x="17464" y="21494"/>
                    <a:pt x="16315" y="21600"/>
                    <a:pt x="15166" y="21547"/>
                  </a:cubicBezTo>
                  <a:cubicBezTo>
                    <a:pt x="14017" y="21494"/>
                    <a:pt x="12868" y="21281"/>
                    <a:pt x="12868" y="20376"/>
                  </a:cubicBezTo>
                  <a:cubicBezTo>
                    <a:pt x="12868" y="19472"/>
                    <a:pt x="14017" y="17876"/>
                    <a:pt x="15166" y="1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819557" y="1956757"/>
              <a:ext cx="94888" cy="25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29" fill="norm" stroke="1" extrusionOk="0">
                  <a:moveTo>
                    <a:pt x="12579" y="0"/>
                  </a:moveTo>
                  <a:cubicBezTo>
                    <a:pt x="10305" y="635"/>
                    <a:pt x="8031" y="1271"/>
                    <a:pt x="5758" y="4447"/>
                  </a:cubicBezTo>
                  <a:cubicBezTo>
                    <a:pt x="3484" y="7624"/>
                    <a:pt x="1210" y="13341"/>
                    <a:pt x="358" y="16729"/>
                  </a:cubicBezTo>
                  <a:cubicBezTo>
                    <a:pt x="-495" y="20118"/>
                    <a:pt x="73" y="21176"/>
                    <a:pt x="3200" y="21388"/>
                  </a:cubicBezTo>
                  <a:cubicBezTo>
                    <a:pt x="6326" y="21600"/>
                    <a:pt x="12010" y="20965"/>
                    <a:pt x="15421" y="20118"/>
                  </a:cubicBezTo>
                  <a:cubicBezTo>
                    <a:pt x="18831" y="19271"/>
                    <a:pt x="19968" y="18212"/>
                    <a:pt x="21105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791774" y="2064093"/>
              <a:ext cx="184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200"/>
                    <a:pt x="7800" y="10800"/>
                    <a:pt x="11400" y="7200"/>
                  </a:cubicBezTo>
                  <a:cubicBezTo>
                    <a:pt x="15000" y="3600"/>
                    <a:pt x="183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991112" y="1679285"/>
              <a:ext cx="141436" cy="49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52" fill="norm" stroke="1" extrusionOk="0">
                  <a:moveTo>
                    <a:pt x="0" y="735"/>
                  </a:moveTo>
                  <a:cubicBezTo>
                    <a:pt x="1543" y="400"/>
                    <a:pt x="3086" y="64"/>
                    <a:pt x="4821" y="8"/>
                  </a:cubicBezTo>
                  <a:cubicBezTo>
                    <a:pt x="6557" y="-48"/>
                    <a:pt x="8486" y="176"/>
                    <a:pt x="9643" y="847"/>
                  </a:cubicBezTo>
                  <a:cubicBezTo>
                    <a:pt x="10800" y="1519"/>
                    <a:pt x="11186" y="2638"/>
                    <a:pt x="10800" y="4149"/>
                  </a:cubicBezTo>
                  <a:cubicBezTo>
                    <a:pt x="10414" y="5660"/>
                    <a:pt x="9257" y="7562"/>
                    <a:pt x="8679" y="8793"/>
                  </a:cubicBezTo>
                  <a:cubicBezTo>
                    <a:pt x="8100" y="10025"/>
                    <a:pt x="8100" y="10584"/>
                    <a:pt x="9836" y="11312"/>
                  </a:cubicBezTo>
                  <a:cubicBezTo>
                    <a:pt x="11571" y="12039"/>
                    <a:pt x="15043" y="12934"/>
                    <a:pt x="17357" y="14054"/>
                  </a:cubicBezTo>
                  <a:cubicBezTo>
                    <a:pt x="19671" y="15173"/>
                    <a:pt x="20829" y="16516"/>
                    <a:pt x="21214" y="17467"/>
                  </a:cubicBezTo>
                  <a:cubicBezTo>
                    <a:pt x="21600" y="18418"/>
                    <a:pt x="21214" y="18978"/>
                    <a:pt x="19093" y="19593"/>
                  </a:cubicBezTo>
                  <a:cubicBezTo>
                    <a:pt x="16971" y="20209"/>
                    <a:pt x="13114" y="20880"/>
                    <a:pt x="925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834464" y="1757419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918800" y="1841754"/>
              <a:ext cx="138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888132" y="1995091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21600"/>
                    <a:pt x="6092" y="21600"/>
                    <a:pt x="9692" y="18000"/>
                  </a:cubicBezTo>
                  <a:cubicBezTo>
                    <a:pt x="13292" y="14400"/>
                    <a:pt x="1744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6658948" y="1720290"/>
              <a:ext cx="202360" cy="68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47" fill="norm" stroke="1" extrusionOk="0">
                  <a:moveTo>
                    <a:pt x="3613" y="203"/>
                  </a:moveTo>
                  <a:cubicBezTo>
                    <a:pt x="2533" y="1086"/>
                    <a:pt x="1453" y="1969"/>
                    <a:pt x="778" y="3134"/>
                  </a:cubicBezTo>
                  <a:cubicBezTo>
                    <a:pt x="103" y="4298"/>
                    <a:pt x="-167" y="5743"/>
                    <a:pt x="103" y="6627"/>
                  </a:cubicBezTo>
                  <a:cubicBezTo>
                    <a:pt x="373" y="7510"/>
                    <a:pt x="1183" y="7831"/>
                    <a:pt x="2803" y="7831"/>
                  </a:cubicBezTo>
                  <a:cubicBezTo>
                    <a:pt x="4423" y="7831"/>
                    <a:pt x="6853" y="7510"/>
                    <a:pt x="9958" y="6346"/>
                  </a:cubicBezTo>
                  <a:cubicBezTo>
                    <a:pt x="13063" y="5181"/>
                    <a:pt x="16843" y="3174"/>
                    <a:pt x="18733" y="1889"/>
                  </a:cubicBezTo>
                  <a:cubicBezTo>
                    <a:pt x="20623" y="604"/>
                    <a:pt x="20623" y="42"/>
                    <a:pt x="20488" y="2"/>
                  </a:cubicBezTo>
                  <a:cubicBezTo>
                    <a:pt x="20353" y="-38"/>
                    <a:pt x="20083" y="444"/>
                    <a:pt x="20083" y="2050"/>
                  </a:cubicBezTo>
                  <a:cubicBezTo>
                    <a:pt x="20083" y="3656"/>
                    <a:pt x="20353" y="6386"/>
                    <a:pt x="20623" y="9036"/>
                  </a:cubicBezTo>
                  <a:cubicBezTo>
                    <a:pt x="20893" y="11685"/>
                    <a:pt x="21163" y="14255"/>
                    <a:pt x="21298" y="16102"/>
                  </a:cubicBezTo>
                  <a:cubicBezTo>
                    <a:pt x="21433" y="17949"/>
                    <a:pt x="21433" y="19073"/>
                    <a:pt x="21028" y="19836"/>
                  </a:cubicBezTo>
                  <a:cubicBezTo>
                    <a:pt x="20623" y="20598"/>
                    <a:pt x="19813" y="21000"/>
                    <a:pt x="18733" y="21241"/>
                  </a:cubicBezTo>
                  <a:cubicBezTo>
                    <a:pt x="17653" y="21482"/>
                    <a:pt x="16303" y="21562"/>
                    <a:pt x="14008" y="21201"/>
                  </a:cubicBezTo>
                  <a:cubicBezTo>
                    <a:pt x="11713" y="20839"/>
                    <a:pt x="8473" y="20036"/>
                    <a:pt x="6718" y="19193"/>
                  </a:cubicBezTo>
                  <a:cubicBezTo>
                    <a:pt x="4963" y="18350"/>
                    <a:pt x="4693" y="17467"/>
                    <a:pt x="4963" y="16865"/>
                  </a:cubicBezTo>
                  <a:cubicBezTo>
                    <a:pt x="5233" y="16262"/>
                    <a:pt x="6043" y="15941"/>
                    <a:pt x="6853" y="15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679037" y="1382948"/>
              <a:ext cx="167452" cy="25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7" fill="norm" stroke="1" extrusionOk="0">
                  <a:moveTo>
                    <a:pt x="7699" y="7674"/>
                  </a:moveTo>
                  <a:cubicBezTo>
                    <a:pt x="5735" y="11346"/>
                    <a:pt x="3771" y="15018"/>
                    <a:pt x="2462" y="17502"/>
                  </a:cubicBezTo>
                  <a:cubicBezTo>
                    <a:pt x="1153" y="19986"/>
                    <a:pt x="499" y="21282"/>
                    <a:pt x="171" y="21390"/>
                  </a:cubicBezTo>
                  <a:cubicBezTo>
                    <a:pt x="-156" y="21498"/>
                    <a:pt x="-156" y="20418"/>
                    <a:pt x="1480" y="17070"/>
                  </a:cubicBezTo>
                  <a:cubicBezTo>
                    <a:pt x="3117" y="13722"/>
                    <a:pt x="6389" y="8106"/>
                    <a:pt x="9008" y="4650"/>
                  </a:cubicBezTo>
                  <a:cubicBezTo>
                    <a:pt x="11626" y="1194"/>
                    <a:pt x="13589" y="-102"/>
                    <a:pt x="15062" y="6"/>
                  </a:cubicBezTo>
                  <a:cubicBezTo>
                    <a:pt x="16535" y="114"/>
                    <a:pt x="17517" y="1626"/>
                    <a:pt x="18171" y="4110"/>
                  </a:cubicBezTo>
                  <a:cubicBezTo>
                    <a:pt x="18826" y="6594"/>
                    <a:pt x="19153" y="10050"/>
                    <a:pt x="19317" y="12318"/>
                  </a:cubicBezTo>
                  <a:cubicBezTo>
                    <a:pt x="19480" y="14586"/>
                    <a:pt x="19480" y="15666"/>
                    <a:pt x="19808" y="16314"/>
                  </a:cubicBezTo>
                  <a:cubicBezTo>
                    <a:pt x="20135" y="16962"/>
                    <a:pt x="20789" y="17178"/>
                    <a:pt x="21444" y="17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988622" y="1872422"/>
              <a:ext cx="87871" cy="25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8259" y="0"/>
                  </a:moveTo>
                  <a:cubicBezTo>
                    <a:pt x="5791" y="5510"/>
                    <a:pt x="3322" y="11020"/>
                    <a:pt x="1779" y="14327"/>
                  </a:cubicBezTo>
                  <a:cubicBezTo>
                    <a:pt x="236" y="17633"/>
                    <a:pt x="-381" y="18735"/>
                    <a:pt x="236" y="19727"/>
                  </a:cubicBezTo>
                  <a:cubicBezTo>
                    <a:pt x="853" y="20718"/>
                    <a:pt x="2705" y="21600"/>
                    <a:pt x="5482" y="21600"/>
                  </a:cubicBezTo>
                  <a:cubicBezTo>
                    <a:pt x="8259" y="21600"/>
                    <a:pt x="11962" y="20718"/>
                    <a:pt x="14739" y="19727"/>
                  </a:cubicBezTo>
                  <a:cubicBezTo>
                    <a:pt x="17516" y="18735"/>
                    <a:pt x="19368" y="17633"/>
                    <a:pt x="21219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984490" y="1987424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600"/>
                    <a:pt x="2400" y="9600"/>
                    <a:pt x="6000" y="6000"/>
                  </a:cubicBezTo>
                  <a:cubicBezTo>
                    <a:pt x="9600" y="2400"/>
                    <a:pt x="15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160827" y="1995091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229829" y="1933756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352499" y="1926090"/>
              <a:ext cx="766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544170" y="1726752"/>
              <a:ext cx="15334" cy="55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7200" y="3072"/>
                    <a:pt x="14400" y="6143"/>
                    <a:pt x="16200" y="9413"/>
                  </a:cubicBezTo>
                  <a:cubicBezTo>
                    <a:pt x="18000" y="12683"/>
                    <a:pt x="14400" y="16150"/>
                    <a:pt x="14400" y="18330"/>
                  </a:cubicBezTo>
                  <a:cubicBezTo>
                    <a:pt x="14400" y="20510"/>
                    <a:pt x="18000" y="21402"/>
                    <a:pt x="19800" y="21501"/>
                  </a:cubicBezTo>
                  <a:cubicBezTo>
                    <a:pt x="21600" y="21600"/>
                    <a:pt x="21600" y="20906"/>
                    <a:pt x="21600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744075" y="1880088"/>
              <a:ext cx="152770" cy="2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09" fill="norm" stroke="1" extrusionOk="0">
                  <a:moveTo>
                    <a:pt x="4240" y="0"/>
                  </a:moveTo>
                  <a:cubicBezTo>
                    <a:pt x="2800" y="5161"/>
                    <a:pt x="1360" y="10322"/>
                    <a:pt x="640" y="13476"/>
                  </a:cubicBezTo>
                  <a:cubicBezTo>
                    <a:pt x="-80" y="16630"/>
                    <a:pt x="-80" y="17777"/>
                    <a:pt x="100" y="18828"/>
                  </a:cubicBezTo>
                  <a:cubicBezTo>
                    <a:pt x="280" y="19880"/>
                    <a:pt x="640" y="20835"/>
                    <a:pt x="2620" y="21218"/>
                  </a:cubicBezTo>
                  <a:cubicBezTo>
                    <a:pt x="4600" y="21600"/>
                    <a:pt x="8200" y="21409"/>
                    <a:pt x="11620" y="20644"/>
                  </a:cubicBezTo>
                  <a:cubicBezTo>
                    <a:pt x="15040" y="19880"/>
                    <a:pt x="18280" y="18542"/>
                    <a:pt x="21520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728174" y="2010425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9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574469" y="1715369"/>
              <a:ext cx="524686" cy="565671"/>
            </a:xfrm>
            <a:prstGeom prst="rect">
              <a:avLst/>
            </a:prstGeom>
            <a:effectLst/>
          </p:spPr>
        </p:pic>
        <p:pic>
          <p:nvPicPr>
            <p:cNvPr id="49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875135" y="2167712"/>
              <a:ext cx="431769" cy="429110"/>
            </a:xfrm>
            <a:prstGeom prst="rect">
              <a:avLst/>
            </a:prstGeom>
            <a:effectLst/>
          </p:spPr>
        </p:pic>
        <p:pic>
          <p:nvPicPr>
            <p:cNvPr id="49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199802" y="2420718"/>
              <a:ext cx="126434" cy="222105"/>
            </a:xfrm>
            <a:prstGeom prst="rect">
              <a:avLst/>
            </a:prstGeom>
            <a:effectLst/>
          </p:spPr>
        </p:pic>
        <p:pic>
          <p:nvPicPr>
            <p:cNvPr id="49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501630" y="2364011"/>
              <a:ext cx="157949" cy="381451"/>
            </a:xfrm>
            <a:prstGeom prst="rect">
              <a:avLst/>
            </a:prstGeom>
            <a:effectLst/>
          </p:spPr>
        </p:pic>
        <p:pic>
          <p:nvPicPr>
            <p:cNvPr id="50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646396" y="2482052"/>
              <a:ext cx="219310" cy="417924"/>
            </a:xfrm>
            <a:prstGeom prst="rect">
              <a:avLst/>
            </a:prstGeom>
            <a:effectLst/>
          </p:spPr>
        </p:pic>
        <p:pic>
          <p:nvPicPr>
            <p:cNvPr id="503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905151" y="2627722"/>
              <a:ext cx="68768" cy="107103"/>
            </a:xfrm>
            <a:prstGeom prst="rect">
              <a:avLst/>
            </a:prstGeom>
            <a:effectLst/>
          </p:spPr>
        </p:pic>
        <p:pic>
          <p:nvPicPr>
            <p:cNvPr id="505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951152" y="2712058"/>
              <a:ext cx="122436" cy="84102"/>
            </a:xfrm>
            <a:prstGeom prst="rect">
              <a:avLst/>
            </a:prstGeom>
            <a:effectLst/>
          </p:spPr>
        </p:pic>
        <p:pic>
          <p:nvPicPr>
            <p:cNvPr id="507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135156" y="2689057"/>
              <a:ext cx="130103" cy="45768"/>
            </a:xfrm>
            <a:prstGeom prst="rect">
              <a:avLst/>
            </a:prstGeom>
            <a:effectLst/>
          </p:spPr>
        </p:pic>
        <p:pic>
          <p:nvPicPr>
            <p:cNvPr id="50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395829" y="2658390"/>
              <a:ext cx="298773" cy="68768"/>
            </a:xfrm>
            <a:prstGeom prst="rect">
              <a:avLst/>
            </a:prstGeom>
            <a:effectLst/>
          </p:spPr>
        </p:pic>
        <p:pic>
          <p:nvPicPr>
            <p:cNvPr id="511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694835" y="2689057"/>
              <a:ext cx="122437" cy="107103"/>
            </a:xfrm>
            <a:prstGeom prst="rect">
              <a:avLst/>
            </a:prstGeom>
            <a:effectLst/>
          </p:spPr>
        </p:pic>
        <p:pic>
          <p:nvPicPr>
            <p:cNvPr id="51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918462" y="2505053"/>
              <a:ext cx="178430" cy="501150"/>
            </a:xfrm>
            <a:prstGeom prst="rect">
              <a:avLst/>
            </a:prstGeom>
            <a:effectLst/>
          </p:spPr>
        </p:pic>
        <p:pic>
          <p:nvPicPr>
            <p:cNvPr id="51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146507" y="2643056"/>
              <a:ext cx="107774" cy="229772"/>
            </a:xfrm>
            <a:prstGeom prst="rect">
              <a:avLst/>
            </a:prstGeom>
            <a:effectLst/>
          </p:spPr>
        </p:pic>
        <p:pic>
          <p:nvPicPr>
            <p:cNvPr id="517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108844" y="2719724"/>
              <a:ext cx="183771" cy="53435"/>
            </a:xfrm>
            <a:prstGeom prst="rect">
              <a:avLst/>
            </a:prstGeom>
            <a:effectLst/>
          </p:spPr>
        </p:pic>
        <p:pic>
          <p:nvPicPr>
            <p:cNvPr id="51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300516" y="2388574"/>
              <a:ext cx="128445" cy="507255"/>
            </a:xfrm>
            <a:prstGeom prst="rect">
              <a:avLst/>
            </a:prstGeom>
            <a:effectLst/>
          </p:spPr>
        </p:pic>
        <p:sp>
          <p:nvSpPr>
            <p:cNvPr id="521" name="Line"/>
            <p:cNvSpPr/>
            <p:nvPr/>
          </p:nvSpPr>
          <p:spPr>
            <a:xfrm>
              <a:off x="1142909" y="3819738"/>
              <a:ext cx="161066" cy="28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027" fill="norm" stroke="1" extrusionOk="0">
                  <a:moveTo>
                    <a:pt x="11891" y="573"/>
                  </a:moveTo>
                  <a:cubicBezTo>
                    <a:pt x="10230" y="194"/>
                    <a:pt x="8568" y="-185"/>
                    <a:pt x="7405" y="99"/>
                  </a:cubicBezTo>
                  <a:cubicBezTo>
                    <a:pt x="6242" y="383"/>
                    <a:pt x="5578" y="1331"/>
                    <a:pt x="4248" y="3889"/>
                  </a:cubicBezTo>
                  <a:cubicBezTo>
                    <a:pt x="2919" y="6447"/>
                    <a:pt x="925" y="10615"/>
                    <a:pt x="261" y="13741"/>
                  </a:cubicBezTo>
                  <a:cubicBezTo>
                    <a:pt x="-404" y="16868"/>
                    <a:pt x="261" y="18952"/>
                    <a:pt x="1590" y="20089"/>
                  </a:cubicBezTo>
                  <a:cubicBezTo>
                    <a:pt x="2919" y="21226"/>
                    <a:pt x="4913" y="21415"/>
                    <a:pt x="8070" y="20183"/>
                  </a:cubicBezTo>
                  <a:cubicBezTo>
                    <a:pt x="11227" y="18952"/>
                    <a:pt x="15547" y="16299"/>
                    <a:pt x="18039" y="13362"/>
                  </a:cubicBezTo>
                  <a:cubicBezTo>
                    <a:pt x="20531" y="10426"/>
                    <a:pt x="21196" y="7204"/>
                    <a:pt x="20864" y="5026"/>
                  </a:cubicBezTo>
                  <a:cubicBezTo>
                    <a:pt x="20531" y="2847"/>
                    <a:pt x="19202" y="1710"/>
                    <a:pt x="17208" y="952"/>
                  </a:cubicBezTo>
                  <a:cubicBezTo>
                    <a:pt x="15214" y="194"/>
                    <a:pt x="12556" y="-185"/>
                    <a:pt x="11393" y="99"/>
                  </a:cubicBezTo>
                  <a:cubicBezTo>
                    <a:pt x="10230" y="383"/>
                    <a:pt x="10562" y="1331"/>
                    <a:pt x="10894" y="2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403545" y="3816353"/>
              <a:ext cx="150268" cy="28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85" fill="norm" stroke="1" extrusionOk="0">
                  <a:moveTo>
                    <a:pt x="4319" y="257"/>
                  </a:moveTo>
                  <a:cubicBezTo>
                    <a:pt x="3587" y="5418"/>
                    <a:pt x="2855" y="10579"/>
                    <a:pt x="2306" y="13638"/>
                  </a:cubicBezTo>
                  <a:cubicBezTo>
                    <a:pt x="1757" y="16696"/>
                    <a:pt x="1390" y="17652"/>
                    <a:pt x="1024" y="18799"/>
                  </a:cubicBezTo>
                  <a:cubicBezTo>
                    <a:pt x="658" y="19946"/>
                    <a:pt x="292" y="21284"/>
                    <a:pt x="109" y="21379"/>
                  </a:cubicBezTo>
                  <a:cubicBezTo>
                    <a:pt x="-74" y="21475"/>
                    <a:pt x="-74" y="20328"/>
                    <a:pt x="475" y="17461"/>
                  </a:cubicBezTo>
                  <a:cubicBezTo>
                    <a:pt x="1024" y="14594"/>
                    <a:pt x="2123" y="10006"/>
                    <a:pt x="3953" y="6852"/>
                  </a:cubicBezTo>
                  <a:cubicBezTo>
                    <a:pt x="5784" y="3698"/>
                    <a:pt x="8346" y="1978"/>
                    <a:pt x="10543" y="1022"/>
                  </a:cubicBezTo>
                  <a:cubicBezTo>
                    <a:pt x="12740" y="66"/>
                    <a:pt x="14570" y="-125"/>
                    <a:pt x="16218" y="66"/>
                  </a:cubicBezTo>
                  <a:cubicBezTo>
                    <a:pt x="17865" y="257"/>
                    <a:pt x="19329" y="831"/>
                    <a:pt x="20245" y="2647"/>
                  </a:cubicBezTo>
                  <a:cubicBezTo>
                    <a:pt x="21160" y="4463"/>
                    <a:pt x="21526" y="7521"/>
                    <a:pt x="21526" y="10102"/>
                  </a:cubicBezTo>
                  <a:cubicBezTo>
                    <a:pt x="21526" y="12682"/>
                    <a:pt x="21160" y="14785"/>
                    <a:pt x="20794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646158" y="3807021"/>
              <a:ext cx="132549" cy="23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73" fill="norm" stroke="1" extrusionOk="0">
                  <a:moveTo>
                    <a:pt x="1576" y="10219"/>
                  </a:moveTo>
                  <a:cubicBezTo>
                    <a:pt x="2798" y="11148"/>
                    <a:pt x="4021" y="12077"/>
                    <a:pt x="5651" y="12426"/>
                  </a:cubicBezTo>
                  <a:cubicBezTo>
                    <a:pt x="7281" y="12774"/>
                    <a:pt x="9319" y="12542"/>
                    <a:pt x="11561" y="11265"/>
                  </a:cubicBezTo>
                  <a:cubicBezTo>
                    <a:pt x="13802" y="9987"/>
                    <a:pt x="16247" y="7665"/>
                    <a:pt x="17470" y="5923"/>
                  </a:cubicBezTo>
                  <a:cubicBezTo>
                    <a:pt x="18693" y="4181"/>
                    <a:pt x="18693" y="3019"/>
                    <a:pt x="18081" y="1974"/>
                  </a:cubicBezTo>
                  <a:cubicBezTo>
                    <a:pt x="17470" y="929"/>
                    <a:pt x="16247" y="0"/>
                    <a:pt x="14006" y="0"/>
                  </a:cubicBezTo>
                  <a:cubicBezTo>
                    <a:pt x="11764" y="0"/>
                    <a:pt x="8504" y="929"/>
                    <a:pt x="5855" y="4181"/>
                  </a:cubicBezTo>
                  <a:cubicBezTo>
                    <a:pt x="3206" y="7432"/>
                    <a:pt x="1168" y="13006"/>
                    <a:pt x="353" y="16374"/>
                  </a:cubicBezTo>
                  <a:cubicBezTo>
                    <a:pt x="-462" y="19742"/>
                    <a:pt x="-54" y="20903"/>
                    <a:pt x="3613" y="21252"/>
                  </a:cubicBezTo>
                  <a:cubicBezTo>
                    <a:pt x="7281" y="21600"/>
                    <a:pt x="14210" y="21135"/>
                    <a:pt x="21138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863042" y="3927134"/>
              <a:ext cx="107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090014" y="3793184"/>
              <a:ext cx="95036" cy="24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108" fill="norm" stroke="1" extrusionOk="0">
                  <a:moveTo>
                    <a:pt x="20596" y="4279"/>
                  </a:moveTo>
                  <a:cubicBezTo>
                    <a:pt x="20596" y="3177"/>
                    <a:pt x="20596" y="2074"/>
                    <a:pt x="19211" y="1193"/>
                  </a:cubicBezTo>
                  <a:cubicBezTo>
                    <a:pt x="17827" y="311"/>
                    <a:pt x="15058" y="-350"/>
                    <a:pt x="11181" y="201"/>
                  </a:cubicBezTo>
                  <a:cubicBezTo>
                    <a:pt x="7304" y="752"/>
                    <a:pt x="2319" y="2515"/>
                    <a:pt x="658" y="4609"/>
                  </a:cubicBezTo>
                  <a:cubicBezTo>
                    <a:pt x="-1004" y="6703"/>
                    <a:pt x="658" y="9128"/>
                    <a:pt x="3704" y="11001"/>
                  </a:cubicBezTo>
                  <a:cubicBezTo>
                    <a:pt x="6750" y="12874"/>
                    <a:pt x="11181" y="14197"/>
                    <a:pt x="14504" y="15740"/>
                  </a:cubicBezTo>
                  <a:cubicBezTo>
                    <a:pt x="17827" y="17283"/>
                    <a:pt x="20042" y="19046"/>
                    <a:pt x="19765" y="20038"/>
                  </a:cubicBezTo>
                  <a:cubicBezTo>
                    <a:pt x="19488" y="21030"/>
                    <a:pt x="16719" y="21250"/>
                    <a:pt x="14227" y="21030"/>
                  </a:cubicBezTo>
                  <a:cubicBezTo>
                    <a:pt x="11734" y="20809"/>
                    <a:pt x="9519" y="20148"/>
                    <a:pt x="7858" y="19046"/>
                  </a:cubicBezTo>
                  <a:cubicBezTo>
                    <a:pt x="6196" y="17944"/>
                    <a:pt x="5088" y="16401"/>
                    <a:pt x="3981" y="14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301329" y="3658091"/>
              <a:ext cx="67725" cy="36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45" fill="norm" stroke="1" extrusionOk="0">
                  <a:moveTo>
                    <a:pt x="9200" y="929"/>
                  </a:moveTo>
                  <a:cubicBezTo>
                    <a:pt x="11600" y="337"/>
                    <a:pt x="14000" y="-255"/>
                    <a:pt x="14000" y="115"/>
                  </a:cubicBezTo>
                  <a:cubicBezTo>
                    <a:pt x="14000" y="485"/>
                    <a:pt x="11600" y="1816"/>
                    <a:pt x="8800" y="4849"/>
                  </a:cubicBezTo>
                  <a:cubicBezTo>
                    <a:pt x="6000" y="7882"/>
                    <a:pt x="2800" y="12616"/>
                    <a:pt x="1200" y="15501"/>
                  </a:cubicBezTo>
                  <a:cubicBezTo>
                    <a:pt x="-400" y="18386"/>
                    <a:pt x="-400" y="19422"/>
                    <a:pt x="1200" y="20161"/>
                  </a:cubicBezTo>
                  <a:cubicBezTo>
                    <a:pt x="2800" y="20901"/>
                    <a:pt x="6000" y="21345"/>
                    <a:pt x="9600" y="21345"/>
                  </a:cubicBezTo>
                  <a:cubicBezTo>
                    <a:pt x="13200" y="21345"/>
                    <a:pt x="17200" y="20901"/>
                    <a:pt x="21200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2231050" y="3814761"/>
              <a:ext cx="442397" cy="51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55" fill="norm" stroke="1" extrusionOk="0">
                  <a:moveTo>
                    <a:pt x="0" y="2750"/>
                  </a:moveTo>
                  <a:cubicBezTo>
                    <a:pt x="2731" y="2644"/>
                    <a:pt x="5462" y="2538"/>
                    <a:pt x="7138" y="2485"/>
                  </a:cubicBezTo>
                  <a:cubicBezTo>
                    <a:pt x="8814" y="2432"/>
                    <a:pt x="9434" y="2432"/>
                    <a:pt x="10055" y="2273"/>
                  </a:cubicBezTo>
                  <a:cubicBezTo>
                    <a:pt x="10676" y="2115"/>
                    <a:pt x="11297" y="1797"/>
                    <a:pt x="11297" y="1585"/>
                  </a:cubicBezTo>
                  <a:cubicBezTo>
                    <a:pt x="11297" y="1373"/>
                    <a:pt x="10676" y="1267"/>
                    <a:pt x="10117" y="1373"/>
                  </a:cubicBezTo>
                  <a:cubicBezTo>
                    <a:pt x="9559" y="1479"/>
                    <a:pt x="9062" y="1797"/>
                    <a:pt x="8566" y="2485"/>
                  </a:cubicBezTo>
                  <a:cubicBezTo>
                    <a:pt x="8069" y="3173"/>
                    <a:pt x="7572" y="4232"/>
                    <a:pt x="7324" y="5026"/>
                  </a:cubicBezTo>
                  <a:cubicBezTo>
                    <a:pt x="7076" y="5820"/>
                    <a:pt x="7076" y="6350"/>
                    <a:pt x="7262" y="6826"/>
                  </a:cubicBezTo>
                  <a:cubicBezTo>
                    <a:pt x="7448" y="7303"/>
                    <a:pt x="7821" y="7726"/>
                    <a:pt x="8317" y="7938"/>
                  </a:cubicBezTo>
                  <a:cubicBezTo>
                    <a:pt x="8814" y="8150"/>
                    <a:pt x="9434" y="8150"/>
                    <a:pt x="10676" y="7673"/>
                  </a:cubicBezTo>
                  <a:cubicBezTo>
                    <a:pt x="11917" y="7197"/>
                    <a:pt x="13779" y="6244"/>
                    <a:pt x="14959" y="5344"/>
                  </a:cubicBezTo>
                  <a:cubicBezTo>
                    <a:pt x="16138" y="4444"/>
                    <a:pt x="16634" y="3597"/>
                    <a:pt x="17007" y="2909"/>
                  </a:cubicBezTo>
                  <a:cubicBezTo>
                    <a:pt x="17379" y="2220"/>
                    <a:pt x="17628" y="1691"/>
                    <a:pt x="17503" y="1585"/>
                  </a:cubicBezTo>
                  <a:cubicBezTo>
                    <a:pt x="17379" y="1479"/>
                    <a:pt x="16883" y="1797"/>
                    <a:pt x="16262" y="2856"/>
                  </a:cubicBezTo>
                  <a:cubicBezTo>
                    <a:pt x="15641" y="3915"/>
                    <a:pt x="14897" y="5715"/>
                    <a:pt x="14400" y="8309"/>
                  </a:cubicBezTo>
                  <a:cubicBezTo>
                    <a:pt x="13903" y="10903"/>
                    <a:pt x="13655" y="14291"/>
                    <a:pt x="13531" y="16250"/>
                  </a:cubicBezTo>
                  <a:cubicBezTo>
                    <a:pt x="13407" y="18209"/>
                    <a:pt x="13407" y="18738"/>
                    <a:pt x="13345" y="19479"/>
                  </a:cubicBezTo>
                  <a:cubicBezTo>
                    <a:pt x="13283" y="20220"/>
                    <a:pt x="13159" y="21173"/>
                    <a:pt x="13097" y="21332"/>
                  </a:cubicBezTo>
                  <a:cubicBezTo>
                    <a:pt x="13034" y="21491"/>
                    <a:pt x="13034" y="20856"/>
                    <a:pt x="13097" y="18632"/>
                  </a:cubicBezTo>
                  <a:cubicBezTo>
                    <a:pt x="13159" y="16409"/>
                    <a:pt x="13283" y="12597"/>
                    <a:pt x="13717" y="9473"/>
                  </a:cubicBezTo>
                  <a:cubicBezTo>
                    <a:pt x="14152" y="6350"/>
                    <a:pt x="14897" y="3915"/>
                    <a:pt x="15579" y="2432"/>
                  </a:cubicBezTo>
                  <a:cubicBezTo>
                    <a:pt x="16262" y="950"/>
                    <a:pt x="16883" y="420"/>
                    <a:pt x="17503" y="156"/>
                  </a:cubicBezTo>
                  <a:cubicBezTo>
                    <a:pt x="18124" y="-109"/>
                    <a:pt x="18745" y="-109"/>
                    <a:pt x="19552" y="738"/>
                  </a:cubicBezTo>
                  <a:cubicBezTo>
                    <a:pt x="20359" y="1585"/>
                    <a:pt x="21352" y="3279"/>
                    <a:pt x="21476" y="4709"/>
                  </a:cubicBezTo>
                  <a:cubicBezTo>
                    <a:pt x="21600" y="6138"/>
                    <a:pt x="20855" y="7303"/>
                    <a:pt x="19366" y="7938"/>
                  </a:cubicBezTo>
                  <a:cubicBezTo>
                    <a:pt x="17876" y="8573"/>
                    <a:pt x="15641" y="8679"/>
                    <a:pt x="13407" y="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167014" y="3799354"/>
              <a:ext cx="158555" cy="57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3004" y="5689"/>
                  </a:moveTo>
                  <a:cubicBezTo>
                    <a:pt x="2661" y="9064"/>
                    <a:pt x="2318" y="12439"/>
                    <a:pt x="1975" y="14898"/>
                  </a:cubicBezTo>
                  <a:cubicBezTo>
                    <a:pt x="1632" y="17357"/>
                    <a:pt x="1289" y="18900"/>
                    <a:pt x="947" y="19961"/>
                  </a:cubicBezTo>
                  <a:cubicBezTo>
                    <a:pt x="604" y="21021"/>
                    <a:pt x="261" y="21600"/>
                    <a:pt x="89" y="21600"/>
                  </a:cubicBezTo>
                  <a:cubicBezTo>
                    <a:pt x="-82" y="21600"/>
                    <a:pt x="-82" y="21021"/>
                    <a:pt x="775" y="18852"/>
                  </a:cubicBezTo>
                  <a:cubicBezTo>
                    <a:pt x="1632" y="16682"/>
                    <a:pt x="3347" y="12921"/>
                    <a:pt x="5575" y="9643"/>
                  </a:cubicBezTo>
                  <a:cubicBezTo>
                    <a:pt x="7804" y="6364"/>
                    <a:pt x="10547" y="3568"/>
                    <a:pt x="12604" y="1977"/>
                  </a:cubicBezTo>
                  <a:cubicBezTo>
                    <a:pt x="14661" y="386"/>
                    <a:pt x="16032" y="0"/>
                    <a:pt x="17404" y="0"/>
                  </a:cubicBezTo>
                  <a:cubicBezTo>
                    <a:pt x="18775" y="0"/>
                    <a:pt x="20147" y="386"/>
                    <a:pt x="20832" y="1350"/>
                  </a:cubicBezTo>
                  <a:cubicBezTo>
                    <a:pt x="21518" y="2314"/>
                    <a:pt x="21518" y="3857"/>
                    <a:pt x="19975" y="5063"/>
                  </a:cubicBezTo>
                  <a:cubicBezTo>
                    <a:pt x="18432" y="6268"/>
                    <a:pt x="15347" y="7136"/>
                    <a:pt x="12947" y="7618"/>
                  </a:cubicBezTo>
                  <a:cubicBezTo>
                    <a:pt x="10547" y="8100"/>
                    <a:pt x="8832" y="8196"/>
                    <a:pt x="7975" y="8004"/>
                  </a:cubicBezTo>
                  <a:cubicBezTo>
                    <a:pt x="7118" y="7811"/>
                    <a:pt x="7118" y="7329"/>
                    <a:pt x="7118" y="6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342741" y="3584096"/>
              <a:ext cx="566738" cy="43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164" fill="norm" stroke="1" extrusionOk="0">
                  <a:moveTo>
                    <a:pt x="0" y="11077"/>
                  </a:moveTo>
                  <a:cubicBezTo>
                    <a:pt x="486" y="10704"/>
                    <a:pt x="973" y="10332"/>
                    <a:pt x="1605" y="10394"/>
                  </a:cubicBezTo>
                  <a:cubicBezTo>
                    <a:pt x="2238" y="10456"/>
                    <a:pt x="3016" y="10952"/>
                    <a:pt x="3600" y="12132"/>
                  </a:cubicBezTo>
                  <a:cubicBezTo>
                    <a:pt x="4184" y="13311"/>
                    <a:pt x="4573" y="15173"/>
                    <a:pt x="4719" y="16477"/>
                  </a:cubicBezTo>
                  <a:cubicBezTo>
                    <a:pt x="4865" y="17780"/>
                    <a:pt x="4768" y="18525"/>
                    <a:pt x="4476" y="19021"/>
                  </a:cubicBezTo>
                  <a:cubicBezTo>
                    <a:pt x="4184" y="19518"/>
                    <a:pt x="3697" y="19766"/>
                    <a:pt x="3405" y="19580"/>
                  </a:cubicBezTo>
                  <a:cubicBezTo>
                    <a:pt x="3114" y="19394"/>
                    <a:pt x="3016" y="18773"/>
                    <a:pt x="3114" y="17221"/>
                  </a:cubicBezTo>
                  <a:cubicBezTo>
                    <a:pt x="3211" y="15670"/>
                    <a:pt x="3503" y="13187"/>
                    <a:pt x="3892" y="11697"/>
                  </a:cubicBezTo>
                  <a:cubicBezTo>
                    <a:pt x="4281" y="10208"/>
                    <a:pt x="4768" y="9711"/>
                    <a:pt x="5254" y="9401"/>
                  </a:cubicBezTo>
                  <a:cubicBezTo>
                    <a:pt x="5741" y="9090"/>
                    <a:pt x="6227" y="8966"/>
                    <a:pt x="6616" y="9214"/>
                  </a:cubicBezTo>
                  <a:cubicBezTo>
                    <a:pt x="7005" y="9463"/>
                    <a:pt x="7297" y="10083"/>
                    <a:pt x="7492" y="10704"/>
                  </a:cubicBezTo>
                  <a:cubicBezTo>
                    <a:pt x="7686" y="11325"/>
                    <a:pt x="7784" y="11946"/>
                    <a:pt x="7978" y="12504"/>
                  </a:cubicBezTo>
                  <a:cubicBezTo>
                    <a:pt x="8173" y="13063"/>
                    <a:pt x="8465" y="13559"/>
                    <a:pt x="8903" y="13746"/>
                  </a:cubicBezTo>
                  <a:cubicBezTo>
                    <a:pt x="9341" y="13932"/>
                    <a:pt x="9924" y="13808"/>
                    <a:pt x="10459" y="13373"/>
                  </a:cubicBezTo>
                  <a:cubicBezTo>
                    <a:pt x="10995" y="12939"/>
                    <a:pt x="11481" y="12194"/>
                    <a:pt x="11724" y="11511"/>
                  </a:cubicBezTo>
                  <a:cubicBezTo>
                    <a:pt x="11968" y="10828"/>
                    <a:pt x="11968" y="10208"/>
                    <a:pt x="11724" y="9959"/>
                  </a:cubicBezTo>
                  <a:cubicBezTo>
                    <a:pt x="11481" y="9711"/>
                    <a:pt x="10995" y="9835"/>
                    <a:pt x="10459" y="10456"/>
                  </a:cubicBezTo>
                  <a:cubicBezTo>
                    <a:pt x="9924" y="11077"/>
                    <a:pt x="9341" y="12194"/>
                    <a:pt x="8951" y="13435"/>
                  </a:cubicBezTo>
                  <a:cubicBezTo>
                    <a:pt x="8562" y="14677"/>
                    <a:pt x="8368" y="16042"/>
                    <a:pt x="8319" y="17035"/>
                  </a:cubicBezTo>
                  <a:cubicBezTo>
                    <a:pt x="8270" y="18028"/>
                    <a:pt x="8368" y="18649"/>
                    <a:pt x="8708" y="19208"/>
                  </a:cubicBezTo>
                  <a:cubicBezTo>
                    <a:pt x="9049" y="19766"/>
                    <a:pt x="9632" y="20263"/>
                    <a:pt x="10557" y="20387"/>
                  </a:cubicBezTo>
                  <a:cubicBezTo>
                    <a:pt x="11481" y="20511"/>
                    <a:pt x="12746" y="20263"/>
                    <a:pt x="14205" y="18959"/>
                  </a:cubicBezTo>
                  <a:cubicBezTo>
                    <a:pt x="15665" y="17656"/>
                    <a:pt x="17319" y="15297"/>
                    <a:pt x="18097" y="13808"/>
                  </a:cubicBezTo>
                  <a:cubicBezTo>
                    <a:pt x="18876" y="12318"/>
                    <a:pt x="18778" y="11697"/>
                    <a:pt x="18438" y="11325"/>
                  </a:cubicBezTo>
                  <a:cubicBezTo>
                    <a:pt x="18097" y="10952"/>
                    <a:pt x="17514" y="10828"/>
                    <a:pt x="16784" y="11263"/>
                  </a:cubicBezTo>
                  <a:cubicBezTo>
                    <a:pt x="16054" y="11697"/>
                    <a:pt x="15178" y="12690"/>
                    <a:pt x="14546" y="13932"/>
                  </a:cubicBezTo>
                  <a:cubicBezTo>
                    <a:pt x="13914" y="15173"/>
                    <a:pt x="13524" y="16663"/>
                    <a:pt x="13330" y="17904"/>
                  </a:cubicBezTo>
                  <a:cubicBezTo>
                    <a:pt x="13135" y="19146"/>
                    <a:pt x="13135" y="20139"/>
                    <a:pt x="13378" y="20697"/>
                  </a:cubicBezTo>
                  <a:cubicBezTo>
                    <a:pt x="13622" y="21256"/>
                    <a:pt x="14108" y="21380"/>
                    <a:pt x="14984" y="20697"/>
                  </a:cubicBezTo>
                  <a:cubicBezTo>
                    <a:pt x="15859" y="20014"/>
                    <a:pt x="17124" y="18525"/>
                    <a:pt x="18243" y="15732"/>
                  </a:cubicBezTo>
                  <a:cubicBezTo>
                    <a:pt x="19362" y="12939"/>
                    <a:pt x="20335" y="8842"/>
                    <a:pt x="20870" y="6421"/>
                  </a:cubicBezTo>
                  <a:cubicBezTo>
                    <a:pt x="21405" y="4001"/>
                    <a:pt x="21503" y="3256"/>
                    <a:pt x="21551" y="2387"/>
                  </a:cubicBezTo>
                  <a:cubicBezTo>
                    <a:pt x="21600" y="1518"/>
                    <a:pt x="21600" y="525"/>
                    <a:pt x="21357" y="152"/>
                  </a:cubicBezTo>
                  <a:cubicBezTo>
                    <a:pt x="21114" y="-220"/>
                    <a:pt x="20627" y="28"/>
                    <a:pt x="20189" y="1580"/>
                  </a:cubicBezTo>
                  <a:cubicBezTo>
                    <a:pt x="19751" y="3132"/>
                    <a:pt x="19362" y="5987"/>
                    <a:pt x="19168" y="9028"/>
                  </a:cubicBezTo>
                  <a:cubicBezTo>
                    <a:pt x="18973" y="12070"/>
                    <a:pt x="18973" y="15297"/>
                    <a:pt x="19216" y="17221"/>
                  </a:cubicBezTo>
                  <a:cubicBezTo>
                    <a:pt x="19459" y="19146"/>
                    <a:pt x="19946" y="19766"/>
                    <a:pt x="20432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933656" y="3888800"/>
              <a:ext cx="30100" cy="5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262" fill="norm" stroke="1" extrusionOk="0">
                  <a:moveTo>
                    <a:pt x="5000" y="0"/>
                  </a:moveTo>
                  <a:cubicBezTo>
                    <a:pt x="3200" y="4320"/>
                    <a:pt x="1400" y="8640"/>
                    <a:pt x="500" y="12960"/>
                  </a:cubicBezTo>
                  <a:cubicBezTo>
                    <a:pt x="-400" y="17280"/>
                    <a:pt x="-400" y="21600"/>
                    <a:pt x="3200" y="19872"/>
                  </a:cubicBezTo>
                  <a:cubicBezTo>
                    <a:pt x="6800" y="18144"/>
                    <a:pt x="14000" y="10368"/>
                    <a:pt x="2120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971422" y="3743131"/>
              <a:ext cx="2300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023272" y="3782602"/>
              <a:ext cx="170490" cy="1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150" fill="norm" stroke="1" extrusionOk="0">
                  <a:moveTo>
                    <a:pt x="14520" y="1714"/>
                  </a:moveTo>
                  <a:cubicBezTo>
                    <a:pt x="13250" y="789"/>
                    <a:pt x="11979" y="-137"/>
                    <a:pt x="10391" y="17"/>
                  </a:cubicBezTo>
                  <a:cubicBezTo>
                    <a:pt x="8803" y="172"/>
                    <a:pt x="6897" y="1406"/>
                    <a:pt x="4991" y="4492"/>
                  </a:cubicBezTo>
                  <a:cubicBezTo>
                    <a:pt x="3085" y="7577"/>
                    <a:pt x="1179" y="12514"/>
                    <a:pt x="385" y="15754"/>
                  </a:cubicBezTo>
                  <a:cubicBezTo>
                    <a:pt x="-409" y="18994"/>
                    <a:pt x="-91" y="20537"/>
                    <a:pt x="2450" y="21000"/>
                  </a:cubicBezTo>
                  <a:cubicBezTo>
                    <a:pt x="4991" y="21463"/>
                    <a:pt x="9756" y="20846"/>
                    <a:pt x="13250" y="19303"/>
                  </a:cubicBezTo>
                  <a:cubicBezTo>
                    <a:pt x="16744" y="17760"/>
                    <a:pt x="18967" y="15292"/>
                    <a:pt x="21191" y="12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151487" y="3545897"/>
              <a:ext cx="195612" cy="42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95" fill="norm" stroke="1" extrusionOk="0">
                  <a:moveTo>
                    <a:pt x="16422" y="1454"/>
                  </a:moveTo>
                  <a:cubicBezTo>
                    <a:pt x="16422" y="804"/>
                    <a:pt x="16422" y="153"/>
                    <a:pt x="15861" y="23"/>
                  </a:cubicBezTo>
                  <a:cubicBezTo>
                    <a:pt x="15300" y="-107"/>
                    <a:pt x="14178" y="283"/>
                    <a:pt x="12494" y="2040"/>
                  </a:cubicBezTo>
                  <a:cubicBezTo>
                    <a:pt x="10811" y="3797"/>
                    <a:pt x="8567" y="6920"/>
                    <a:pt x="7165" y="9717"/>
                  </a:cubicBezTo>
                  <a:cubicBezTo>
                    <a:pt x="5762" y="12515"/>
                    <a:pt x="5201" y="14987"/>
                    <a:pt x="4920" y="16809"/>
                  </a:cubicBezTo>
                  <a:cubicBezTo>
                    <a:pt x="4640" y="18630"/>
                    <a:pt x="4640" y="19801"/>
                    <a:pt x="5341" y="20517"/>
                  </a:cubicBezTo>
                  <a:cubicBezTo>
                    <a:pt x="6042" y="21233"/>
                    <a:pt x="7445" y="21493"/>
                    <a:pt x="8567" y="21363"/>
                  </a:cubicBezTo>
                  <a:cubicBezTo>
                    <a:pt x="9689" y="21233"/>
                    <a:pt x="10531" y="20712"/>
                    <a:pt x="10811" y="19801"/>
                  </a:cubicBezTo>
                  <a:cubicBezTo>
                    <a:pt x="11092" y="18891"/>
                    <a:pt x="10811" y="17589"/>
                    <a:pt x="9409" y="16613"/>
                  </a:cubicBezTo>
                  <a:cubicBezTo>
                    <a:pt x="8006" y="15638"/>
                    <a:pt x="5481" y="14987"/>
                    <a:pt x="3518" y="14597"/>
                  </a:cubicBezTo>
                  <a:cubicBezTo>
                    <a:pt x="1554" y="14206"/>
                    <a:pt x="152" y="14076"/>
                    <a:pt x="11" y="13751"/>
                  </a:cubicBezTo>
                  <a:cubicBezTo>
                    <a:pt x="-129" y="13426"/>
                    <a:pt x="993" y="12905"/>
                    <a:pt x="3378" y="12645"/>
                  </a:cubicBezTo>
                  <a:cubicBezTo>
                    <a:pt x="5762" y="12385"/>
                    <a:pt x="9409" y="12385"/>
                    <a:pt x="12494" y="12970"/>
                  </a:cubicBezTo>
                  <a:cubicBezTo>
                    <a:pt x="15580" y="13556"/>
                    <a:pt x="18105" y="14727"/>
                    <a:pt x="19507" y="15638"/>
                  </a:cubicBezTo>
                  <a:cubicBezTo>
                    <a:pt x="20910" y="16548"/>
                    <a:pt x="21190" y="17199"/>
                    <a:pt x="21331" y="17915"/>
                  </a:cubicBezTo>
                  <a:cubicBezTo>
                    <a:pt x="21471" y="18630"/>
                    <a:pt x="21471" y="19411"/>
                    <a:pt x="21190" y="19411"/>
                  </a:cubicBezTo>
                  <a:cubicBezTo>
                    <a:pt x="20910" y="19411"/>
                    <a:pt x="20349" y="18630"/>
                    <a:pt x="19928" y="17199"/>
                  </a:cubicBezTo>
                  <a:cubicBezTo>
                    <a:pt x="19507" y="15768"/>
                    <a:pt x="19227" y="13686"/>
                    <a:pt x="19507" y="12385"/>
                  </a:cubicBezTo>
                  <a:cubicBezTo>
                    <a:pt x="19788" y="11083"/>
                    <a:pt x="20629" y="10563"/>
                    <a:pt x="21471" y="1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378724" y="3773798"/>
              <a:ext cx="137045" cy="15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38" fill="norm" stroke="1" extrusionOk="0">
                  <a:moveTo>
                    <a:pt x="21450" y="0"/>
                  </a:moveTo>
                  <a:cubicBezTo>
                    <a:pt x="15050" y="3484"/>
                    <a:pt x="8650" y="6968"/>
                    <a:pt x="5050" y="9581"/>
                  </a:cubicBezTo>
                  <a:cubicBezTo>
                    <a:pt x="1450" y="12194"/>
                    <a:pt x="650" y="13935"/>
                    <a:pt x="250" y="15677"/>
                  </a:cubicBezTo>
                  <a:cubicBezTo>
                    <a:pt x="-150" y="17419"/>
                    <a:pt x="-150" y="19161"/>
                    <a:pt x="850" y="20206"/>
                  </a:cubicBezTo>
                  <a:cubicBezTo>
                    <a:pt x="1850" y="21252"/>
                    <a:pt x="3850" y="21600"/>
                    <a:pt x="6850" y="19510"/>
                  </a:cubicBezTo>
                  <a:cubicBezTo>
                    <a:pt x="9850" y="17419"/>
                    <a:pt x="13850" y="12890"/>
                    <a:pt x="15650" y="9755"/>
                  </a:cubicBezTo>
                  <a:cubicBezTo>
                    <a:pt x="17450" y="6619"/>
                    <a:pt x="17050" y="4877"/>
                    <a:pt x="16650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500434" y="3779155"/>
              <a:ext cx="198487" cy="16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789" fill="norm" stroke="1" extrusionOk="0">
                  <a:moveTo>
                    <a:pt x="0" y="2193"/>
                  </a:moveTo>
                  <a:cubicBezTo>
                    <a:pt x="1367" y="1875"/>
                    <a:pt x="2734" y="1558"/>
                    <a:pt x="3691" y="2193"/>
                  </a:cubicBezTo>
                  <a:cubicBezTo>
                    <a:pt x="4648" y="2828"/>
                    <a:pt x="5195" y="4416"/>
                    <a:pt x="5605" y="7275"/>
                  </a:cubicBezTo>
                  <a:cubicBezTo>
                    <a:pt x="6015" y="10134"/>
                    <a:pt x="6289" y="14263"/>
                    <a:pt x="6015" y="16963"/>
                  </a:cubicBezTo>
                  <a:cubicBezTo>
                    <a:pt x="5742" y="19663"/>
                    <a:pt x="4922" y="20934"/>
                    <a:pt x="4375" y="20775"/>
                  </a:cubicBezTo>
                  <a:cubicBezTo>
                    <a:pt x="3828" y="20616"/>
                    <a:pt x="3554" y="19028"/>
                    <a:pt x="3965" y="15534"/>
                  </a:cubicBezTo>
                  <a:cubicBezTo>
                    <a:pt x="4375" y="12040"/>
                    <a:pt x="5468" y="6640"/>
                    <a:pt x="7656" y="3463"/>
                  </a:cubicBezTo>
                  <a:cubicBezTo>
                    <a:pt x="9843" y="287"/>
                    <a:pt x="13124" y="-666"/>
                    <a:pt x="15722" y="446"/>
                  </a:cubicBezTo>
                  <a:cubicBezTo>
                    <a:pt x="18319" y="1558"/>
                    <a:pt x="20233" y="4734"/>
                    <a:pt x="20916" y="8228"/>
                  </a:cubicBezTo>
                  <a:cubicBezTo>
                    <a:pt x="21600" y="11722"/>
                    <a:pt x="21053" y="15534"/>
                    <a:pt x="20506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807108" y="3796798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807108" y="3934801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025456" y="3781465"/>
              <a:ext cx="202737" cy="61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17" fill="norm" stroke="1" extrusionOk="0">
                  <a:moveTo>
                    <a:pt x="871" y="0"/>
                  </a:moveTo>
                  <a:cubicBezTo>
                    <a:pt x="337" y="1620"/>
                    <a:pt x="-196" y="3240"/>
                    <a:pt x="71" y="4320"/>
                  </a:cubicBezTo>
                  <a:cubicBezTo>
                    <a:pt x="337" y="5400"/>
                    <a:pt x="1404" y="5940"/>
                    <a:pt x="2604" y="6210"/>
                  </a:cubicBezTo>
                  <a:cubicBezTo>
                    <a:pt x="3804" y="6480"/>
                    <a:pt x="5137" y="6480"/>
                    <a:pt x="7404" y="5805"/>
                  </a:cubicBezTo>
                  <a:cubicBezTo>
                    <a:pt x="9671" y="5130"/>
                    <a:pt x="12871" y="3780"/>
                    <a:pt x="14871" y="2700"/>
                  </a:cubicBezTo>
                  <a:cubicBezTo>
                    <a:pt x="16871" y="1620"/>
                    <a:pt x="17671" y="810"/>
                    <a:pt x="17937" y="630"/>
                  </a:cubicBezTo>
                  <a:cubicBezTo>
                    <a:pt x="18204" y="450"/>
                    <a:pt x="17937" y="900"/>
                    <a:pt x="18337" y="2250"/>
                  </a:cubicBezTo>
                  <a:cubicBezTo>
                    <a:pt x="18737" y="3600"/>
                    <a:pt x="19804" y="5850"/>
                    <a:pt x="20471" y="8190"/>
                  </a:cubicBezTo>
                  <a:cubicBezTo>
                    <a:pt x="21137" y="10530"/>
                    <a:pt x="21404" y="12960"/>
                    <a:pt x="20871" y="14985"/>
                  </a:cubicBezTo>
                  <a:cubicBezTo>
                    <a:pt x="20337" y="17010"/>
                    <a:pt x="19004" y="18630"/>
                    <a:pt x="17804" y="19665"/>
                  </a:cubicBezTo>
                  <a:cubicBezTo>
                    <a:pt x="16604" y="20700"/>
                    <a:pt x="15537" y="21150"/>
                    <a:pt x="14204" y="21375"/>
                  </a:cubicBezTo>
                  <a:cubicBezTo>
                    <a:pt x="12871" y="21600"/>
                    <a:pt x="11271" y="21600"/>
                    <a:pt x="10204" y="21060"/>
                  </a:cubicBezTo>
                  <a:cubicBezTo>
                    <a:pt x="9137" y="20520"/>
                    <a:pt x="8604" y="19440"/>
                    <a:pt x="8604" y="18360"/>
                  </a:cubicBezTo>
                  <a:cubicBezTo>
                    <a:pt x="8604" y="17280"/>
                    <a:pt x="9137" y="16200"/>
                    <a:pt x="9671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6118912" y="3515002"/>
              <a:ext cx="106563" cy="15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36" fill="norm" stroke="1" extrusionOk="0">
                  <a:moveTo>
                    <a:pt x="4472" y="7296"/>
                  </a:moveTo>
                  <a:cubicBezTo>
                    <a:pt x="3958" y="9096"/>
                    <a:pt x="3444" y="10896"/>
                    <a:pt x="2673" y="13416"/>
                  </a:cubicBezTo>
                  <a:cubicBezTo>
                    <a:pt x="1901" y="15936"/>
                    <a:pt x="873" y="19176"/>
                    <a:pt x="358" y="19896"/>
                  </a:cubicBezTo>
                  <a:cubicBezTo>
                    <a:pt x="-156" y="20616"/>
                    <a:pt x="-156" y="18816"/>
                    <a:pt x="615" y="15936"/>
                  </a:cubicBezTo>
                  <a:cubicBezTo>
                    <a:pt x="1387" y="13056"/>
                    <a:pt x="2930" y="9096"/>
                    <a:pt x="4473" y="6216"/>
                  </a:cubicBezTo>
                  <a:cubicBezTo>
                    <a:pt x="6015" y="3336"/>
                    <a:pt x="7558" y="1536"/>
                    <a:pt x="9615" y="636"/>
                  </a:cubicBezTo>
                  <a:cubicBezTo>
                    <a:pt x="11673" y="-264"/>
                    <a:pt x="14244" y="-264"/>
                    <a:pt x="15787" y="996"/>
                  </a:cubicBezTo>
                  <a:cubicBezTo>
                    <a:pt x="17330" y="2256"/>
                    <a:pt x="17844" y="4776"/>
                    <a:pt x="18615" y="8376"/>
                  </a:cubicBezTo>
                  <a:cubicBezTo>
                    <a:pt x="19387" y="11976"/>
                    <a:pt x="20415" y="16656"/>
                    <a:pt x="21444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6336981" y="3865800"/>
              <a:ext cx="64831" cy="2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96" fill="norm" stroke="1" extrusionOk="0">
                  <a:moveTo>
                    <a:pt x="3629" y="0"/>
                  </a:moveTo>
                  <a:cubicBezTo>
                    <a:pt x="4460" y="2274"/>
                    <a:pt x="5290" y="4547"/>
                    <a:pt x="4460" y="7731"/>
                  </a:cubicBezTo>
                  <a:cubicBezTo>
                    <a:pt x="3629" y="10914"/>
                    <a:pt x="1137" y="15006"/>
                    <a:pt x="306" y="17621"/>
                  </a:cubicBezTo>
                  <a:cubicBezTo>
                    <a:pt x="-525" y="20236"/>
                    <a:pt x="306" y="21373"/>
                    <a:pt x="3213" y="21486"/>
                  </a:cubicBezTo>
                  <a:cubicBezTo>
                    <a:pt x="6121" y="21600"/>
                    <a:pt x="11106" y="20691"/>
                    <a:pt x="14429" y="20008"/>
                  </a:cubicBezTo>
                  <a:cubicBezTo>
                    <a:pt x="17752" y="19326"/>
                    <a:pt x="19413" y="18872"/>
                    <a:pt x="21075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6302142" y="3996136"/>
              <a:ext cx="76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424811" y="4026804"/>
              <a:ext cx="115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509146" y="3980802"/>
              <a:ext cx="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608815" y="3965469"/>
              <a:ext cx="1" cy="145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789869" y="3772435"/>
              <a:ext cx="32660" cy="41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7" h="21538" fill="norm" stroke="1" extrusionOk="0">
                  <a:moveTo>
                    <a:pt x="11039" y="1661"/>
                  </a:moveTo>
                  <a:cubicBezTo>
                    <a:pt x="14124" y="866"/>
                    <a:pt x="17210" y="71"/>
                    <a:pt x="18753" y="4"/>
                  </a:cubicBezTo>
                  <a:cubicBezTo>
                    <a:pt x="20296" y="-62"/>
                    <a:pt x="20296" y="601"/>
                    <a:pt x="16439" y="3052"/>
                  </a:cubicBezTo>
                  <a:cubicBezTo>
                    <a:pt x="12582" y="5504"/>
                    <a:pt x="4867" y="9744"/>
                    <a:pt x="1782" y="13123"/>
                  </a:cubicBezTo>
                  <a:cubicBezTo>
                    <a:pt x="-1304" y="16502"/>
                    <a:pt x="239" y="19020"/>
                    <a:pt x="1782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944681" y="3858133"/>
              <a:ext cx="62811" cy="27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0867" y="0"/>
                  </a:moveTo>
                  <a:cubicBezTo>
                    <a:pt x="8275" y="4441"/>
                    <a:pt x="5683" y="8882"/>
                    <a:pt x="3523" y="12213"/>
                  </a:cubicBezTo>
                  <a:cubicBezTo>
                    <a:pt x="1363" y="15544"/>
                    <a:pt x="-365" y="17764"/>
                    <a:pt x="67" y="19278"/>
                  </a:cubicBezTo>
                  <a:cubicBezTo>
                    <a:pt x="499" y="20793"/>
                    <a:pt x="3091" y="21600"/>
                    <a:pt x="6979" y="21600"/>
                  </a:cubicBezTo>
                  <a:cubicBezTo>
                    <a:pt x="10867" y="21600"/>
                    <a:pt x="16051" y="20793"/>
                    <a:pt x="21235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892489" y="3988469"/>
              <a:ext cx="145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138845" y="4807458"/>
              <a:ext cx="126184" cy="433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27" fill="norm" stroke="1" extrusionOk="0">
                  <a:moveTo>
                    <a:pt x="4482" y="1583"/>
                  </a:moveTo>
                  <a:cubicBezTo>
                    <a:pt x="5346" y="825"/>
                    <a:pt x="6210" y="67"/>
                    <a:pt x="6642" y="4"/>
                  </a:cubicBezTo>
                  <a:cubicBezTo>
                    <a:pt x="7074" y="-59"/>
                    <a:pt x="7074" y="573"/>
                    <a:pt x="5994" y="2720"/>
                  </a:cubicBezTo>
                  <a:cubicBezTo>
                    <a:pt x="4914" y="4867"/>
                    <a:pt x="2754" y="8530"/>
                    <a:pt x="1458" y="11688"/>
                  </a:cubicBezTo>
                  <a:cubicBezTo>
                    <a:pt x="162" y="14846"/>
                    <a:pt x="-270" y="17499"/>
                    <a:pt x="162" y="19078"/>
                  </a:cubicBezTo>
                  <a:cubicBezTo>
                    <a:pt x="594" y="20657"/>
                    <a:pt x="1890" y="21162"/>
                    <a:pt x="3618" y="21352"/>
                  </a:cubicBezTo>
                  <a:cubicBezTo>
                    <a:pt x="5346" y="21541"/>
                    <a:pt x="7506" y="21415"/>
                    <a:pt x="10530" y="20467"/>
                  </a:cubicBezTo>
                  <a:cubicBezTo>
                    <a:pt x="13554" y="19520"/>
                    <a:pt x="17442" y="17752"/>
                    <a:pt x="21330" y="15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088691" y="5031160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350464" y="5015826"/>
              <a:ext cx="190571" cy="19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07" fill="norm" stroke="1" extrusionOk="0">
                  <a:moveTo>
                    <a:pt x="2468" y="0"/>
                  </a:moveTo>
                  <a:cubicBezTo>
                    <a:pt x="1604" y="4985"/>
                    <a:pt x="740" y="9969"/>
                    <a:pt x="308" y="13154"/>
                  </a:cubicBezTo>
                  <a:cubicBezTo>
                    <a:pt x="-124" y="16338"/>
                    <a:pt x="-124" y="17723"/>
                    <a:pt x="452" y="18831"/>
                  </a:cubicBezTo>
                  <a:cubicBezTo>
                    <a:pt x="1028" y="19938"/>
                    <a:pt x="2180" y="20769"/>
                    <a:pt x="3188" y="20354"/>
                  </a:cubicBezTo>
                  <a:cubicBezTo>
                    <a:pt x="4196" y="19938"/>
                    <a:pt x="5060" y="18277"/>
                    <a:pt x="5780" y="16754"/>
                  </a:cubicBezTo>
                  <a:cubicBezTo>
                    <a:pt x="6500" y="15231"/>
                    <a:pt x="7076" y="13846"/>
                    <a:pt x="7508" y="13846"/>
                  </a:cubicBezTo>
                  <a:cubicBezTo>
                    <a:pt x="7940" y="13846"/>
                    <a:pt x="8228" y="15231"/>
                    <a:pt x="8948" y="16892"/>
                  </a:cubicBezTo>
                  <a:cubicBezTo>
                    <a:pt x="9668" y="18554"/>
                    <a:pt x="10820" y="20492"/>
                    <a:pt x="12980" y="21046"/>
                  </a:cubicBezTo>
                  <a:cubicBezTo>
                    <a:pt x="15140" y="21600"/>
                    <a:pt x="18308" y="20769"/>
                    <a:pt x="19892" y="17862"/>
                  </a:cubicBezTo>
                  <a:cubicBezTo>
                    <a:pt x="21476" y="14954"/>
                    <a:pt x="21476" y="9969"/>
                    <a:pt x="21476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596695" y="5061827"/>
              <a:ext cx="144290" cy="18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992" fill="norm" stroke="1" extrusionOk="0">
                  <a:moveTo>
                    <a:pt x="14234" y="0"/>
                  </a:moveTo>
                  <a:cubicBezTo>
                    <a:pt x="12372" y="0"/>
                    <a:pt x="10510" y="0"/>
                    <a:pt x="8089" y="2592"/>
                  </a:cubicBezTo>
                  <a:cubicBezTo>
                    <a:pt x="5669" y="5184"/>
                    <a:pt x="2689" y="10368"/>
                    <a:pt x="1200" y="13680"/>
                  </a:cubicBezTo>
                  <a:cubicBezTo>
                    <a:pt x="-290" y="16992"/>
                    <a:pt x="-290" y="18432"/>
                    <a:pt x="641" y="19584"/>
                  </a:cubicBezTo>
                  <a:cubicBezTo>
                    <a:pt x="1572" y="20736"/>
                    <a:pt x="3434" y="21600"/>
                    <a:pt x="6786" y="20448"/>
                  </a:cubicBezTo>
                  <a:cubicBezTo>
                    <a:pt x="10138" y="19296"/>
                    <a:pt x="14979" y="16128"/>
                    <a:pt x="17772" y="12960"/>
                  </a:cubicBezTo>
                  <a:cubicBezTo>
                    <a:pt x="20565" y="9792"/>
                    <a:pt x="21310" y="6624"/>
                    <a:pt x="20938" y="4464"/>
                  </a:cubicBezTo>
                  <a:cubicBezTo>
                    <a:pt x="20565" y="2304"/>
                    <a:pt x="19076" y="1152"/>
                    <a:pt x="17400" y="864"/>
                  </a:cubicBezTo>
                  <a:cubicBezTo>
                    <a:pt x="15724" y="576"/>
                    <a:pt x="13862" y="1152"/>
                    <a:pt x="12931" y="1584"/>
                  </a:cubicBezTo>
                  <a:cubicBezTo>
                    <a:pt x="12000" y="2016"/>
                    <a:pt x="12000" y="2304"/>
                    <a:pt x="1200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832374" y="5123161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233925" y="4945352"/>
              <a:ext cx="125708" cy="23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138" fill="norm" stroke="1" extrusionOk="0">
                  <a:moveTo>
                    <a:pt x="18583" y="4269"/>
                  </a:moveTo>
                  <a:cubicBezTo>
                    <a:pt x="18159" y="3120"/>
                    <a:pt x="17736" y="1971"/>
                    <a:pt x="16465" y="1167"/>
                  </a:cubicBezTo>
                  <a:cubicBezTo>
                    <a:pt x="15195" y="363"/>
                    <a:pt x="13077" y="-97"/>
                    <a:pt x="10112" y="18"/>
                  </a:cubicBezTo>
                  <a:cubicBezTo>
                    <a:pt x="7148" y="133"/>
                    <a:pt x="3336" y="822"/>
                    <a:pt x="1430" y="2316"/>
                  </a:cubicBezTo>
                  <a:cubicBezTo>
                    <a:pt x="-476" y="3809"/>
                    <a:pt x="-476" y="6107"/>
                    <a:pt x="1430" y="7831"/>
                  </a:cubicBezTo>
                  <a:cubicBezTo>
                    <a:pt x="3336" y="9554"/>
                    <a:pt x="7148" y="10703"/>
                    <a:pt x="10748" y="12082"/>
                  </a:cubicBezTo>
                  <a:cubicBezTo>
                    <a:pt x="14348" y="13460"/>
                    <a:pt x="17736" y="15069"/>
                    <a:pt x="19430" y="16448"/>
                  </a:cubicBezTo>
                  <a:cubicBezTo>
                    <a:pt x="21124" y="17826"/>
                    <a:pt x="21124" y="18975"/>
                    <a:pt x="20277" y="19894"/>
                  </a:cubicBezTo>
                  <a:cubicBezTo>
                    <a:pt x="19430" y="20814"/>
                    <a:pt x="17736" y="21503"/>
                    <a:pt x="14983" y="20929"/>
                  </a:cubicBezTo>
                  <a:cubicBezTo>
                    <a:pt x="12230" y="20354"/>
                    <a:pt x="8418" y="18516"/>
                    <a:pt x="4606" y="16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454489" y="4801154"/>
              <a:ext cx="60235" cy="35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32" fill="norm" stroke="1" extrusionOk="0">
                  <a:moveTo>
                    <a:pt x="21212" y="0"/>
                  </a:moveTo>
                  <a:cubicBezTo>
                    <a:pt x="16712" y="1685"/>
                    <a:pt x="12212" y="3370"/>
                    <a:pt x="8612" y="6281"/>
                  </a:cubicBezTo>
                  <a:cubicBezTo>
                    <a:pt x="5012" y="9191"/>
                    <a:pt x="2312" y="13328"/>
                    <a:pt x="962" y="15932"/>
                  </a:cubicBezTo>
                  <a:cubicBezTo>
                    <a:pt x="-388" y="18536"/>
                    <a:pt x="-388" y="19609"/>
                    <a:pt x="1412" y="20374"/>
                  </a:cubicBezTo>
                  <a:cubicBezTo>
                    <a:pt x="3212" y="21140"/>
                    <a:pt x="6812" y="21600"/>
                    <a:pt x="10412" y="21523"/>
                  </a:cubicBezTo>
                  <a:cubicBezTo>
                    <a:pt x="14012" y="21447"/>
                    <a:pt x="17612" y="20834"/>
                    <a:pt x="21212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415054" y="4996934"/>
              <a:ext cx="337342" cy="11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1" fill="norm" stroke="1" extrusionOk="0">
                  <a:moveTo>
                    <a:pt x="0" y="7698"/>
                  </a:moveTo>
                  <a:cubicBezTo>
                    <a:pt x="3273" y="6758"/>
                    <a:pt x="6545" y="5819"/>
                    <a:pt x="8836" y="5350"/>
                  </a:cubicBezTo>
                  <a:cubicBezTo>
                    <a:pt x="11127" y="4880"/>
                    <a:pt x="12436" y="4880"/>
                    <a:pt x="13418" y="4176"/>
                  </a:cubicBezTo>
                  <a:cubicBezTo>
                    <a:pt x="14400" y="3472"/>
                    <a:pt x="15055" y="2063"/>
                    <a:pt x="14973" y="1124"/>
                  </a:cubicBezTo>
                  <a:cubicBezTo>
                    <a:pt x="14891" y="185"/>
                    <a:pt x="14073" y="-285"/>
                    <a:pt x="13336" y="185"/>
                  </a:cubicBezTo>
                  <a:cubicBezTo>
                    <a:pt x="12600" y="654"/>
                    <a:pt x="11945" y="2063"/>
                    <a:pt x="11455" y="3941"/>
                  </a:cubicBezTo>
                  <a:cubicBezTo>
                    <a:pt x="10964" y="5819"/>
                    <a:pt x="10636" y="8167"/>
                    <a:pt x="10473" y="10515"/>
                  </a:cubicBezTo>
                  <a:cubicBezTo>
                    <a:pt x="10309" y="12863"/>
                    <a:pt x="10309" y="15211"/>
                    <a:pt x="10555" y="17324"/>
                  </a:cubicBezTo>
                  <a:cubicBezTo>
                    <a:pt x="10800" y="19437"/>
                    <a:pt x="11291" y="21315"/>
                    <a:pt x="13173" y="20611"/>
                  </a:cubicBezTo>
                  <a:cubicBezTo>
                    <a:pt x="15055" y="19906"/>
                    <a:pt x="18327" y="16619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729394" y="4936602"/>
              <a:ext cx="121362" cy="44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446" fill="norm" stroke="1" extrusionOk="0">
                  <a:moveTo>
                    <a:pt x="12960" y="3805"/>
                  </a:moveTo>
                  <a:cubicBezTo>
                    <a:pt x="9504" y="5523"/>
                    <a:pt x="6048" y="7241"/>
                    <a:pt x="3888" y="9511"/>
                  </a:cubicBezTo>
                  <a:cubicBezTo>
                    <a:pt x="1728" y="11782"/>
                    <a:pt x="864" y="14605"/>
                    <a:pt x="432" y="16323"/>
                  </a:cubicBezTo>
                  <a:cubicBezTo>
                    <a:pt x="0" y="18041"/>
                    <a:pt x="0" y="18655"/>
                    <a:pt x="0" y="19452"/>
                  </a:cubicBezTo>
                  <a:cubicBezTo>
                    <a:pt x="0" y="20250"/>
                    <a:pt x="0" y="21232"/>
                    <a:pt x="216" y="21416"/>
                  </a:cubicBezTo>
                  <a:cubicBezTo>
                    <a:pt x="432" y="21600"/>
                    <a:pt x="864" y="20986"/>
                    <a:pt x="1728" y="18532"/>
                  </a:cubicBezTo>
                  <a:cubicBezTo>
                    <a:pt x="2592" y="16077"/>
                    <a:pt x="3888" y="11782"/>
                    <a:pt x="5184" y="8591"/>
                  </a:cubicBezTo>
                  <a:cubicBezTo>
                    <a:pt x="6480" y="5400"/>
                    <a:pt x="7776" y="3314"/>
                    <a:pt x="9072" y="1964"/>
                  </a:cubicBezTo>
                  <a:cubicBezTo>
                    <a:pt x="10368" y="614"/>
                    <a:pt x="11664" y="0"/>
                    <a:pt x="13176" y="0"/>
                  </a:cubicBezTo>
                  <a:cubicBezTo>
                    <a:pt x="14688" y="0"/>
                    <a:pt x="16416" y="614"/>
                    <a:pt x="18144" y="1473"/>
                  </a:cubicBezTo>
                  <a:cubicBezTo>
                    <a:pt x="19872" y="2332"/>
                    <a:pt x="21600" y="3436"/>
                    <a:pt x="19656" y="4541"/>
                  </a:cubicBezTo>
                  <a:cubicBezTo>
                    <a:pt x="17712" y="5645"/>
                    <a:pt x="12096" y="6750"/>
                    <a:pt x="6480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603414" y="4931491"/>
              <a:ext cx="1" cy="145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687749" y="4954491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021780" y="4923824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052447" y="5069494"/>
              <a:ext cx="30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019893" y="4990270"/>
              <a:ext cx="181622" cy="53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87" fill="norm" stroke="1" extrusionOk="0">
                  <a:moveTo>
                    <a:pt x="3433" y="409"/>
                  </a:moveTo>
                  <a:cubicBezTo>
                    <a:pt x="2233" y="1331"/>
                    <a:pt x="1033" y="2252"/>
                    <a:pt x="433" y="3276"/>
                  </a:cubicBezTo>
                  <a:cubicBezTo>
                    <a:pt x="-167" y="4300"/>
                    <a:pt x="-167" y="5426"/>
                    <a:pt x="583" y="6040"/>
                  </a:cubicBezTo>
                  <a:cubicBezTo>
                    <a:pt x="1333" y="6654"/>
                    <a:pt x="2833" y="6756"/>
                    <a:pt x="4783" y="6347"/>
                  </a:cubicBezTo>
                  <a:cubicBezTo>
                    <a:pt x="6733" y="5937"/>
                    <a:pt x="9133" y="5016"/>
                    <a:pt x="11233" y="4044"/>
                  </a:cubicBezTo>
                  <a:cubicBezTo>
                    <a:pt x="13333" y="3071"/>
                    <a:pt x="15133" y="2047"/>
                    <a:pt x="16033" y="1280"/>
                  </a:cubicBezTo>
                  <a:cubicBezTo>
                    <a:pt x="16933" y="512"/>
                    <a:pt x="16933" y="0"/>
                    <a:pt x="16783" y="0"/>
                  </a:cubicBezTo>
                  <a:cubicBezTo>
                    <a:pt x="16633" y="0"/>
                    <a:pt x="16333" y="512"/>
                    <a:pt x="16633" y="1791"/>
                  </a:cubicBezTo>
                  <a:cubicBezTo>
                    <a:pt x="16933" y="3071"/>
                    <a:pt x="17833" y="5118"/>
                    <a:pt x="18733" y="7627"/>
                  </a:cubicBezTo>
                  <a:cubicBezTo>
                    <a:pt x="19633" y="10135"/>
                    <a:pt x="20533" y="13103"/>
                    <a:pt x="20983" y="15202"/>
                  </a:cubicBezTo>
                  <a:cubicBezTo>
                    <a:pt x="21433" y="17300"/>
                    <a:pt x="21433" y="18529"/>
                    <a:pt x="20983" y="19348"/>
                  </a:cubicBezTo>
                  <a:cubicBezTo>
                    <a:pt x="20533" y="20167"/>
                    <a:pt x="19633" y="20576"/>
                    <a:pt x="18433" y="20935"/>
                  </a:cubicBezTo>
                  <a:cubicBezTo>
                    <a:pt x="17233" y="21293"/>
                    <a:pt x="15733" y="21600"/>
                    <a:pt x="13333" y="21446"/>
                  </a:cubicBezTo>
                  <a:cubicBezTo>
                    <a:pt x="10933" y="21293"/>
                    <a:pt x="7633" y="20679"/>
                    <a:pt x="5833" y="19809"/>
                  </a:cubicBezTo>
                  <a:cubicBezTo>
                    <a:pt x="4033" y="18938"/>
                    <a:pt x="3733" y="17812"/>
                    <a:pt x="4483" y="16993"/>
                  </a:cubicBezTo>
                  <a:cubicBezTo>
                    <a:pt x="5233" y="16174"/>
                    <a:pt x="7033" y="15663"/>
                    <a:pt x="8833" y="15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068659" y="4747532"/>
              <a:ext cx="126148" cy="11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732" fill="norm" stroke="1" extrusionOk="0">
                  <a:moveTo>
                    <a:pt x="4476" y="9643"/>
                  </a:moveTo>
                  <a:cubicBezTo>
                    <a:pt x="4044" y="11941"/>
                    <a:pt x="3612" y="14238"/>
                    <a:pt x="2748" y="16536"/>
                  </a:cubicBezTo>
                  <a:cubicBezTo>
                    <a:pt x="1884" y="18834"/>
                    <a:pt x="588" y="21132"/>
                    <a:pt x="156" y="20672"/>
                  </a:cubicBezTo>
                  <a:cubicBezTo>
                    <a:pt x="-276" y="20213"/>
                    <a:pt x="156" y="16996"/>
                    <a:pt x="1884" y="13319"/>
                  </a:cubicBezTo>
                  <a:cubicBezTo>
                    <a:pt x="3612" y="9643"/>
                    <a:pt x="6636" y="5506"/>
                    <a:pt x="9228" y="2979"/>
                  </a:cubicBezTo>
                  <a:cubicBezTo>
                    <a:pt x="11820" y="451"/>
                    <a:pt x="13980" y="-468"/>
                    <a:pt x="15492" y="221"/>
                  </a:cubicBezTo>
                  <a:cubicBezTo>
                    <a:pt x="17004" y="911"/>
                    <a:pt x="17868" y="3209"/>
                    <a:pt x="18732" y="6655"/>
                  </a:cubicBezTo>
                  <a:cubicBezTo>
                    <a:pt x="19596" y="10102"/>
                    <a:pt x="20460" y="14698"/>
                    <a:pt x="21324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325815" y="5084827"/>
              <a:ext cx="52996" cy="16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43" fill="norm" stroke="1" extrusionOk="0">
                  <a:moveTo>
                    <a:pt x="2815" y="0"/>
                  </a:moveTo>
                  <a:cubicBezTo>
                    <a:pt x="1786" y="5737"/>
                    <a:pt x="758" y="11475"/>
                    <a:pt x="243" y="15356"/>
                  </a:cubicBezTo>
                  <a:cubicBezTo>
                    <a:pt x="-271" y="19237"/>
                    <a:pt x="-271" y="21262"/>
                    <a:pt x="3329" y="21431"/>
                  </a:cubicBezTo>
                  <a:cubicBezTo>
                    <a:pt x="6929" y="21600"/>
                    <a:pt x="14129" y="19913"/>
                    <a:pt x="21329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286808" y="5161496"/>
              <a:ext cx="8433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424811" y="5138495"/>
              <a:ext cx="99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6463145" y="5107828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6539813" y="5112049"/>
              <a:ext cx="168672" cy="14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2736"/>
                  </a:moveTo>
                  <a:cubicBezTo>
                    <a:pt x="1309" y="1619"/>
                    <a:pt x="2618" y="502"/>
                    <a:pt x="4091" y="129"/>
                  </a:cubicBezTo>
                  <a:cubicBezTo>
                    <a:pt x="5564" y="-243"/>
                    <a:pt x="7200" y="129"/>
                    <a:pt x="8509" y="1991"/>
                  </a:cubicBezTo>
                  <a:cubicBezTo>
                    <a:pt x="9818" y="3854"/>
                    <a:pt x="10800" y="7205"/>
                    <a:pt x="10800" y="9626"/>
                  </a:cubicBezTo>
                  <a:cubicBezTo>
                    <a:pt x="10800" y="12047"/>
                    <a:pt x="9818" y="13536"/>
                    <a:pt x="8182" y="15398"/>
                  </a:cubicBezTo>
                  <a:cubicBezTo>
                    <a:pt x="6545" y="17260"/>
                    <a:pt x="4255" y="19495"/>
                    <a:pt x="3927" y="20426"/>
                  </a:cubicBezTo>
                  <a:cubicBezTo>
                    <a:pt x="3600" y="21357"/>
                    <a:pt x="5236" y="20985"/>
                    <a:pt x="8509" y="19681"/>
                  </a:cubicBezTo>
                  <a:cubicBezTo>
                    <a:pt x="11782" y="18378"/>
                    <a:pt x="16691" y="16143"/>
                    <a:pt x="21600" y="13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6808153" y="4923824"/>
              <a:ext cx="30669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71"/>
                    <a:pt x="7200" y="7341"/>
                    <a:pt x="3600" y="10941"/>
                  </a:cubicBezTo>
                  <a:cubicBezTo>
                    <a:pt x="0" y="14541"/>
                    <a:pt x="0" y="18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6935770" y="5046493"/>
              <a:ext cx="87056" cy="23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14" fill="norm" stroke="1" extrusionOk="0">
                  <a:moveTo>
                    <a:pt x="8062" y="0"/>
                  </a:moveTo>
                  <a:cubicBezTo>
                    <a:pt x="5593" y="5457"/>
                    <a:pt x="3125" y="10914"/>
                    <a:pt x="1582" y="14438"/>
                  </a:cubicBezTo>
                  <a:cubicBezTo>
                    <a:pt x="39" y="17962"/>
                    <a:pt x="-578" y="19554"/>
                    <a:pt x="656" y="20463"/>
                  </a:cubicBezTo>
                  <a:cubicBezTo>
                    <a:pt x="1891" y="21373"/>
                    <a:pt x="4976" y="21600"/>
                    <a:pt x="8679" y="20918"/>
                  </a:cubicBezTo>
                  <a:cubicBezTo>
                    <a:pt x="12382" y="20236"/>
                    <a:pt x="16702" y="18644"/>
                    <a:pt x="21022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6930823" y="5130828"/>
              <a:ext cx="115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108380" y="5575505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177382" y="5805510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200382" y="5997181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487880" y="6524265"/>
              <a:ext cx="183492" cy="24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00" fill="norm" stroke="1" extrusionOk="0">
                  <a:moveTo>
                    <a:pt x="2640" y="1504"/>
                  </a:moveTo>
                  <a:cubicBezTo>
                    <a:pt x="2040" y="7294"/>
                    <a:pt x="1440" y="13084"/>
                    <a:pt x="990" y="16535"/>
                  </a:cubicBezTo>
                  <a:cubicBezTo>
                    <a:pt x="540" y="19987"/>
                    <a:pt x="240" y="21100"/>
                    <a:pt x="90" y="21100"/>
                  </a:cubicBezTo>
                  <a:cubicBezTo>
                    <a:pt x="-60" y="21100"/>
                    <a:pt x="-60" y="19987"/>
                    <a:pt x="390" y="17314"/>
                  </a:cubicBezTo>
                  <a:cubicBezTo>
                    <a:pt x="840" y="14642"/>
                    <a:pt x="1740" y="10411"/>
                    <a:pt x="3540" y="6960"/>
                  </a:cubicBezTo>
                  <a:cubicBezTo>
                    <a:pt x="5340" y="3508"/>
                    <a:pt x="8040" y="836"/>
                    <a:pt x="10890" y="168"/>
                  </a:cubicBezTo>
                  <a:cubicBezTo>
                    <a:pt x="13740" y="-500"/>
                    <a:pt x="16740" y="836"/>
                    <a:pt x="18540" y="3954"/>
                  </a:cubicBezTo>
                  <a:cubicBezTo>
                    <a:pt x="20340" y="7071"/>
                    <a:pt x="20940" y="11970"/>
                    <a:pt x="21540" y="16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832374" y="6641196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154381" y="6545762"/>
              <a:ext cx="92004" cy="23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21600" y="1705"/>
                  </a:moveTo>
                  <a:cubicBezTo>
                    <a:pt x="19200" y="1008"/>
                    <a:pt x="16800" y="312"/>
                    <a:pt x="14100" y="79"/>
                  </a:cubicBezTo>
                  <a:cubicBezTo>
                    <a:pt x="11400" y="-153"/>
                    <a:pt x="8400" y="79"/>
                    <a:pt x="6300" y="1357"/>
                  </a:cubicBezTo>
                  <a:cubicBezTo>
                    <a:pt x="4200" y="2634"/>
                    <a:pt x="3000" y="4957"/>
                    <a:pt x="4500" y="7047"/>
                  </a:cubicBezTo>
                  <a:cubicBezTo>
                    <a:pt x="6000" y="9137"/>
                    <a:pt x="10200" y="10995"/>
                    <a:pt x="12900" y="12505"/>
                  </a:cubicBezTo>
                  <a:cubicBezTo>
                    <a:pt x="15600" y="14015"/>
                    <a:pt x="16800" y="15176"/>
                    <a:pt x="16200" y="16686"/>
                  </a:cubicBezTo>
                  <a:cubicBezTo>
                    <a:pt x="15600" y="18195"/>
                    <a:pt x="13200" y="20053"/>
                    <a:pt x="10500" y="20750"/>
                  </a:cubicBezTo>
                  <a:cubicBezTo>
                    <a:pt x="7800" y="21447"/>
                    <a:pt x="4800" y="20982"/>
                    <a:pt x="3000" y="19937"/>
                  </a:cubicBezTo>
                  <a:cubicBezTo>
                    <a:pt x="1200" y="18892"/>
                    <a:pt x="600" y="17266"/>
                    <a:pt x="0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329244" y="6411191"/>
              <a:ext cx="55144" cy="32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57" fill="norm" stroke="1" extrusionOk="0">
                  <a:moveTo>
                    <a:pt x="21185" y="0"/>
                  </a:moveTo>
                  <a:cubicBezTo>
                    <a:pt x="18240" y="1856"/>
                    <a:pt x="15294" y="3712"/>
                    <a:pt x="12349" y="6328"/>
                  </a:cubicBezTo>
                  <a:cubicBezTo>
                    <a:pt x="9403" y="8944"/>
                    <a:pt x="6458" y="12319"/>
                    <a:pt x="4003" y="14766"/>
                  </a:cubicBezTo>
                  <a:cubicBezTo>
                    <a:pt x="1549" y="17212"/>
                    <a:pt x="-415" y="18731"/>
                    <a:pt x="76" y="19828"/>
                  </a:cubicBezTo>
                  <a:cubicBezTo>
                    <a:pt x="567" y="20925"/>
                    <a:pt x="3512" y="21600"/>
                    <a:pt x="7440" y="21431"/>
                  </a:cubicBezTo>
                  <a:cubicBezTo>
                    <a:pt x="11367" y="21262"/>
                    <a:pt x="16276" y="20250"/>
                    <a:pt x="21185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307718" y="6581000"/>
              <a:ext cx="268341" cy="13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8222"/>
                  </a:moveTo>
                  <a:cubicBezTo>
                    <a:pt x="3086" y="7422"/>
                    <a:pt x="6171" y="6622"/>
                    <a:pt x="8331" y="6422"/>
                  </a:cubicBezTo>
                  <a:cubicBezTo>
                    <a:pt x="10491" y="6222"/>
                    <a:pt x="11726" y="6622"/>
                    <a:pt x="12754" y="6222"/>
                  </a:cubicBezTo>
                  <a:cubicBezTo>
                    <a:pt x="13783" y="5822"/>
                    <a:pt x="14606" y="4622"/>
                    <a:pt x="14709" y="3222"/>
                  </a:cubicBezTo>
                  <a:cubicBezTo>
                    <a:pt x="14811" y="1822"/>
                    <a:pt x="14194" y="222"/>
                    <a:pt x="13371" y="22"/>
                  </a:cubicBezTo>
                  <a:cubicBezTo>
                    <a:pt x="12549" y="-178"/>
                    <a:pt x="11520" y="1022"/>
                    <a:pt x="10697" y="3022"/>
                  </a:cubicBezTo>
                  <a:cubicBezTo>
                    <a:pt x="9874" y="5022"/>
                    <a:pt x="9257" y="7822"/>
                    <a:pt x="9360" y="11022"/>
                  </a:cubicBezTo>
                  <a:cubicBezTo>
                    <a:pt x="9463" y="14222"/>
                    <a:pt x="10286" y="17822"/>
                    <a:pt x="11726" y="19622"/>
                  </a:cubicBezTo>
                  <a:cubicBezTo>
                    <a:pt x="13166" y="21422"/>
                    <a:pt x="15223" y="21422"/>
                    <a:pt x="16971" y="20222"/>
                  </a:cubicBezTo>
                  <a:cubicBezTo>
                    <a:pt x="18720" y="19022"/>
                    <a:pt x="20160" y="16622"/>
                    <a:pt x="21600" y="14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554606" y="6571326"/>
              <a:ext cx="196650" cy="31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266" fill="norm" stroke="1" extrusionOk="0">
                  <a:moveTo>
                    <a:pt x="4817" y="4964"/>
                  </a:moveTo>
                  <a:cubicBezTo>
                    <a:pt x="3155" y="8237"/>
                    <a:pt x="1494" y="11510"/>
                    <a:pt x="663" y="14783"/>
                  </a:cubicBezTo>
                  <a:cubicBezTo>
                    <a:pt x="-168" y="18055"/>
                    <a:pt x="-168" y="21328"/>
                    <a:pt x="386" y="19937"/>
                  </a:cubicBezTo>
                  <a:cubicBezTo>
                    <a:pt x="940" y="18546"/>
                    <a:pt x="2047" y="12492"/>
                    <a:pt x="3155" y="8401"/>
                  </a:cubicBezTo>
                  <a:cubicBezTo>
                    <a:pt x="4263" y="4310"/>
                    <a:pt x="5370" y="2183"/>
                    <a:pt x="6894" y="1037"/>
                  </a:cubicBezTo>
                  <a:cubicBezTo>
                    <a:pt x="8417" y="-108"/>
                    <a:pt x="10355" y="-272"/>
                    <a:pt x="12570" y="383"/>
                  </a:cubicBezTo>
                  <a:cubicBezTo>
                    <a:pt x="14786" y="1037"/>
                    <a:pt x="17278" y="2510"/>
                    <a:pt x="18940" y="4064"/>
                  </a:cubicBezTo>
                  <a:cubicBezTo>
                    <a:pt x="20601" y="5619"/>
                    <a:pt x="21432" y="7255"/>
                    <a:pt x="21294" y="8401"/>
                  </a:cubicBezTo>
                  <a:cubicBezTo>
                    <a:pt x="21155" y="9546"/>
                    <a:pt x="20047" y="10201"/>
                    <a:pt x="16586" y="10528"/>
                  </a:cubicBezTo>
                  <a:cubicBezTo>
                    <a:pt x="13124" y="10855"/>
                    <a:pt x="7309" y="10855"/>
                    <a:pt x="1494" y="1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442411" y="6587528"/>
              <a:ext cx="1533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542079" y="6564527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159782" y="6457192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167449" y="6602861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889732" y="6411191"/>
              <a:ext cx="200186" cy="57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38" fill="norm" stroke="1" extrusionOk="0">
                  <a:moveTo>
                    <a:pt x="5501" y="0"/>
                  </a:moveTo>
                  <a:cubicBezTo>
                    <a:pt x="4421" y="288"/>
                    <a:pt x="3341" y="576"/>
                    <a:pt x="2666" y="1344"/>
                  </a:cubicBezTo>
                  <a:cubicBezTo>
                    <a:pt x="1991" y="2112"/>
                    <a:pt x="1721" y="3360"/>
                    <a:pt x="1721" y="4224"/>
                  </a:cubicBezTo>
                  <a:cubicBezTo>
                    <a:pt x="1721" y="5088"/>
                    <a:pt x="1991" y="5568"/>
                    <a:pt x="2801" y="5856"/>
                  </a:cubicBezTo>
                  <a:cubicBezTo>
                    <a:pt x="3611" y="6144"/>
                    <a:pt x="4961" y="6240"/>
                    <a:pt x="7661" y="5520"/>
                  </a:cubicBezTo>
                  <a:cubicBezTo>
                    <a:pt x="10361" y="4800"/>
                    <a:pt x="14411" y="3264"/>
                    <a:pt x="16841" y="2160"/>
                  </a:cubicBezTo>
                  <a:cubicBezTo>
                    <a:pt x="19271" y="1056"/>
                    <a:pt x="20081" y="384"/>
                    <a:pt x="20486" y="336"/>
                  </a:cubicBezTo>
                  <a:cubicBezTo>
                    <a:pt x="20891" y="288"/>
                    <a:pt x="20891" y="864"/>
                    <a:pt x="21026" y="2640"/>
                  </a:cubicBezTo>
                  <a:cubicBezTo>
                    <a:pt x="21161" y="4416"/>
                    <a:pt x="21431" y="7392"/>
                    <a:pt x="20216" y="10416"/>
                  </a:cubicBezTo>
                  <a:cubicBezTo>
                    <a:pt x="19001" y="13440"/>
                    <a:pt x="16301" y="16512"/>
                    <a:pt x="14006" y="18384"/>
                  </a:cubicBezTo>
                  <a:cubicBezTo>
                    <a:pt x="11711" y="20256"/>
                    <a:pt x="9821" y="20928"/>
                    <a:pt x="7931" y="21264"/>
                  </a:cubicBezTo>
                  <a:cubicBezTo>
                    <a:pt x="6041" y="21600"/>
                    <a:pt x="4151" y="21600"/>
                    <a:pt x="2801" y="21408"/>
                  </a:cubicBezTo>
                  <a:cubicBezTo>
                    <a:pt x="1451" y="21216"/>
                    <a:pt x="641" y="20832"/>
                    <a:pt x="236" y="20016"/>
                  </a:cubicBezTo>
                  <a:cubicBezTo>
                    <a:pt x="-169" y="19200"/>
                    <a:pt x="-169" y="17952"/>
                    <a:pt x="1181" y="16800"/>
                  </a:cubicBezTo>
                  <a:cubicBezTo>
                    <a:pt x="2531" y="15648"/>
                    <a:pt x="5231" y="14592"/>
                    <a:pt x="7931" y="13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923005" y="6112184"/>
              <a:ext cx="141465" cy="14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988" fill="norm" stroke="1" extrusionOk="0">
                  <a:moveTo>
                    <a:pt x="6308" y="6821"/>
                  </a:moveTo>
                  <a:cubicBezTo>
                    <a:pt x="5151" y="8716"/>
                    <a:pt x="3994" y="10611"/>
                    <a:pt x="2837" y="13453"/>
                  </a:cubicBezTo>
                  <a:cubicBezTo>
                    <a:pt x="1680" y="16295"/>
                    <a:pt x="522" y="20084"/>
                    <a:pt x="137" y="20842"/>
                  </a:cubicBezTo>
                  <a:cubicBezTo>
                    <a:pt x="-249" y="21600"/>
                    <a:pt x="137" y="19326"/>
                    <a:pt x="1872" y="15726"/>
                  </a:cubicBezTo>
                  <a:cubicBezTo>
                    <a:pt x="3608" y="12126"/>
                    <a:pt x="6694" y="7200"/>
                    <a:pt x="9008" y="4168"/>
                  </a:cubicBezTo>
                  <a:cubicBezTo>
                    <a:pt x="11322" y="1137"/>
                    <a:pt x="12865" y="0"/>
                    <a:pt x="14408" y="0"/>
                  </a:cubicBezTo>
                  <a:cubicBezTo>
                    <a:pt x="15951" y="0"/>
                    <a:pt x="17494" y="1137"/>
                    <a:pt x="18651" y="4358"/>
                  </a:cubicBezTo>
                  <a:cubicBezTo>
                    <a:pt x="19808" y="7579"/>
                    <a:pt x="20580" y="12884"/>
                    <a:pt x="21351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188688" y="6564527"/>
              <a:ext cx="44453" cy="1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157" fill="norm" stroke="1" extrusionOk="0">
                  <a:moveTo>
                    <a:pt x="13673" y="0"/>
                  </a:moveTo>
                  <a:cubicBezTo>
                    <a:pt x="8873" y="5236"/>
                    <a:pt x="4073" y="10473"/>
                    <a:pt x="1673" y="14236"/>
                  </a:cubicBezTo>
                  <a:cubicBezTo>
                    <a:pt x="-727" y="18000"/>
                    <a:pt x="-727" y="20291"/>
                    <a:pt x="2873" y="20945"/>
                  </a:cubicBezTo>
                  <a:cubicBezTo>
                    <a:pt x="6473" y="21600"/>
                    <a:pt x="13673" y="20618"/>
                    <a:pt x="20873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141138" y="6648862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302142" y="6648862"/>
              <a:ext cx="76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332809" y="6618195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402450" y="6610528"/>
              <a:ext cx="8375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9370" y="0"/>
                  </a:moveTo>
                  <a:cubicBezTo>
                    <a:pt x="7464" y="4235"/>
                    <a:pt x="5559" y="8471"/>
                    <a:pt x="3970" y="11647"/>
                  </a:cubicBezTo>
                  <a:cubicBezTo>
                    <a:pt x="2382" y="14823"/>
                    <a:pt x="1112" y="16941"/>
                    <a:pt x="476" y="16941"/>
                  </a:cubicBezTo>
                  <a:cubicBezTo>
                    <a:pt x="-159" y="16941"/>
                    <a:pt x="-159" y="14823"/>
                    <a:pt x="476" y="12706"/>
                  </a:cubicBezTo>
                  <a:cubicBezTo>
                    <a:pt x="1112" y="10588"/>
                    <a:pt x="2382" y="8471"/>
                    <a:pt x="4606" y="6776"/>
                  </a:cubicBezTo>
                  <a:cubicBezTo>
                    <a:pt x="6829" y="5082"/>
                    <a:pt x="10006" y="3812"/>
                    <a:pt x="13182" y="3388"/>
                  </a:cubicBezTo>
                  <a:cubicBezTo>
                    <a:pt x="16359" y="2965"/>
                    <a:pt x="19535" y="3388"/>
                    <a:pt x="20488" y="6565"/>
                  </a:cubicBezTo>
                  <a:cubicBezTo>
                    <a:pt x="21441" y="9741"/>
                    <a:pt x="20170" y="15671"/>
                    <a:pt x="18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624149" y="6395857"/>
              <a:ext cx="84336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804"/>
                    <a:pt x="16364" y="7608"/>
                    <a:pt x="12764" y="11208"/>
                  </a:cubicBezTo>
                  <a:cubicBezTo>
                    <a:pt x="9164" y="14808"/>
                    <a:pt x="4582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767396" y="6495526"/>
              <a:ext cx="109760" cy="30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72" fill="norm" stroke="1" extrusionOk="0">
                  <a:moveTo>
                    <a:pt x="18139" y="0"/>
                  </a:moveTo>
                  <a:cubicBezTo>
                    <a:pt x="14211" y="3993"/>
                    <a:pt x="10284" y="7987"/>
                    <a:pt x="7339" y="10982"/>
                  </a:cubicBezTo>
                  <a:cubicBezTo>
                    <a:pt x="4393" y="13976"/>
                    <a:pt x="2429" y="15973"/>
                    <a:pt x="1202" y="17607"/>
                  </a:cubicBezTo>
                  <a:cubicBezTo>
                    <a:pt x="-25" y="19240"/>
                    <a:pt x="-516" y="20511"/>
                    <a:pt x="711" y="21055"/>
                  </a:cubicBezTo>
                  <a:cubicBezTo>
                    <a:pt x="1939" y="21600"/>
                    <a:pt x="4884" y="21418"/>
                    <a:pt x="8566" y="20692"/>
                  </a:cubicBezTo>
                  <a:cubicBezTo>
                    <a:pt x="12248" y="19966"/>
                    <a:pt x="16666" y="18696"/>
                    <a:pt x="21084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762152" y="6618195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9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591519" y="6371666"/>
              <a:ext cx="669750" cy="594657"/>
            </a:xfrm>
            <a:prstGeom prst="rect">
              <a:avLst/>
            </a:prstGeom>
            <a:effectLst/>
          </p:spPr>
        </p:pic>
        <p:pic>
          <p:nvPicPr>
            <p:cNvPr id="59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865100" y="6760149"/>
              <a:ext cx="491116" cy="313149"/>
            </a:xfrm>
            <a:prstGeom prst="rect">
              <a:avLst/>
            </a:prstGeom>
            <a:effectLst/>
          </p:spPr>
        </p:pic>
        <p:pic>
          <p:nvPicPr>
            <p:cNvPr id="59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279781" y="6936486"/>
              <a:ext cx="136628" cy="229772"/>
            </a:xfrm>
            <a:prstGeom prst="rect">
              <a:avLst/>
            </a:prstGeom>
            <a:effectLst/>
          </p:spPr>
        </p:pic>
        <p:pic>
          <p:nvPicPr>
            <p:cNvPr id="60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610672" y="6826595"/>
              <a:ext cx="167281" cy="370330"/>
            </a:xfrm>
            <a:prstGeom prst="rect">
              <a:avLst/>
            </a:prstGeom>
            <a:effectLst/>
          </p:spPr>
        </p:pic>
        <p:pic>
          <p:nvPicPr>
            <p:cNvPr id="60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778639" y="6959158"/>
              <a:ext cx="163906" cy="377755"/>
            </a:xfrm>
            <a:prstGeom prst="rect">
              <a:avLst/>
            </a:prstGeom>
            <a:effectLst/>
          </p:spPr>
        </p:pic>
        <p:pic>
          <p:nvPicPr>
            <p:cNvPr id="60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954463" y="7082156"/>
              <a:ext cx="75217" cy="160770"/>
            </a:xfrm>
            <a:prstGeom prst="rect">
              <a:avLst/>
            </a:prstGeom>
            <a:effectLst/>
          </p:spPr>
        </p:pic>
        <p:pic>
          <p:nvPicPr>
            <p:cNvPr id="606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061799" y="7181825"/>
              <a:ext cx="114769" cy="114769"/>
            </a:xfrm>
            <a:prstGeom prst="rect">
              <a:avLst/>
            </a:prstGeom>
            <a:effectLst/>
          </p:spPr>
        </p:pic>
        <p:pic>
          <p:nvPicPr>
            <p:cNvPr id="60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169134" y="7209760"/>
              <a:ext cx="245106" cy="79168"/>
            </a:xfrm>
            <a:prstGeom prst="rect">
              <a:avLst/>
            </a:prstGeom>
            <a:effectLst/>
          </p:spPr>
        </p:pic>
        <p:pic>
          <p:nvPicPr>
            <p:cNvPr id="610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514142" y="7204825"/>
              <a:ext cx="122437" cy="53435"/>
            </a:xfrm>
            <a:prstGeom prst="rect">
              <a:avLst/>
            </a:prstGeom>
            <a:effectLst/>
          </p:spPr>
        </p:pic>
        <p:pic>
          <p:nvPicPr>
            <p:cNvPr id="612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805482" y="7204825"/>
              <a:ext cx="99435" cy="160771"/>
            </a:xfrm>
            <a:prstGeom prst="rect">
              <a:avLst/>
            </a:prstGeom>
            <a:effectLst/>
          </p:spPr>
        </p:pic>
        <p:pic>
          <p:nvPicPr>
            <p:cNvPr id="61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933532" y="7112823"/>
              <a:ext cx="267837" cy="423866"/>
            </a:xfrm>
            <a:prstGeom prst="rect">
              <a:avLst/>
            </a:prstGeom>
            <a:effectLst/>
          </p:spPr>
        </p:pic>
        <p:pic>
          <p:nvPicPr>
            <p:cNvPr id="61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203500" y="7220159"/>
              <a:ext cx="100093" cy="176105"/>
            </a:xfrm>
            <a:prstGeom prst="rect">
              <a:avLst/>
            </a:prstGeom>
            <a:effectLst/>
          </p:spPr>
        </p:pic>
        <p:pic>
          <p:nvPicPr>
            <p:cNvPr id="618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181157" y="7281494"/>
              <a:ext cx="160771" cy="68769"/>
            </a:xfrm>
            <a:prstGeom prst="rect">
              <a:avLst/>
            </a:prstGeom>
            <a:effectLst/>
          </p:spPr>
        </p:pic>
        <p:pic>
          <p:nvPicPr>
            <p:cNvPr id="62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349828" y="6999875"/>
              <a:ext cx="185244" cy="450057"/>
            </a:xfrm>
            <a:prstGeom prst="rect">
              <a:avLst/>
            </a:prstGeom>
            <a:effectLst/>
          </p:spPr>
        </p:pic>
        <p:pic>
          <p:nvPicPr>
            <p:cNvPr id="622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330313" y="6944153"/>
              <a:ext cx="1349131" cy="130103"/>
            </a:xfrm>
            <a:prstGeom prst="rect">
              <a:avLst/>
            </a:prstGeom>
            <a:effectLst/>
          </p:spPr>
        </p:pic>
        <p:pic>
          <p:nvPicPr>
            <p:cNvPr id="62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552652" y="7043742"/>
              <a:ext cx="1019456" cy="99515"/>
            </a:xfrm>
            <a:prstGeom prst="rect">
              <a:avLst/>
            </a:prstGeom>
            <a:effectLst/>
          </p:spPr>
        </p:pic>
        <p:pic>
          <p:nvPicPr>
            <p:cNvPr id="62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682095" y="7327166"/>
              <a:ext cx="263502" cy="504789"/>
            </a:xfrm>
            <a:prstGeom prst="rect">
              <a:avLst/>
            </a:prstGeom>
            <a:effectLst/>
          </p:spPr>
        </p:pic>
        <p:pic>
          <p:nvPicPr>
            <p:cNvPr id="628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947496" y="7503832"/>
              <a:ext cx="113024" cy="210286"/>
            </a:xfrm>
            <a:prstGeom prst="rect">
              <a:avLst/>
            </a:prstGeom>
            <a:effectLst/>
          </p:spPr>
        </p:pic>
        <p:pic>
          <p:nvPicPr>
            <p:cNvPr id="630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899750" y="7603501"/>
              <a:ext cx="153103" cy="45768"/>
            </a:xfrm>
            <a:prstGeom prst="rect">
              <a:avLst/>
            </a:prstGeom>
            <a:effectLst/>
          </p:spPr>
        </p:pic>
        <p:pic>
          <p:nvPicPr>
            <p:cNvPr id="632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087704" y="761116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634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041703" y="7618835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63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019863" y="7618835"/>
              <a:ext cx="239995" cy="53435"/>
            </a:xfrm>
            <a:prstGeom prst="rect">
              <a:avLst/>
            </a:prstGeom>
            <a:effectLst/>
          </p:spPr>
        </p:pic>
        <p:pic>
          <p:nvPicPr>
            <p:cNvPr id="638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106754" y="7580501"/>
              <a:ext cx="68769" cy="137769"/>
            </a:xfrm>
            <a:prstGeom prst="rect">
              <a:avLst/>
            </a:prstGeom>
            <a:effectLst/>
          </p:spPr>
        </p:pic>
        <p:pic>
          <p:nvPicPr>
            <p:cNvPr id="640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214090" y="7557500"/>
              <a:ext cx="76436" cy="206771"/>
            </a:xfrm>
            <a:prstGeom prst="rect">
              <a:avLst/>
            </a:prstGeom>
            <a:effectLst/>
          </p:spPr>
        </p:pic>
        <p:pic>
          <p:nvPicPr>
            <p:cNvPr id="642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536097" y="7519166"/>
              <a:ext cx="145437" cy="191438"/>
            </a:xfrm>
            <a:prstGeom prst="rect">
              <a:avLst/>
            </a:prstGeom>
            <a:effectLst/>
          </p:spPr>
        </p:pic>
        <p:pic>
          <p:nvPicPr>
            <p:cNvPr id="64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459429" y="7547967"/>
              <a:ext cx="268106" cy="239305"/>
            </a:xfrm>
            <a:prstGeom prst="rect">
              <a:avLst/>
            </a:prstGeom>
            <a:effectLst/>
          </p:spPr>
        </p:pic>
        <p:pic>
          <p:nvPicPr>
            <p:cNvPr id="646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5669745" y="7879508"/>
              <a:ext cx="213301" cy="242549"/>
            </a:xfrm>
            <a:prstGeom prst="rect">
              <a:avLst/>
            </a:prstGeom>
            <a:effectLst/>
          </p:spPr>
        </p:pic>
        <p:pic>
          <p:nvPicPr>
            <p:cNvPr id="648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908089" y="7917842"/>
              <a:ext cx="91096" cy="176164"/>
            </a:xfrm>
            <a:prstGeom prst="rect">
              <a:avLst/>
            </a:prstGeom>
            <a:effectLst/>
          </p:spPr>
        </p:pic>
        <p:pic>
          <p:nvPicPr>
            <p:cNvPr id="650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5876749" y="8002177"/>
              <a:ext cx="229772" cy="38101"/>
            </a:xfrm>
            <a:prstGeom prst="rect">
              <a:avLst/>
            </a:prstGeom>
            <a:effectLst/>
          </p:spPr>
        </p:pic>
        <p:pic>
          <p:nvPicPr>
            <p:cNvPr id="652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030086" y="7963843"/>
              <a:ext cx="61101" cy="160770"/>
            </a:xfrm>
            <a:prstGeom prst="rect">
              <a:avLst/>
            </a:prstGeom>
            <a:effectLst/>
          </p:spPr>
        </p:pic>
        <p:pic>
          <p:nvPicPr>
            <p:cNvPr id="654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6083754" y="7961287"/>
              <a:ext cx="191438" cy="170035"/>
            </a:xfrm>
            <a:prstGeom prst="rect">
              <a:avLst/>
            </a:prstGeom>
            <a:effectLst/>
          </p:spPr>
        </p:pic>
        <p:pic>
          <p:nvPicPr>
            <p:cNvPr id="656" name="Line Line" descr="Line Lin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6421095" y="7956176"/>
              <a:ext cx="160770" cy="130103"/>
            </a:xfrm>
            <a:prstGeom prst="rect">
              <a:avLst/>
            </a:prstGeom>
            <a:effectLst/>
          </p:spPr>
        </p:pic>
        <p:pic>
          <p:nvPicPr>
            <p:cNvPr id="658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6390427" y="7956176"/>
              <a:ext cx="245106" cy="168437"/>
            </a:xfrm>
            <a:prstGeom prst="rect">
              <a:avLst/>
            </a:prstGeom>
            <a:effectLst/>
          </p:spPr>
        </p:pic>
        <p:pic>
          <p:nvPicPr>
            <p:cNvPr id="660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486786" y="7434831"/>
              <a:ext cx="1464132" cy="260439"/>
            </a:xfrm>
            <a:prstGeom prst="rect">
              <a:avLst/>
            </a:prstGeom>
            <a:effectLst/>
          </p:spPr>
        </p:pic>
        <p:pic>
          <p:nvPicPr>
            <p:cNvPr id="662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7642678" y="7604069"/>
              <a:ext cx="1285240" cy="16020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6" name="Drawing"/>
          <p:cNvGrpSpPr/>
          <p:nvPr/>
        </p:nvGrpSpPr>
        <p:grpSpPr>
          <a:xfrm>
            <a:off x="121989" y="380430"/>
            <a:ext cx="13049642" cy="9245601"/>
            <a:chOff x="0" y="0"/>
            <a:chExt cx="13049641" cy="9245600"/>
          </a:xfrm>
        </p:grpSpPr>
        <p:sp>
          <p:nvSpPr>
            <p:cNvPr id="666" name="Line"/>
            <p:cNvSpPr/>
            <p:nvPr/>
          </p:nvSpPr>
          <p:spPr>
            <a:xfrm>
              <a:off x="505361" y="0"/>
              <a:ext cx="327278" cy="39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82" fill="norm" stroke="1" extrusionOk="0">
                  <a:moveTo>
                    <a:pt x="8062" y="566"/>
                  </a:moveTo>
                  <a:cubicBezTo>
                    <a:pt x="7563" y="1112"/>
                    <a:pt x="7065" y="1659"/>
                    <a:pt x="7148" y="2138"/>
                  </a:cubicBezTo>
                  <a:cubicBezTo>
                    <a:pt x="7231" y="2616"/>
                    <a:pt x="7896" y="3026"/>
                    <a:pt x="9142" y="3231"/>
                  </a:cubicBezTo>
                  <a:cubicBezTo>
                    <a:pt x="10388" y="3436"/>
                    <a:pt x="12216" y="3436"/>
                    <a:pt x="14126" y="3095"/>
                  </a:cubicBezTo>
                  <a:cubicBezTo>
                    <a:pt x="16037" y="2753"/>
                    <a:pt x="18031" y="2069"/>
                    <a:pt x="19360" y="1454"/>
                  </a:cubicBezTo>
                  <a:cubicBezTo>
                    <a:pt x="20689" y="839"/>
                    <a:pt x="21354" y="292"/>
                    <a:pt x="21271" y="87"/>
                  </a:cubicBezTo>
                  <a:cubicBezTo>
                    <a:pt x="21188" y="-118"/>
                    <a:pt x="20357" y="19"/>
                    <a:pt x="18696" y="702"/>
                  </a:cubicBezTo>
                  <a:cubicBezTo>
                    <a:pt x="17034" y="1386"/>
                    <a:pt x="14542" y="2616"/>
                    <a:pt x="12797" y="3710"/>
                  </a:cubicBezTo>
                  <a:cubicBezTo>
                    <a:pt x="11052" y="4804"/>
                    <a:pt x="10056" y="5760"/>
                    <a:pt x="9972" y="6307"/>
                  </a:cubicBezTo>
                  <a:cubicBezTo>
                    <a:pt x="9889" y="6854"/>
                    <a:pt x="10720" y="6991"/>
                    <a:pt x="11302" y="7401"/>
                  </a:cubicBezTo>
                  <a:cubicBezTo>
                    <a:pt x="11883" y="7811"/>
                    <a:pt x="12216" y="8495"/>
                    <a:pt x="11717" y="9452"/>
                  </a:cubicBezTo>
                  <a:cubicBezTo>
                    <a:pt x="11219" y="10409"/>
                    <a:pt x="9889" y="11639"/>
                    <a:pt x="7812" y="13348"/>
                  </a:cubicBezTo>
                  <a:cubicBezTo>
                    <a:pt x="5736" y="15057"/>
                    <a:pt x="2911" y="17244"/>
                    <a:pt x="1416" y="18679"/>
                  </a:cubicBezTo>
                  <a:cubicBezTo>
                    <a:pt x="-80" y="20115"/>
                    <a:pt x="-246" y="20798"/>
                    <a:pt x="252" y="21140"/>
                  </a:cubicBezTo>
                  <a:cubicBezTo>
                    <a:pt x="751" y="21482"/>
                    <a:pt x="1914" y="21482"/>
                    <a:pt x="4240" y="21004"/>
                  </a:cubicBezTo>
                  <a:cubicBezTo>
                    <a:pt x="6566" y="20525"/>
                    <a:pt x="10056" y="19568"/>
                    <a:pt x="13545" y="18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20284" y="168862"/>
              <a:ext cx="322755" cy="21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69" fill="norm" stroke="1" extrusionOk="0">
                  <a:moveTo>
                    <a:pt x="49" y="3359"/>
                  </a:moveTo>
                  <a:cubicBezTo>
                    <a:pt x="552" y="2330"/>
                    <a:pt x="1054" y="1302"/>
                    <a:pt x="1724" y="659"/>
                  </a:cubicBezTo>
                  <a:cubicBezTo>
                    <a:pt x="2394" y="16"/>
                    <a:pt x="3231" y="-241"/>
                    <a:pt x="3900" y="273"/>
                  </a:cubicBezTo>
                  <a:cubicBezTo>
                    <a:pt x="4570" y="788"/>
                    <a:pt x="5073" y="2073"/>
                    <a:pt x="5156" y="5030"/>
                  </a:cubicBezTo>
                  <a:cubicBezTo>
                    <a:pt x="5240" y="7988"/>
                    <a:pt x="4905" y="12616"/>
                    <a:pt x="4487" y="15445"/>
                  </a:cubicBezTo>
                  <a:cubicBezTo>
                    <a:pt x="4068" y="18273"/>
                    <a:pt x="3566" y="19302"/>
                    <a:pt x="2896" y="20073"/>
                  </a:cubicBezTo>
                  <a:cubicBezTo>
                    <a:pt x="2226" y="20845"/>
                    <a:pt x="1389" y="21359"/>
                    <a:pt x="719" y="21102"/>
                  </a:cubicBezTo>
                  <a:cubicBezTo>
                    <a:pt x="49" y="20845"/>
                    <a:pt x="-453" y="19816"/>
                    <a:pt x="635" y="17245"/>
                  </a:cubicBezTo>
                  <a:cubicBezTo>
                    <a:pt x="1724" y="14673"/>
                    <a:pt x="4403" y="10559"/>
                    <a:pt x="6412" y="7859"/>
                  </a:cubicBezTo>
                  <a:cubicBezTo>
                    <a:pt x="8421" y="5159"/>
                    <a:pt x="9761" y="3873"/>
                    <a:pt x="10849" y="2973"/>
                  </a:cubicBezTo>
                  <a:cubicBezTo>
                    <a:pt x="11938" y="2073"/>
                    <a:pt x="12775" y="1559"/>
                    <a:pt x="12859" y="1816"/>
                  </a:cubicBezTo>
                  <a:cubicBezTo>
                    <a:pt x="12942" y="2073"/>
                    <a:pt x="12273" y="3102"/>
                    <a:pt x="11435" y="4773"/>
                  </a:cubicBezTo>
                  <a:cubicBezTo>
                    <a:pt x="10598" y="6445"/>
                    <a:pt x="9594" y="8759"/>
                    <a:pt x="9091" y="10559"/>
                  </a:cubicBezTo>
                  <a:cubicBezTo>
                    <a:pt x="8589" y="12359"/>
                    <a:pt x="8589" y="13645"/>
                    <a:pt x="9007" y="14545"/>
                  </a:cubicBezTo>
                  <a:cubicBezTo>
                    <a:pt x="9426" y="15445"/>
                    <a:pt x="10263" y="15959"/>
                    <a:pt x="12356" y="16088"/>
                  </a:cubicBezTo>
                  <a:cubicBezTo>
                    <a:pt x="14449" y="16216"/>
                    <a:pt x="17798" y="15959"/>
                    <a:pt x="21147" y="15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29360" y="455254"/>
              <a:ext cx="32967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4400"/>
                    <a:pt x="12391" y="7200"/>
                    <a:pt x="15991" y="3600"/>
                  </a:cubicBezTo>
                  <a:cubicBezTo>
                    <a:pt x="19591" y="0"/>
                    <a:pt x="205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05697" y="432254"/>
              <a:ext cx="25300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6615"/>
                    <a:pt x="10036" y="11631"/>
                    <a:pt x="13636" y="8031"/>
                  </a:cubicBezTo>
                  <a:cubicBezTo>
                    <a:pt x="17236" y="4431"/>
                    <a:pt x="19418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273375" y="194582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296375" y="355585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285397" y="169026"/>
              <a:ext cx="15335" cy="40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6"/>
                  </a:moveTo>
                  <a:cubicBezTo>
                    <a:pt x="0" y="688"/>
                    <a:pt x="0" y="0"/>
                    <a:pt x="0" y="0"/>
                  </a:cubicBezTo>
                  <a:cubicBezTo>
                    <a:pt x="0" y="0"/>
                    <a:pt x="0" y="688"/>
                    <a:pt x="1800" y="3233"/>
                  </a:cubicBezTo>
                  <a:cubicBezTo>
                    <a:pt x="3600" y="5778"/>
                    <a:pt x="7200" y="10181"/>
                    <a:pt x="10800" y="13552"/>
                  </a:cubicBezTo>
                  <a:cubicBezTo>
                    <a:pt x="14400" y="16922"/>
                    <a:pt x="18000" y="192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266406" y="83231"/>
              <a:ext cx="225957" cy="50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358" fill="norm" stroke="1" extrusionOk="0">
                  <a:moveTo>
                    <a:pt x="1041" y="6326"/>
                  </a:moveTo>
                  <a:cubicBezTo>
                    <a:pt x="336" y="5138"/>
                    <a:pt x="-368" y="3950"/>
                    <a:pt x="219" y="2870"/>
                  </a:cubicBezTo>
                  <a:cubicBezTo>
                    <a:pt x="806" y="1790"/>
                    <a:pt x="2684" y="818"/>
                    <a:pt x="4915" y="332"/>
                  </a:cubicBezTo>
                  <a:cubicBezTo>
                    <a:pt x="7145" y="-154"/>
                    <a:pt x="9728" y="-154"/>
                    <a:pt x="12545" y="656"/>
                  </a:cubicBezTo>
                  <a:cubicBezTo>
                    <a:pt x="15362" y="1466"/>
                    <a:pt x="18415" y="3086"/>
                    <a:pt x="19823" y="5462"/>
                  </a:cubicBezTo>
                  <a:cubicBezTo>
                    <a:pt x="21232" y="7838"/>
                    <a:pt x="20997" y="10970"/>
                    <a:pt x="19471" y="13562"/>
                  </a:cubicBezTo>
                  <a:cubicBezTo>
                    <a:pt x="17945" y="16154"/>
                    <a:pt x="15128" y="18206"/>
                    <a:pt x="12662" y="19448"/>
                  </a:cubicBezTo>
                  <a:cubicBezTo>
                    <a:pt x="10197" y="20690"/>
                    <a:pt x="8084" y="21122"/>
                    <a:pt x="6206" y="21284"/>
                  </a:cubicBezTo>
                  <a:cubicBezTo>
                    <a:pt x="4328" y="21446"/>
                    <a:pt x="2684" y="21338"/>
                    <a:pt x="2215" y="21014"/>
                  </a:cubicBezTo>
                  <a:cubicBezTo>
                    <a:pt x="1745" y="20690"/>
                    <a:pt x="2449" y="20150"/>
                    <a:pt x="3271" y="19772"/>
                  </a:cubicBezTo>
                  <a:cubicBezTo>
                    <a:pt x="4093" y="19394"/>
                    <a:pt x="5032" y="19178"/>
                    <a:pt x="5971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753075" y="317251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776075" y="444636"/>
              <a:ext cx="199339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15" y="12582"/>
                    <a:pt x="11631" y="4867"/>
                    <a:pt x="15231" y="1782"/>
                  </a:cubicBezTo>
                  <a:cubicBezTo>
                    <a:pt x="18831" y="-1304"/>
                    <a:pt x="2021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214509" y="50336"/>
              <a:ext cx="182581" cy="51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69" fill="norm" stroke="1" extrusionOk="0">
                  <a:moveTo>
                    <a:pt x="21433" y="1529"/>
                  </a:moveTo>
                  <a:cubicBezTo>
                    <a:pt x="20533" y="1000"/>
                    <a:pt x="19633" y="470"/>
                    <a:pt x="16783" y="206"/>
                  </a:cubicBezTo>
                  <a:cubicBezTo>
                    <a:pt x="13933" y="-59"/>
                    <a:pt x="9133" y="-59"/>
                    <a:pt x="6133" y="153"/>
                  </a:cubicBezTo>
                  <a:cubicBezTo>
                    <a:pt x="3133" y="365"/>
                    <a:pt x="1933" y="788"/>
                    <a:pt x="1483" y="1476"/>
                  </a:cubicBezTo>
                  <a:cubicBezTo>
                    <a:pt x="1033" y="2165"/>
                    <a:pt x="1333" y="3117"/>
                    <a:pt x="3733" y="4017"/>
                  </a:cubicBezTo>
                  <a:cubicBezTo>
                    <a:pt x="6133" y="4917"/>
                    <a:pt x="10633" y="5765"/>
                    <a:pt x="13783" y="6823"/>
                  </a:cubicBezTo>
                  <a:cubicBezTo>
                    <a:pt x="16933" y="7882"/>
                    <a:pt x="18733" y="9153"/>
                    <a:pt x="19033" y="10000"/>
                  </a:cubicBezTo>
                  <a:cubicBezTo>
                    <a:pt x="19333" y="10847"/>
                    <a:pt x="18133" y="11270"/>
                    <a:pt x="16483" y="11641"/>
                  </a:cubicBezTo>
                  <a:cubicBezTo>
                    <a:pt x="14833" y="12012"/>
                    <a:pt x="12733" y="12329"/>
                    <a:pt x="10933" y="12488"/>
                  </a:cubicBezTo>
                  <a:cubicBezTo>
                    <a:pt x="9133" y="12647"/>
                    <a:pt x="7633" y="12647"/>
                    <a:pt x="7033" y="12912"/>
                  </a:cubicBezTo>
                  <a:cubicBezTo>
                    <a:pt x="6433" y="13176"/>
                    <a:pt x="6733" y="13706"/>
                    <a:pt x="6283" y="14553"/>
                  </a:cubicBezTo>
                  <a:cubicBezTo>
                    <a:pt x="5833" y="15400"/>
                    <a:pt x="4633" y="16565"/>
                    <a:pt x="3433" y="17517"/>
                  </a:cubicBezTo>
                  <a:cubicBezTo>
                    <a:pt x="2233" y="18470"/>
                    <a:pt x="1033" y="19212"/>
                    <a:pt x="433" y="19847"/>
                  </a:cubicBezTo>
                  <a:cubicBezTo>
                    <a:pt x="-167" y="20482"/>
                    <a:pt x="-167" y="21012"/>
                    <a:pt x="583" y="21276"/>
                  </a:cubicBezTo>
                  <a:cubicBezTo>
                    <a:pt x="1333" y="21541"/>
                    <a:pt x="2833" y="21541"/>
                    <a:pt x="5083" y="21223"/>
                  </a:cubicBezTo>
                  <a:cubicBezTo>
                    <a:pt x="7333" y="20906"/>
                    <a:pt x="10333" y="20270"/>
                    <a:pt x="13333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463305" y="245299"/>
              <a:ext cx="284714" cy="435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88" fill="norm" stroke="1" extrusionOk="0">
                  <a:moveTo>
                    <a:pt x="4796" y="145"/>
                  </a:moveTo>
                  <a:cubicBezTo>
                    <a:pt x="3840" y="20"/>
                    <a:pt x="2884" y="-106"/>
                    <a:pt x="2120" y="145"/>
                  </a:cubicBezTo>
                  <a:cubicBezTo>
                    <a:pt x="1355" y="396"/>
                    <a:pt x="782" y="1024"/>
                    <a:pt x="399" y="1966"/>
                  </a:cubicBezTo>
                  <a:cubicBezTo>
                    <a:pt x="17" y="2908"/>
                    <a:pt x="-174" y="4164"/>
                    <a:pt x="208" y="5294"/>
                  </a:cubicBezTo>
                  <a:cubicBezTo>
                    <a:pt x="591" y="6424"/>
                    <a:pt x="1546" y="7429"/>
                    <a:pt x="3076" y="7868"/>
                  </a:cubicBezTo>
                  <a:cubicBezTo>
                    <a:pt x="4605" y="8308"/>
                    <a:pt x="6707" y="8182"/>
                    <a:pt x="8619" y="7554"/>
                  </a:cubicBezTo>
                  <a:cubicBezTo>
                    <a:pt x="10530" y="6927"/>
                    <a:pt x="12251" y="5796"/>
                    <a:pt x="13493" y="4603"/>
                  </a:cubicBezTo>
                  <a:cubicBezTo>
                    <a:pt x="14736" y="3410"/>
                    <a:pt x="15500" y="2154"/>
                    <a:pt x="15691" y="1903"/>
                  </a:cubicBezTo>
                  <a:cubicBezTo>
                    <a:pt x="15883" y="1652"/>
                    <a:pt x="15500" y="2406"/>
                    <a:pt x="15787" y="4038"/>
                  </a:cubicBezTo>
                  <a:cubicBezTo>
                    <a:pt x="16074" y="5671"/>
                    <a:pt x="17030" y="8182"/>
                    <a:pt x="18081" y="10631"/>
                  </a:cubicBezTo>
                  <a:cubicBezTo>
                    <a:pt x="19132" y="13080"/>
                    <a:pt x="20279" y="15466"/>
                    <a:pt x="20853" y="17099"/>
                  </a:cubicBezTo>
                  <a:cubicBezTo>
                    <a:pt x="21426" y="18731"/>
                    <a:pt x="21426" y="19610"/>
                    <a:pt x="20948" y="20301"/>
                  </a:cubicBezTo>
                  <a:cubicBezTo>
                    <a:pt x="20470" y="20992"/>
                    <a:pt x="19515" y="21494"/>
                    <a:pt x="17890" y="21368"/>
                  </a:cubicBezTo>
                  <a:cubicBezTo>
                    <a:pt x="16265" y="21243"/>
                    <a:pt x="13971" y="20489"/>
                    <a:pt x="12729" y="19736"/>
                  </a:cubicBezTo>
                  <a:cubicBezTo>
                    <a:pt x="11486" y="18982"/>
                    <a:pt x="11295" y="18229"/>
                    <a:pt x="11677" y="17601"/>
                  </a:cubicBezTo>
                  <a:cubicBezTo>
                    <a:pt x="12060" y="16973"/>
                    <a:pt x="13015" y="16471"/>
                    <a:pt x="13971" y="15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803432" y="424587"/>
              <a:ext cx="3833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910768" y="516589"/>
              <a:ext cx="9200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179107" y="270570"/>
              <a:ext cx="172813" cy="45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37" fill="norm" stroke="1" extrusionOk="0">
                  <a:moveTo>
                    <a:pt x="6671" y="392"/>
                  </a:moveTo>
                  <a:cubicBezTo>
                    <a:pt x="5082" y="152"/>
                    <a:pt x="3494" y="-88"/>
                    <a:pt x="2224" y="32"/>
                  </a:cubicBezTo>
                  <a:cubicBezTo>
                    <a:pt x="953" y="152"/>
                    <a:pt x="0" y="632"/>
                    <a:pt x="0" y="1652"/>
                  </a:cubicBezTo>
                  <a:cubicBezTo>
                    <a:pt x="0" y="2672"/>
                    <a:pt x="953" y="4232"/>
                    <a:pt x="2065" y="5192"/>
                  </a:cubicBezTo>
                  <a:cubicBezTo>
                    <a:pt x="3176" y="6152"/>
                    <a:pt x="4447" y="6512"/>
                    <a:pt x="7147" y="6272"/>
                  </a:cubicBezTo>
                  <a:cubicBezTo>
                    <a:pt x="9847" y="6032"/>
                    <a:pt x="13976" y="5192"/>
                    <a:pt x="16518" y="4412"/>
                  </a:cubicBezTo>
                  <a:cubicBezTo>
                    <a:pt x="19059" y="3632"/>
                    <a:pt x="20012" y="2912"/>
                    <a:pt x="20647" y="2252"/>
                  </a:cubicBezTo>
                  <a:cubicBezTo>
                    <a:pt x="21282" y="1592"/>
                    <a:pt x="21600" y="992"/>
                    <a:pt x="21282" y="932"/>
                  </a:cubicBezTo>
                  <a:cubicBezTo>
                    <a:pt x="20965" y="872"/>
                    <a:pt x="20012" y="1352"/>
                    <a:pt x="19694" y="3092"/>
                  </a:cubicBezTo>
                  <a:cubicBezTo>
                    <a:pt x="19376" y="4832"/>
                    <a:pt x="19694" y="7832"/>
                    <a:pt x="20171" y="10772"/>
                  </a:cubicBezTo>
                  <a:cubicBezTo>
                    <a:pt x="20647" y="13712"/>
                    <a:pt x="21282" y="16592"/>
                    <a:pt x="21441" y="18332"/>
                  </a:cubicBezTo>
                  <a:cubicBezTo>
                    <a:pt x="21600" y="20072"/>
                    <a:pt x="21282" y="20672"/>
                    <a:pt x="20171" y="21032"/>
                  </a:cubicBezTo>
                  <a:cubicBezTo>
                    <a:pt x="19059" y="21392"/>
                    <a:pt x="17153" y="21512"/>
                    <a:pt x="15406" y="21392"/>
                  </a:cubicBezTo>
                  <a:cubicBezTo>
                    <a:pt x="13659" y="21272"/>
                    <a:pt x="12071" y="20912"/>
                    <a:pt x="10959" y="19892"/>
                  </a:cubicBezTo>
                  <a:cubicBezTo>
                    <a:pt x="9847" y="18872"/>
                    <a:pt x="9212" y="17192"/>
                    <a:pt x="8576" y="15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409112" y="431596"/>
              <a:ext cx="176338" cy="9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0" y="5404"/>
                  </a:moveTo>
                  <a:cubicBezTo>
                    <a:pt x="939" y="3069"/>
                    <a:pt x="1878" y="734"/>
                    <a:pt x="3130" y="150"/>
                  </a:cubicBezTo>
                  <a:cubicBezTo>
                    <a:pt x="4383" y="-434"/>
                    <a:pt x="5948" y="734"/>
                    <a:pt x="6887" y="2777"/>
                  </a:cubicBezTo>
                  <a:cubicBezTo>
                    <a:pt x="7826" y="4820"/>
                    <a:pt x="8139" y="7739"/>
                    <a:pt x="7513" y="10950"/>
                  </a:cubicBezTo>
                  <a:cubicBezTo>
                    <a:pt x="6887" y="14161"/>
                    <a:pt x="5322" y="17663"/>
                    <a:pt x="5478" y="19415"/>
                  </a:cubicBezTo>
                  <a:cubicBezTo>
                    <a:pt x="5635" y="21166"/>
                    <a:pt x="7513" y="21166"/>
                    <a:pt x="10487" y="20582"/>
                  </a:cubicBezTo>
                  <a:cubicBezTo>
                    <a:pt x="13461" y="19998"/>
                    <a:pt x="17530" y="18831"/>
                    <a:pt x="21600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623784" y="516589"/>
              <a:ext cx="61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807788" y="554923"/>
              <a:ext cx="245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4400"/>
                    <a:pt x="10350" y="7200"/>
                    <a:pt x="13950" y="3600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214130" y="508922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375134" y="516589"/>
              <a:ext cx="115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789"/>
                    <a:pt x="16800" y="7579"/>
                    <a:pt x="13200" y="11179"/>
                  </a:cubicBezTo>
                  <a:cubicBezTo>
                    <a:pt x="9600" y="14779"/>
                    <a:pt x="48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731961" y="278917"/>
              <a:ext cx="183387" cy="58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44" fill="norm" stroke="1" extrusionOk="0">
                  <a:moveTo>
                    <a:pt x="2182" y="0"/>
                  </a:moveTo>
                  <a:cubicBezTo>
                    <a:pt x="1294" y="2160"/>
                    <a:pt x="407" y="4320"/>
                    <a:pt x="111" y="5635"/>
                  </a:cubicBezTo>
                  <a:cubicBezTo>
                    <a:pt x="-185" y="6950"/>
                    <a:pt x="111" y="7419"/>
                    <a:pt x="999" y="7701"/>
                  </a:cubicBezTo>
                  <a:cubicBezTo>
                    <a:pt x="1886" y="7983"/>
                    <a:pt x="3366" y="8077"/>
                    <a:pt x="5289" y="7795"/>
                  </a:cubicBezTo>
                  <a:cubicBezTo>
                    <a:pt x="7212" y="7513"/>
                    <a:pt x="9579" y="6856"/>
                    <a:pt x="11503" y="6010"/>
                  </a:cubicBezTo>
                  <a:cubicBezTo>
                    <a:pt x="13426" y="5165"/>
                    <a:pt x="14905" y="4132"/>
                    <a:pt x="15793" y="3381"/>
                  </a:cubicBezTo>
                  <a:cubicBezTo>
                    <a:pt x="16681" y="2630"/>
                    <a:pt x="16977" y="2160"/>
                    <a:pt x="16977" y="2160"/>
                  </a:cubicBezTo>
                  <a:cubicBezTo>
                    <a:pt x="16977" y="2160"/>
                    <a:pt x="16681" y="2630"/>
                    <a:pt x="16977" y="3991"/>
                  </a:cubicBezTo>
                  <a:cubicBezTo>
                    <a:pt x="17273" y="5353"/>
                    <a:pt x="18160" y="7607"/>
                    <a:pt x="19048" y="10190"/>
                  </a:cubicBezTo>
                  <a:cubicBezTo>
                    <a:pt x="19936" y="12772"/>
                    <a:pt x="20823" y="15683"/>
                    <a:pt x="21119" y="17421"/>
                  </a:cubicBezTo>
                  <a:cubicBezTo>
                    <a:pt x="21415" y="19158"/>
                    <a:pt x="21119" y="19722"/>
                    <a:pt x="20379" y="20191"/>
                  </a:cubicBezTo>
                  <a:cubicBezTo>
                    <a:pt x="19640" y="20661"/>
                    <a:pt x="18456" y="21037"/>
                    <a:pt x="17125" y="21271"/>
                  </a:cubicBezTo>
                  <a:cubicBezTo>
                    <a:pt x="15793" y="21506"/>
                    <a:pt x="14314" y="21600"/>
                    <a:pt x="12686" y="20896"/>
                  </a:cubicBezTo>
                  <a:cubicBezTo>
                    <a:pt x="11059" y="20191"/>
                    <a:pt x="9283" y="18689"/>
                    <a:pt x="9136" y="17703"/>
                  </a:cubicBezTo>
                  <a:cubicBezTo>
                    <a:pt x="8988" y="16717"/>
                    <a:pt x="10467" y="16247"/>
                    <a:pt x="11947" y="15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023338" y="424587"/>
              <a:ext cx="87813" cy="24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89" fill="norm" stroke="1" extrusionOk="0">
                  <a:moveTo>
                    <a:pt x="13799" y="0"/>
                  </a:moveTo>
                  <a:cubicBezTo>
                    <a:pt x="10714" y="3527"/>
                    <a:pt x="7628" y="7053"/>
                    <a:pt x="5159" y="10139"/>
                  </a:cubicBezTo>
                  <a:cubicBezTo>
                    <a:pt x="2691" y="13224"/>
                    <a:pt x="839" y="15869"/>
                    <a:pt x="222" y="17743"/>
                  </a:cubicBezTo>
                  <a:cubicBezTo>
                    <a:pt x="-395" y="19616"/>
                    <a:pt x="222" y="20718"/>
                    <a:pt x="2691" y="21159"/>
                  </a:cubicBezTo>
                  <a:cubicBezTo>
                    <a:pt x="5159" y="21600"/>
                    <a:pt x="9479" y="21380"/>
                    <a:pt x="12874" y="20718"/>
                  </a:cubicBezTo>
                  <a:cubicBezTo>
                    <a:pt x="16268" y="20057"/>
                    <a:pt x="18736" y="18955"/>
                    <a:pt x="21205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003815" y="508922"/>
              <a:ext cx="17633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226153" y="138734"/>
              <a:ext cx="135449" cy="50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6113" y="92"/>
                  </a:moveTo>
                  <a:cubicBezTo>
                    <a:pt x="8966" y="-16"/>
                    <a:pt x="11819" y="-125"/>
                    <a:pt x="14468" y="363"/>
                  </a:cubicBezTo>
                  <a:cubicBezTo>
                    <a:pt x="17117" y="852"/>
                    <a:pt x="19562" y="1937"/>
                    <a:pt x="19358" y="3294"/>
                  </a:cubicBezTo>
                  <a:cubicBezTo>
                    <a:pt x="19155" y="4651"/>
                    <a:pt x="16302" y="6279"/>
                    <a:pt x="14060" y="7690"/>
                  </a:cubicBezTo>
                  <a:cubicBezTo>
                    <a:pt x="11819" y="9101"/>
                    <a:pt x="10189" y="10295"/>
                    <a:pt x="11004" y="11326"/>
                  </a:cubicBezTo>
                  <a:cubicBezTo>
                    <a:pt x="11819" y="12357"/>
                    <a:pt x="15079" y="13226"/>
                    <a:pt x="17525" y="14257"/>
                  </a:cubicBezTo>
                  <a:cubicBezTo>
                    <a:pt x="19970" y="15288"/>
                    <a:pt x="21600" y="16482"/>
                    <a:pt x="21600" y="17567"/>
                  </a:cubicBezTo>
                  <a:cubicBezTo>
                    <a:pt x="21600" y="18653"/>
                    <a:pt x="19970" y="19630"/>
                    <a:pt x="17932" y="20335"/>
                  </a:cubicBezTo>
                  <a:cubicBezTo>
                    <a:pt x="15894" y="21041"/>
                    <a:pt x="13449" y="21475"/>
                    <a:pt x="10392" y="21475"/>
                  </a:cubicBezTo>
                  <a:cubicBezTo>
                    <a:pt x="7336" y="21475"/>
                    <a:pt x="3668" y="21041"/>
                    <a:pt x="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3507918" y="838596"/>
              <a:ext cx="80843" cy="33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6627" y="5684"/>
                    <a:pt x="11902" y="11368"/>
                    <a:pt x="8865" y="14698"/>
                  </a:cubicBezTo>
                  <a:cubicBezTo>
                    <a:pt x="5827" y="18027"/>
                    <a:pt x="4477" y="19002"/>
                    <a:pt x="3127" y="19895"/>
                  </a:cubicBezTo>
                  <a:cubicBezTo>
                    <a:pt x="1777" y="20788"/>
                    <a:pt x="427" y="21600"/>
                    <a:pt x="89" y="21600"/>
                  </a:cubicBezTo>
                  <a:cubicBezTo>
                    <a:pt x="-248" y="21600"/>
                    <a:pt x="427" y="20788"/>
                    <a:pt x="1102" y="1997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440535" y="766267"/>
              <a:ext cx="224895" cy="19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7609" y="11161"/>
                  </a:moveTo>
                  <a:cubicBezTo>
                    <a:pt x="7609" y="9776"/>
                    <a:pt x="7609" y="8392"/>
                    <a:pt x="7118" y="8253"/>
                  </a:cubicBezTo>
                  <a:cubicBezTo>
                    <a:pt x="6627" y="8115"/>
                    <a:pt x="5645" y="9222"/>
                    <a:pt x="4541" y="11161"/>
                  </a:cubicBezTo>
                  <a:cubicBezTo>
                    <a:pt x="3436" y="13099"/>
                    <a:pt x="2209" y="15869"/>
                    <a:pt x="1350" y="17945"/>
                  </a:cubicBezTo>
                  <a:cubicBezTo>
                    <a:pt x="491" y="20022"/>
                    <a:pt x="0" y="21407"/>
                    <a:pt x="0" y="21269"/>
                  </a:cubicBezTo>
                  <a:cubicBezTo>
                    <a:pt x="0" y="21130"/>
                    <a:pt x="491" y="19469"/>
                    <a:pt x="2086" y="16007"/>
                  </a:cubicBezTo>
                  <a:cubicBezTo>
                    <a:pt x="3682" y="12545"/>
                    <a:pt x="6382" y="7284"/>
                    <a:pt x="8223" y="4238"/>
                  </a:cubicBezTo>
                  <a:cubicBezTo>
                    <a:pt x="10064" y="1192"/>
                    <a:pt x="11045" y="361"/>
                    <a:pt x="12150" y="84"/>
                  </a:cubicBezTo>
                  <a:cubicBezTo>
                    <a:pt x="13255" y="-193"/>
                    <a:pt x="14482" y="84"/>
                    <a:pt x="15709" y="2992"/>
                  </a:cubicBezTo>
                  <a:cubicBezTo>
                    <a:pt x="16936" y="5899"/>
                    <a:pt x="18164" y="11438"/>
                    <a:pt x="19145" y="14761"/>
                  </a:cubicBezTo>
                  <a:cubicBezTo>
                    <a:pt x="20127" y="18084"/>
                    <a:pt x="20864" y="19192"/>
                    <a:pt x="21600" y="2029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967746" y="1266605"/>
              <a:ext cx="130337" cy="3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8894" y="2361"/>
                  </a:moveTo>
                  <a:cubicBezTo>
                    <a:pt x="8894" y="1144"/>
                    <a:pt x="8894" y="-73"/>
                    <a:pt x="8682" y="3"/>
                  </a:cubicBezTo>
                  <a:cubicBezTo>
                    <a:pt x="8471" y="79"/>
                    <a:pt x="8047" y="1448"/>
                    <a:pt x="6565" y="4414"/>
                  </a:cubicBezTo>
                  <a:cubicBezTo>
                    <a:pt x="5082" y="7381"/>
                    <a:pt x="2541" y="11944"/>
                    <a:pt x="1271" y="14606"/>
                  </a:cubicBezTo>
                  <a:cubicBezTo>
                    <a:pt x="0" y="17268"/>
                    <a:pt x="0" y="18028"/>
                    <a:pt x="0" y="18865"/>
                  </a:cubicBezTo>
                  <a:cubicBezTo>
                    <a:pt x="0" y="19702"/>
                    <a:pt x="0" y="20614"/>
                    <a:pt x="1271" y="21071"/>
                  </a:cubicBezTo>
                  <a:cubicBezTo>
                    <a:pt x="2541" y="21527"/>
                    <a:pt x="5082" y="21527"/>
                    <a:pt x="8682" y="20386"/>
                  </a:cubicBezTo>
                  <a:cubicBezTo>
                    <a:pt x="12282" y="19245"/>
                    <a:pt x="16941" y="16964"/>
                    <a:pt x="21600" y="1468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914078" y="1413609"/>
              <a:ext cx="16100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560"/>
                    <a:pt x="6857" y="11520"/>
                    <a:pt x="10457" y="7920"/>
                  </a:cubicBezTo>
                  <a:cubicBezTo>
                    <a:pt x="14057" y="4320"/>
                    <a:pt x="1782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085285" y="1411917"/>
              <a:ext cx="258137" cy="19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797" fill="norm" stroke="1" extrusionOk="0">
                  <a:moveTo>
                    <a:pt x="2331" y="5998"/>
                  </a:moveTo>
                  <a:cubicBezTo>
                    <a:pt x="3390" y="5721"/>
                    <a:pt x="4449" y="5444"/>
                    <a:pt x="5296" y="4337"/>
                  </a:cubicBezTo>
                  <a:cubicBezTo>
                    <a:pt x="6143" y="3229"/>
                    <a:pt x="6778" y="1291"/>
                    <a:pt x="6461" y="460"/>
                  </a:cubicBezTo>
                  <a:cubicBezTo>
                    <a:pt x="6143" y="-371"/>
                    <a:pt x="4872" y="-94"/>
                    <a:pt x="3602" y="1429"/>
                  </a:cubicBezTo>
                  <a:cubicBezTo>
                    <a:pt x="2331" y="2952"/>
                    <a:pt x="1061" y="5721"/>
                    <a:pt x="425" y="8767"/>
                  </a:cubicBezTo>
                  <a:cubicBezTo>
                    <a:pt x="-210" y="11814"/>
                    <a:pt x="-210" y="15137"/>
                    <a:pt x="955" y="17491"/>
                  </a:cubicBezTo>
                  <a:cubicBezTo>
                    <a:pt x="2119" y="19844"/>
                    <a:pt x="4449" y="21229"/>
                    <a:pt x="6461" y="20675"/>
                  </a:cubicBezTo>
                  <a:cubicBezTo>
                    <a:pt x="8472" y="20121"/>
                    <a:pt x="10166" y="17629"/>
                    <a:pt x="11119" y="15691"/>
                  </a:cubicBezTo>
                  <a:cubicBezTo>
                    <a:pt x="12072" y="13752"/>
                    <a:pt x="12284" y="12367"/>
                    <a:pt x="12390" y="10983"/>
                  </a:cubicBezTo>
                  <a:cubicBezTo>
                    <a:pt x="12496" y="9598"/>
                    <a:pt x="12496" y="8214"/>
                    <a:pt x="12496" y="8214"/>
                  </a:cubicBezTo>
                  <a:cubicBezTo>
                    <a:pt x="12496" y="8214"/>
                    <a:pt x="12496" y="9598"/>
                    <a:pt x="12390" y="10983"/>
                  </a:cubicBezTo>
                  <a:cubicBezTo>
                    <a:pt x="12284" y="12367"/>
                    <a:pt x="12072" y="13752"/>
                    <a:pt x="11755" y="15552"/>
                  </a:cubicBezTo>
                  <a:cubicBezTo>
                    <a:pt x="11437" y="17352"/>
                    <a:pt x="11014" y="19567"/>
                    <a:pt x="10802" y="19706"/>
                  </a:cubicBezTo>
                  <a:cubicBezTo>
                    <a:pt x="10590" y="19844"/>
                    <a:pt x="10590" y="17906"/>
                    <a:pt x="10802" y="15414"/>
                  </a:cubicBezTo>
                  <a:cubicBezTo>
                    <a:pt x="11014" y="12921"/>
                    <a:pt x="11437" y="9875"/>
                    <a:pt x="11966" y="7798"/>
                  </a:cubicBezTo>
                  <a:cubicBezTo>
                    <a:pt x="12496" y="5721"/>
                    <a:pt x="13131" y="4614"/>
                    <a:pt x="13661" y="4752"/>
                  </a:cubicBezTo>
                  <a:cubicBezTo>
                    <a:pt x="14190" y="4891"/>
                    <a:pt x="14614" y="6275"/>
                    <a:pt x="14931" y="7660"/>
                  </a:cubicBezTo>
                  <a:cubicBezTo>
                    <a:pt x="15249" y="9044"/>
                    <a:pt x="15461" y="10429"/>
                    <a:pt x="16202" y="10152"/>
                  </a:cubicBezTo>
                  <a:cubicBezTo>
                    <a:pt x="16943" y="9875"/>
                    <a:pt x="18214" y="7937"/>
                    <a:pt x="18955" y="7798"/>
                  </a:cubicBezTo>
                  <a:cubicBezTo>
                    <a:pt x="19696" y="7660"/>
                    <a:pt x="19908" y="9321"/>
                    <a:pt x="20225" y="10983"/>
                  </a:cubicBezTo>
                  <a:cubicBezTo>
                    <a:pt x="20543" y="12644"/>
                    <a:pt x="20966" y="14306"/>
                    <a:pt x="21390" y="1596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358755" y="1447811"/>
              <a:ext cx="109410" cy="30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415" fill="norm" stroke="1" extrusionOk="0">
                  <a:moveTo>
                    <a:pt x="8836" y="1791"/>
                  </a:moveTo>
                  <a:cubicBezTo>
                    <a:pt x="8345" y="7697"/>
                    <a:pt x="7855" y="13604"/>
                    <a:pt x="7364" y="17063"/>
                  </a:cubicBezTo>
                  <a:cubicBezTo>
                    <a:pt x="6873" y="20522"/>
                    <a:pt x="6382" y="21535"/>
                    <a:pt x="5645" y="19004"/>
                  </a:cubicBezTo>
                  <a:cubicBezTo>
                    <a:pt x="4909" y="16473"/>
                    <a:pt x="3927" y="10398"/>
                    <a:pt x="3927" y="6685"/>
                  </a:cubicBezTo>
                  <a:cubicBezTo>
                    <a:pt x="3927" y="2973"/>
                    <a:pt x="4909" y="1622"/>
                    <a:pt x="6627" y="863"/>
                  </a:cubicBezTo>
                  <a:cubicBezTo>
                    <a:pt x="8345" y="104"/>
                    <a:pt x="10800" y="-65"/>
                    <a:pt x="13255" y="19"/>
                  </a:cubicBezTo>
                  <a:cubicBezTo>
                    <a:pt x="15709" y="104"/>
                    <a:pt x="18164" y="441"/>
                    <a:pt x="19636" y="1116"/>
                  </a:cubicBezTo>
                  <a:cubicBezTo>
                    <a:pt x="21109" y="1791"/>
                    <a:pt x="21600" y="2804"/>
                    <a:pt x="20127" y="3901"/>
                  </a:cubicBezTo>
                  <a:cubicBezTo>
                    <a:pt x="18655" y="4998"/>
                    <a:pt x="15218" y="6179"/>
                    <a:pt x="11536" y="6854"/>
                  </a:cubicBezTo>
                  <a:cubicBezTo>
                    <a:pt x="7855" y="7529"/>
                    <a:pt x="3927" y="7698"/>
                    <a:pt x="0" y="786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463351" y="1382283"/>
              <a:ext cx="243767" cy="26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818" fill="norm" stroke="1" extrusionOk="0">
                  <a:moveTo>
                    <a:pt x="18275" y="5996"/>
                  </a:moveTo>
                  <a:cubicBezTo>
                    <a:pt x="17162" y="5798"/>
                    <a:pt x="16049" y="5600"/>
                    <a:pt x="14713" y="6195"/>
                  </a:cubicBezTo>
                  <a:cubicBezTo>
                    <a:pt x="13377" y="6789"/>
                    <a:pt x="11818" y="8176"/>
                    <a:pt x="10816" y="9365"/>
                  </a:cubicBezTo>
                  <a:cubicBezTo>
                    <a:pt x="9814" y="10554"/>
                    <a:pt x="9368" y="11545"/>
                    <a:pt x="9034" y="12536"/>
                  </a:cubicBezTo>
                  <a:cubicBezTo>
                    <a:pt x="8700" y="13527"/>
                    <a:pt x="8478" y="14518"/>
                    <a:pt x="9034" y="14716"/>
                  </a:cubicBezTo>
                  <a:cubicBezTo>
                    <a:pt x="9591" y="14914"/>
                    <a:pt x="10927" y="14319"/>
                    <a:pt x="12040" y="13626"/>
                  </a:cubicBezTo>
                  <a:cubicBezTo>
                    <a:pt x="13154" y="12932"/>
                    <a:pt x="14045" y="12140"/>
                    <a:pt x="14824" y="11248"/>
                  </a:cubicBezTo>
                  <a:cubicBezTo>
                    <a:pt x="15603" y="10356"/>
                    <a:pt x="16271" y="9365"/>
                    <a:pt x="17051" y="9563"/>
                  </a:cubicBezTo>
                  <a:cubicBezTo>
                    <a:pt x="17830" y="9762"/>
                    <a:pt x="18721" y="11149"/>
                    <a:pt x="19500" y="11347"/>
                  </a:cubicBezTo>
                  <a:cubicBezTo>
                    <a:pt x="20280" y="11545"/>
                    <a:pt x="20948" y="10554"/>
                    <a:pt x="21170" y="8771"/>
                  </a:cubicBezTo>
                  <a:cubicBezTo>
                    <a:pt x="21393" y="6987"/>
                    <a:pt x="21170" y="4411"/>
                    <a:pt x="19166" y="2529"/>
                  </a:cubicBezTo>
                  <a:cubicBezTo>
                    <a:pt x="17162" y="646"/>
                    <a:pt x="13377" y="-543"/>
                    <a:pt x="10259" y="250"/>
                  </a:cubicBezTo>
                  <a:cubicBezTo>
                    <a:pt x="7141" y="1042"/>
                    <a:pt x="4692" y="3817"/>
                    <a:pt x="3022" y="6987"/>
                  </a:cubicBezTo>
                  <a:cubicBezTo>
                    <a:pt x="1352" y="10158"/>
                    <a:pt x="461" y="13725"/>
                    <a:pt x="127" y="16004"/>
                  </a:cubicBezTo>
                  <a:cubicBezTo>
                    <a:pt x="-207" y="18283"/>
                    <a:pt x="16" y="19274"/>
                    <a:pt x="2020" y="19967"/>
                  </a:cubicBezTo>
                  <a:cubicBezTo>
                    <a:pt x="4024" y="20661"/>
                    <a:pt x="7809" y="21057"/>
                    <a:pt x="10927" y="20661"/>
                  </a:cubicBezTo>
                  <a:cubicBezTo>
                    <a:pt x="14045" y="20264"/>
                    <a:pt x="16494" y="19075"/>
                    <a:pt x="18944" y="1788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766974" y="1224861"/>
              <a:ext cx="418663" cy="52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4" fill="norm" stroke="1" extrusionOk="0">
                  <a:moveTo>
                    <a:pt x="6188" y="9493"/>
                  </a:moveTo>
                  <a:cubicBezTo>
                    <a:pt x="5664" y="9183"/>
                    <a:pt x="5140" y="8873"/>
                    <a:pt x="4551" y="8822"/>
                  </a:cubicBezTo>
                  <a:cubicBezTo>
                    <a:pt x="3962" y="8770"/>
                    <a:pt x="3308" y="8977"/>
                    <a:pt x="2522" y="9649"/>
                  </a:cubicBezTo>
                  <a:cubicBezTo>
                    <a:pt x="1737" y="10320"/>
                    <a:pt x="820" y="11457"/>
                    <a:pt x="362" y="12439"/>
                  </a:cubicBezTo>
                  <a:cubicBezTo>
                    <a:pt x="-96" y="13421"/>
                    <a:pt x="-96" y="14248"/>
                    <a:pt x="231" y="14661"/>
                  </a:cubicBezTo>
                  <a:cubicBezTo>
                    <a:pt x="559" y="15074"/>
                    <a:pt x="1213" y="15074"/>
                    <a:pt x="2195" y="14351"/>
                  </a:cubicBezTo>
                  <a:cubicBezTo>
                    <a:pt x="3177" y="13627"/>
                    <a:pt x="4486" y="12181"/>
                    <a:pt x="5337" y="9907"/>
                  </a:cubicBezTo>
                  <a:cubicBezTo>
                    <a:pt x="6188" y="7633"/>
                    <a:pt x="6580" y="4533"/>
                    <a:pt x="6580" y="2672"/>
                  </a:cubicBezTo>
                  <a:cubicBezTo>
                    <a:pt x="6580" y="812"/>
                    <a:pt x="6188" y="192"/>
                    <a:pt x="5729" y="37"/>
                  </a:cubicBezTo>
                  <a:cubicBezTo>
                    <a:pt x="5271" y="-118"/>
                    <a:pt x="4748" y="192"/>
                    <a:pt x="4224" y="1432"/>
                  </a:cubicBezTo>
                  <a:cubicBezTo>
                    <a:pt x="3700" y="2672"/>
                    <a:pt x="3177" y="4843"/>
                    <a:pt x="3308" y="6858"/>
                  </a:cubicBezTo>
                  <a:cubicBezTo>
                    <a:pt x="3439" y="8873"/>
                    <a:pt x="4224" y="10734"/>
                    <a:pt x="5271" y="11871"/>
                  </a:cubicBezTo>
                  <a:cubicBezTo>
                    <a:pt x="6319" y="13007"/>
                    <a:pt x="7628" y="13421"/>
                    <a:pt x="8675" y="13214"/>
                  </a:cubicBezTo>
                  <a:cubicBezTo>
                    <a:pt x="9722" y="13007"/>
                    <a:pt x="10508" y="12181"/>
                    <a:pt x="11031" y="11405"/>
                  </a:cubicBezTo>
                  <a:cubicBezTo>
                    <a:pt x="11555" y="10630"/>
                    <a:pt x="11817" y="9907"/>
                    <a:pt x="11751" y="9338"/>
                  </a:cubicBezTo>
                  <a:cubicBezTo>
                    <a:pt x="11686" y="8770"/>
                    <a:pt x="11293" y="8357"/>
                    <a:pt x="10769" y="8305"/>
                  </a:cubicBezTo>
                  <a:cubicBezTo>
                    <a:pt x="10246" y="8253"/>
                    <a:pt x="9591" y="8563"/>
                    <a:pt x="9133" y="9235"/>
                  </a:cubicBezTo>
                  <a:cubicBezTo>
                    <a:pt x="8675" y="9907"/>
                    <a:pt x="8413" y="10940"/>
                    <a:pt x="8413" y="11715"/>
                  </a:cubicBezTo>
                  <a:cubicBezTo>
                    <a:pt x="8413" y="12491"/>
                    <a:pt x="8675" y="13007"/>
                    <a:pt x="9133" y="13317"/>
                  </a:cubicBezTo>
                  <a:cubicBezTo>
                    <a:pt x="9591" y="13627"/>
                    <a:pt x="10246" y="13731"/>
                    <a:pt x="10900" y="13266"/>
                  </a:cubicBezTo>
                  <a:cubicBezTo>
                    <a:pt x="11555" y="12801"/>
                    <a:pt x="12209" y="11767"/>
                    <a:pt x="12602" y="10992"/>
                  </a:cubicBezTo>
                  <a:cubicBezTo>
                    <a:pt x="12995" y="10217"/>
                    <a:pt x="13126" y="9700"/>
                    <a:pt x="13060" y="9752"/>
                  </a:cubicBezTo>
                  <a:cubicBezTo>
                    <a:pt x="12995" y="9804"/>
                    <a:pt x="12733" y="10424"/>
                    <a:pt x="12799" y="10940"/>
                  </a:cubicBezTo>
                  <a:cubicBezTo>
                    <a:pt x="12864" y="11457"/>
                    <a:pt x="13257" y="11871"/>
                    <a:pt x="13780" y="11922"/>
                  </a:cubicBezTo>
                  <a:cubicBezTo>
                    <a:pt x="14304" y="11974"/>
                    <a:pt x="14959" y="11664"/>
                    <a:pt x="15744" y="11612"/>
                  </a:cubicBezTo>
                  <a:cubicBezTo>
                    <a:pt x="16529" y="11560"/>
                    <a:pt x="17446" y="11767"/>
                    <a:pt x="18100" y="11560"/>
                  </a:cubicBezTo>
                  <a:cubicBezTo>
                    <a:pt x="18755" y="11354"/>
                    <a:pt x="19148" y="10734"/>
                    <a:pt x="19409" y="10114"/>
                  </a:cubicBezTo>
                  <a:cubicBezTo>
                    <a:pt x="19671" y="9493"/>
                    <a:pt x="19802" y="8873"/>
                    <a:pt x="19802" y="8822"/>
                  </a:cubicBezTo>
                  <a:cubicBezTo>
                    <a:pt x="19802" y="8770"/>
                    <a:pt x="19671" y="9287"/>
                    <a:pt x="19802" y="10372"/>
                  </a:cubicBezTo>
                  <a:cubicBezTo>
                    <a:pt x="19933" y="11457"/>
                    <a:pt x="20326" y="13111"/>
                    <a:pt x="20719" y="14919"/>
                  </a:cubicBezTo>
                  <a:cubicBezTo>
                    <a:pt x="21111" y="16728"/>
                    <a:pt x="21504" y="18692"/>
                    <a:pt x="21439" y="19828"/>
                  </a:cubicBezTo>
                  <a:cubicBezTo>
                    <a:pt x="21373" y="20965"/>
                    <a:pt x="20849" y="21275"/>
                    <a:pt x="20260" y="21379"/>
                  </a:cubicBezTo>
                  <a:cubicBezTo>
                    <a:pt x="19671" y="21482"/>
                    <a:pt x="19017" y="21379"/>
                    <a:pt x="18428" y="20810"/>
                  </a:cubicBezTo>
                  <a:cubicBezTo>
                    <a:pt x="17839" y="20242"/>
                    <a:pt x="17315" y="19208"/>
                    <a:pt x="17249" y="18485"/>
                  </a:cubicBezTo>
                  <a:cubicBezTo>
                    <a:pt x="17184" y="17761"/>
                    <a:pt x="17577" y="17348"/>
                    <a:pt x="17969" y="1693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294109" y="1528612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049816" y="869264"/>
              <a:ext cx="109746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0" y="0"/>
                  </a:moveTo>
                  <a:cubicBezTo>
                    <a:pt x="3436" y="2304"/>
                    <a:pt x="6873" y="4608"/>
                    <a:pt x="10555" y="7704"/>
                  </a:cubicBezTo>
                  <a:cubicBezTo>
                    <a:pt x="14236" y="10800"/>
                    <a:pt x="18164" y="14688"/>
                    <a:pt x="19882" y="17136"/>
                  </a:cubicBezTo>
                  <a:cubicBezTo>
                    <a:pt x="21600" y="19584"/>
                    <a:pt x="21109" y="20592"/>
                    <a:pt x="2061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6023953" y="818151"/>
              <a:ext cx="22520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728" y="14400"/>
                  </a:moveTo>
                  <a:cubicBezTo>
                    <a:pt x="1728" y="15840"/>
                    <a:pt x="1728" y="17280"/>
                    <a:pt x="1485" y="18720"/>
                  </a:cubicBezTo>
                  <a:cubicBezTo>
                    <a:pt x="1242" y="20160"/>
                    <a:pt x="757" y="21600"/>
                    <a:pt x="393" y="21600"/>
                  </a:cubicBezTo>
                  <a:cubicBezTo>
                    <a:pt x="29" y="21600"/>
                    <a:pt x="-214" y="20160"/>
                    <a:pt x="271" y="16704"/>
                  </a:cubicBezTo>
                  <a:cubicBezTo>
                    <a:pt x="757" y="13248"/>
                    <a:pt x="1970" y="7776"/>
                    <a:pt x="3184" y="4464"/>
                  </a:cubicBezTo>
                  <a:cubicBezTo>
                    <a:pt x="4397" y="1152"/>
                    <a:pt x="5611" y="0"/>
                    <a:pt x="6703" y="0"/>
                  </a:cubicBezTo>
                  <a:cubicBezTo>
                    <a:pt x="7795" y="0"/>
                    <a:pt x="8766" y="1152"/>
                    <a:pt x="10343" y="3744"/>
                  </a:cubicBezTo>
                  <a:cubicBezTo>
                    <a:pt x="11921" y="6336"/>
                    <a:pt x="14105" y="10368"/>
                    <a:pt x="16047" y="12816"/>
                  </a:cubicBezTo>
                  <a:cubicBezTo>
                    <a:pt x="17988" y="15264"/>
                    <a:pt x="19687" y="16128"/>
                    <a:pt x="21386" y="1699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341214" y="1221938"/>
              <a:ext cx="130279" cy="34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13698" y="0"/>
                  </a:moveTo>
                  <a:cubicBezTo>
                    <a:pt x="9544" y="3546"/>
                    <a:pt x="5390" y="7093"/>
                    <a:pt x="2898" y="10478"/>
                  </a:cubicBezTo>
                  <a:cubicBezTo>
                    <a:pt x="406" y="13863"/>
                    <a:pt x="-425" y="17087"/>
                    <a:pt x="198" y="19021"/>
                  </a:cubicBezTo>
                  <a:cubicBezTo>
                    <a:pt x="821" y="20955"/>
                    <a:pt x="2898" y="21600"/>
                    <a:pt x="6637" y="21600"/>
                  </a:cubicBezTo>
                  <a:cubicBezTo>
                    <a:pt x="10375" y="21600"/>
                    <a:pt x="15775" y="20955"/>
                    <a:pt x="21175" y="2031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256820" y="1398275"/>
              <a:ext cx="20700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840"/>
                    <a:pt x="1600" y="10080"/>
                    <a:pt x="5200" y="6480"/>
                  </a:cubicBezTo>
                  <a:cubicBezTo>
                    <a:pt x="8800" y="2880"/>
                    <a:pt x="15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560255" y="1321699"/>
              <a:ext cx="133576" cy="16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266" fill="norm" stroke="1" extrusionOk="0">
                  <a:moveTo>
                    <a:pt x="1707" y="14496"/>
                  </a:moveTo>
                  <a:cubicBezTo>
                    <a:pt x="6107" y="12239"/>
                    <a:pt x="10507" y="9982"/>
                    <a:pt x="13307" y="8209"/>
                  </a:cubicBezTo>
                  <a:cubicBezTo>
                    <a:pt x="16107" y="6436"/>
                    <a:pt x="17307" y="5147"/>
                    <a:pt x="18107" y="3696"/>
                  </a:cubicBezTo>
                  <a:cubicBezTo>
                    <a:pt x="18907" y="2245"/>
                    <a:pt x="19307" y="633"/>
                    <a:pt x="18307" y="150"/>
                  </a:cubicBezTo>
                  <a:cubicBezTo>
                    <a:pt x="17307" y="-334"/>
                    <a:pt x="14907" y="311"/>
                    <a:pt x="11507" y="2729"/>
                  </a:cubicBezTo>
                  <a:cubicBezTo>
                    <a:pt x="8107" y="5147"/>
                    <a:pt x="3707" y="9338"/>
                    <a:pt x="1507" y="12239"/>
                  </a:cubicBezTo>
                  <a:cubicBezTo>
                    <a:pt x="-693" y="15141"/>
                    <a:pt x="-693" y="16753"/>
                    <a:pt x="2907" y="18042"/>
                  </a:cubicBezTo>
                  <a:cubicBezTo>
                    <a:pt x="6507" y="19332"/>
                    <a:pt x="13707" y="20299"/>
                    <a:pt x="20907" y="2126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766339" y="1359941"/>
              <a:ext cx="218832" cy="15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35" fill="norm" stroke="1" extrusionOk="0">
                  <a:moveTo>
                    <a:pt x="2669" y="0"/>
                  </a:moveTo>
                  <a:cubicBezTo>
                    <a:pt x="2167" y="6020"/>
                    <a:pt x="1664" y="12039"/>
                    <a:pt x="1162" y="15934"/>
                  </a:cubicBezTo>
                  <a:cubicBezTo>
                    <a:pt x="660" y="19830"/>
                    <a:pt x="157" y="21600"/>
                    <a:pt x="32" y="21423"/>
                  </a:cubicBezTo>
                  <a:cubicBezTo>
                    <a:pt x="-94" y="21246"/>
                    <a:pt x="157" y="19121"/>
                    <a:pt x="660" y="16466"/>
                  </a:cubicBezTo>
                  <a:cubicBezTo>
                    <a:pt x="1162" y="13810"/>
                    <a:pt x="1915" y="10623"/>
                    <a:pt x="2669" y="8144"/>
                  </a:cubicBezTo>
                  <a:cubicBezTo>
                    <a:pt x="3422" y="5666"/>
                    <a:pt x="4176" y="3895"/>
                    <a:pt x="5180" y="3364"/>
                  </a:cubicBezTo>
                  <a:cubicBezTo>
                    <a:pt x="6185" y="2833"/>
                    <a:pt x="7441" y="3541"/>
                    <a:pt x="8320" y="4780"/>
                  </a:cubicBezTo>
                  <a:cubicBezTo>
                    <a:pt x="9199" y="6020"/>
                    <a:pt x="9701" y="7790"/>
                    <a:pt x="10329" y="10092"/>
                  </a:cubicBezTo>
                  <a:cubicBezTo>
                    <a:pt x="10957" y="12393"/>
                    <a:pt x="11711" y="15226"/>
                    <a:pt x="11962" y="15757"/>
                  </a:cubicBezTo>
                  <a:cubicBezTo>
                    <a:pt x="12213" y="16289"/>
                    <a:pt x="11962" y="14518"/>
                    <a:pt x="11836" y="12748"/>
                  </a:cubicBezTo>
                  <a:cubicBezTo>
                    <a:pt x="11711" y="10977"/>
                    <a:pt x="11711" y="9207"/>
                    <a:pt x="12213" y="7613"/>
                  </a:cubicBezTo>
                  <a:cubicBezTo>
                    <a:pt x="12715" y="6020"/>
                    <a:pt x="13720" y="4603"/>
                    <a:pt x="14976" y="4072"/>
                  </a:cubicBezTo>
                  <a:cubicBezTo>
                    <a:pt x="16232" y="3541"/>
                    <a:pt x="17739" y="3895"/>
                    <a:pt x="18869" y="6374"/>
                  </a:cubicBezTo>
                  <a:cubicBezTo>
                    <a:pt x="19999" y="8852"/>
                    <a:pt x="20753" y="13456"/>
                    <a:pt x="21506" y="1805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024178" y="1332866"/>
              <a:ext cx="219826" cy="4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06" fill="norm" stroke="1" extrusionOk="0">
                  <a:moveTo>
                    <a:pt x="6638" y="3123"/>
                  </a:moveTo>
                  <a:cubicBezTo>
                    <a:pt x="5397" y="7272"/>
                    <a:pt x="4156" y="11421"/>
                    <a:pt x="3411" y="14167"/>
                  </a:cubicBezTo>
                  <a:cubicBezTo>
                    <a:pt x="2666" y="16913"/>
                    <a:pt x="2418" y="18255"/>
                    <a:pt x="2045" y="19353"/>
                  </a:cubicBezTo>
                  <a:cubicBezTo>
                    <a:pt x="1673" y="20452"/>
                    <a:pt x="1176" y="21306"/>
                    <a:pt x="804" y="21306"/>
                  </a:cubicBezTo>
                  <a:cubicBezTo>
                    <a:pt x="432" y="21306"/>
                    <a:pt x="183" y="20452"/>
                    <a:pt x="59" y="18072"/>
                  </a:cubicBezTo>
                  <a:cubicBezTo>
                    <a:pt x="-65" y="15692"/>
                    <a:pt x="-65" y="11787"/>
                    <a:pt x="804" y="8675"/>
                  </a:cubicBezTo>
                  <a:cubicBezTo>
                    <a:pt x="1673" y="5564"/>
                    <a:pt x="3411" y="3245"/>
                    <a:pt x="5894" y="1781"/>
                  </a:cubicBezTo>
                  <a:cubicBezTo>
                    <a:pt x="8376" y="316"/>
                    <a:pt x="11604" y="-294"/>
                    <a:pt x="14335" y="133"/>
                  </a:cubicBezTo>
                  <a:cubicBezTo>
                    <a:pt x="17066" y="560"/>
                    <a:pt x="19301" y="2025"/>
                    <a:pt x="20418" y="3062"/>
                  </a:cubicBezTo>
                  <a:cubicBezTo>
                    <a:pt x="21535" y="4099"/>
                    <a:pt x="21535" y="4709"/>
                    <a:pt x="21038" y="5198"/>
                  </a:cubicBezTo>
                  <a:cubicBezTo>
                    <a:pt x="20542" y="5686"/>
                    <a:pt x="19549" y="6052"/>
                    <a:pt x="16818" y="6357"/>
                  </a:cubicBezTo>
                  <a:cubicBezTo>
                    <a:pt x="14087" y="6662"/>
                    <a:pt x="9618" y="6906"/>
                    <a:pt x="5149" y="71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329306" y="1234044"/>
              <a:ext cx="279204" cy="33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156" fill="norm" stroke="1" extrusionOk="0">
                  <a:moveTo>
                    <a:pt x="20316" y="11412"/>
                  </a:moveTo>
                  <a:cubicBezTo>
                    <a:pt x="18194" y="10437"/>
                    <a:pt x="16073" y="9463"/>
                    <a:pt x="13566" y="9463"/>
                  </a:cubicBezTo>
                  <a:cubicBezTo>
                    <a:pt x="11059" y="9463"/>
                    <a:pt x="8166" y="10437"/>
                    <a:pt x="6526" y="11330"/>
                  </a:cubicBezTo>
                  <a:cubicBezTo>
                    <a:pt x="4887" y="12224"/>
                    <a:pt x="4501" y="13036"/>
                    <a:pt x="4405" y="13848"/>
                  </a:cubicBezTo>
                  <a:cubicBezTo>
                    <a:pt x="4309" y="14660"/>
                    <a:pt x="4501" y="15472"/>
                    <a:pt x="5562" y="15715"/>
                  </a:cubicBezTo>
                  <a:cubicBezTo>
                    <a:pt x="6623" y="15959"/>
                    <a:pt x="8551" y="15634"/>
                    <a:pt x="9998" y="15309"/>
                  </a:cubicBezTo>
                  <a:cubicBezTo>
                    <a:pt x="11444" y="14985"/>
                    <a:pt x="12409" y="14660"/>
                    <a:pt x="13276" y="14254"/>
                  </a:cubicBezTo>
                  <a:cubicBezTo>
                    <a:pt x="14144" y="13848"/>
                    <a:pt x="14916" y="13361"/>
                    <a:pt x="15784" y="13604"/>
                  </a:cubicBezTo>
                  <a:cubicBezTo>
                    <a:pt x="16651" y="13848"/>
                    <a:pt x="17616" y="14822"/>
                    <a:pt x="18580" y="15066"/>
                  </a:cubicBezTo>
                  <a:cubicBezTo>
                    <a:pt x="19544" y="15309"/>
                    <a:pt x="20509" y="14822"/>
                    <a:pt x="20894" y="13117"/>
                  </a:cubicBezTo>
                  <a:cubicBezTo>
                    <a:pt x="21280" y="11412"/>
                    <a:pt x="21087" y="8488"/>
                    <a:pt x="19737" y="5971"/>
                  </a:cubicBezTo>
                  <a:cubicBezTo>
                    <a:pt x="18387" y="3454"/>
                    <a:pt x="15880" y="1342"/>
                    <a:pt x="13180" y="449"/>
                  </a:cubicBezTo>
                  <a:cubicBezTo>
                    <a:pt x="10480" y="-444"/>
                    <a:pt x="7587" y="-119"/>
                    <a:pt x="5080" y="2479"/>
                  </a:cubicBezTo>
                  <a:cubicBezTo>
                    <a:pt x="2573" y="5078"/>
                    <a:pt x="451" y="9950"/>
                    <a:pt x="66" y="13036"/>
                  </a:cubicBezTo>
                  <a:cubicBezTo>
                    <a:pt x="-320" y="16121"/>
                    <a:pt x="1030" y="17421"/>
                    <a:pt x="3055" y="18476"/>
                  </a:cubicBezTo>
                  <a:cubicBezTo>
                    <a:pt x="5080" y="19532"/>
                    <a:pt x="7780" y="20344"/>
                    <a:pt x="10480" y="2115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745933" y="1179286"/>
              <a:ext cx="602795" cy="6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88" fill="norm" stroke="1" extrusionOk="0">
                  <a:moveTo>
                    <a:pt x="6500" y="10185"/>
                  </a:moveTo>
                  <a:cubicBezTo>
                    <a:pt x="6318" y="9733"/>
                    <a:pt x="6135" y="9281"/>
                    <a:pt x="5315" y="9100"/>
                  </a:cubicBezTo>
                  <a:cubicBezTo>
                    <a:pt x="4495" y="8920"/>
                    <a:pt x="3037" y="9010"/>
                    <a:pt x="2034" y="9462"/>
                  </a:cubicBezTo>
                  <a:cubicBezTo>
                    <a:pt x="1032" y="9914"/>
                    <a:pt x="485" y="10727"/>
                    <a:pt x="211" y="11450"/>
                  </a:cubicBezTo>
                  <a:cubicBezTo>
                    <a:pt x="-62" y="12173"/>
                    <a:pt x="-62" y="12806"/>
                    <a:pt x="166" y="13167"/>
                  </a:cubicBezTo>
                  <a:cubicBezTo>
                    <a:pt x="394" y="13529"/>
                    <a:pt x="849" y="13619"/>
                    <a:pt x="1897" y="13122"/>
                  </a:cubicBezTo>
                  <a:cubicBezTo>
                    <a:pt x="2946" y="12625"/>
                    <a:pt x="4586" y="11541"/>
                    <a:pt x="5908" y="9688"/>
                  </a:cubicBezTo>
                  <a:cubicBezTo>
                    <a:pt x="7229" y="7835"/>
                    <a:pt x="8232" y="5214"/>
                    <a:pt x="8733" y="3452"/>
                  </a:cubicBezTo>
                  <a:cubicBezTo>
                    <a:pt x="9234" y="1690"/>
                    <a:pt x="9234" y="786"/>
                    <a:pt x="9006" y="334"/>
                  </a:cubicBezTo>
                  <a:cubicBezTo>
                    <a:pt x="8778" y="-118"/>
                    <a:pt x="8323" y="-118"/>
                    <a:pt x="7776" y="379"/>
                  </a:cubicBezTo>
                  <a:cubicBezTo>
                    <a:pt x="7229" y="876"/>
                    <a:pt x="6591" y="1870"/>
                    <a:pt x="6181" y="3497"/>
                  </a:cubicBezTo>
                  <a:cubicBezTo>
                    <a:pt x="5771" y="5124"/>
                    <a:pt x="5589" y="7383"/>
                    <a:pt x="6044" y="9191"/>
                  </a:cubicBezTo>
                  <a:cubicBezTo>
                    <a:pt x="6500" y="10998"/>
                    <a:pt x="7594" y="12354"/>
                    <a:pt x="8414" y="13032"/>
                  </a:cubicBezTo>
                  <a:cubicBezTo>
                    <a:pt x="9234" y="13710"/>
                    <a:pt x="9781" y="13710"/>
                    <a:pt x="10419" y="13348"/>
                  </a:cubicBezTo>
                  <a:cubicBezTo>
                    <a:pt x="11057" y="12987"/>
                    <a:pt x="11786" y="12264"/>
                    <a:pt x="12196" y="11676"/>
                  </a:cubicBezTo>
                  <a:cubicBezTo>
                    <a:pt x="12606" y="11089"/>
                    <a:pt x="12697" y="10637"/>
                    <a:pt x="12697" y="10185"/>
                  </a:cubicBezTo>
                  <a:cubicBezTo>
                    <a:pt x="12697" y="9733"/>
                    <a:pt x="12606" y="9281"/>
                    <a:pt x="12196" y="9010"/>
                  </a:cubicBezTo>
                  <a:cubicBezTo>
                    <a:pt x="11786" y="8739"/>
                    <a:pt x="11057" y="8649"/>
                    <a:pt x="10328" y="8920"/>
                  </a:cubicBezTo>
                  <a:cubicBezTo>
                    <a:pt x="9599" y="9191"/>
                    <a:pt x="8870" y="9823"/>
                    <a:pt x="8460" y="10456"/>
                  </a:cubicBezTo>
                  <a:cubicBezTo>
                    <a:pt x="8049" y="11089"/>
                    <a:pt x="7958" y="11721"/>
                    <a:pt x="8049" y="12218"/>
                  </a:cubicBezTo>
                  <a:cubicBezTo>
                    <a:pt x="8141" y="12715"/>
                    <a:pt x="8414" y="13077"/>
                    <a:pt x="9006" y="13258"/>
                  </a:cubicBezTo>
                  <a:cubicBezTo>
                    <a:pt x="9599" y="13438"/>
                    <a:pt x="10510" y="13438"/>
                    <a:pt x="11239" y="13167"/>
                  </a:cubicBezTo>
                  <a:cubicBezTo>
                    <a:pt x="11968" y="12896"/>
                    <a:pt x="12515" y="12354"/>
                    <a:pt x="12925" y="11812"/>
                  </a:cubicBezTo>
                  <a:cubicBezTo>
                    <a:pt x="13335" y="11269"/>
                    <a:pt x="13609" y="10727"/>
                    <a:pt x="13563" y="10637"/>
                  </a:cubicBezTo>
                  <a:cubicBezTo>
                    <a:pt x="13518" y="10546"/>
                    <a:pt x="13153" y="10908"/>
                    <a:pt x="12880" y="11315"/>
                  </a:cubicBezTo>
                  <a:cubicBezTo>
                    <a:pt x="12606" y="11721"/>
                    <a:pt x="12424" y="12173"/>
                    <a:pt x="12470" y="12625"/>
                  </a:cubicBezTo>
                  <a:cubicBezTo>
                    <a:pt x="12515" y="13077"/>
                    <a:pt x="12789" y="13529"/>
                    <a:pt x="13153" y="13710"/>
                  </a:cubicBezTo>
                  <a:cubicBezTo>
                    <a:pt x="13518" y="13890"/>
                    <a:pt x="13973" y="13800"/>
                    <a:pt x="14384" y="13619"/>
                  </a:cubicBezTo>
                  <a:cubicBezTo>
                    <a:pt x="14794" y="13438"/>
                    <a:pt x="15158" y="13167"/>
                    <a:pt x="15568" y="12715"/>
                  </a:cubicBezTo>
                  <a:cubicBezTo>
                    <a:pt x="15978" y="12264"/>
                    <a:pt x="16434" y="11631"/>
                    <a:pt x="16616" y="11541"/>
                  </a:cubicBezTo>
                  <a:cubicBezTo>
                    <a:pt x="16799" y="11450"/>
                    <a:pt x="16708" y="11902"/>
                    <a:pt x="16799" y="12309"/>
                  </a:cubicBezTo>
                  <a:cubicBezTo>
                    <a:pt x="16890" y="12715"/>
                    <a:pt x="17163" y="13077"/>
                    <a:pt x="17528" y="13258"/>
                  </a:cubicBezTo>
                  <a:cubicBezTo>
                    <a:pt x="17892" y="13438"/>
                    <a:pt x="18348" y="13438"/>
                    <a:pt x="18941" y="13167"/>
                  </a:cubicBezTo>
                  <a:cubicBezTo>
                    <a:pt x="19533" y="12896"/>
                    <a:pt x="20262" y="12354"/>
                    <a:pt x="20763" y="11812"/>
                  </a:cubicBezTo>
                  <a:cubicBezTo>
                    <a:pt x="21265" y="11269"/>
                    <a:pt x="21538" y="10727"/>
                    <a:pt x="21492" y="10727"/>
                  </a:cubicBezTo>
                  <a:cubicBezTo>
                    <a:pt x="21447" y="10727"/>
                    <a:pt x="21082" y="11269"/>
                    <a:pt x="20900" y="12309"/>
                  </a:cubicBezTo>
                  <a:cubicBezTo>
                    <a:pt x="20718" y="13348"/>
                    <a:pt x="20718" y="14885"/>
                    <a:pt x="20854" y="16285"/>
                  </a:cubicBezTo>
                  <a:cubicBezTo>
                    <a:pt x="20991" y="17686"/>
                    <a:pt x="21265" y="18951"/>
                    <a:pt x="21401" y="19810"/>
                  </a:cubicBezTo>
                  <a:cubicBezTo>
                    <a:pt x="21538" y="20669"/>
                    <a:pt x="21538" y="21120"/>
                    <a:pt x="21310" y="21301"/>
                  </a:cubicBezTo>
                  <a:cubicBezTo>
                    <a:pt x="21082" y="21482"/>
                    <a:pt x="20627" y="21392"/>
                    <a:pt x="20125" y="20940"/>
                  </a:cubicBezTo>
                  <a:cubicBezTo>
                    <a:pt x="19624" y="20488"/>
                    <a:pt x="19077" y="19674"/>
                    <a:pt x="18804" y="19042"/>
                  </a:cubicBezTo>
                  <a:cubicBezTo>
                    <a:pt x="18530" y="18409"/>
                    <a:pt x="18530" y="17957"/>
                    <a:pt x="18530" y="1750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564539" y="1338687"/>
              <a:ext cx="253007" cy="26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3562"/>
                  </a:moveTo>
                  <a:cubicBezTo>
                    <a:pt x="0" y="2328"/>
                    <a:pt x="0" y="1093"/>
                    <a:pt x="982" y="476"/>
                  </a:cubicBezTo>
                  <a:cubicBezTo>
                    <a:pt x="1964" y="-141"/>
                    <a:pt x="3927" y="-141"/>
                    <a:pt x="6109" y="373"/>
                  </a:cubicBezTo>
                  <a:cubicBezTo>
                    <a:pt x="8291" y="888"/>
                    <a:pt x="10691" y="1916"/>
                    <a:pt x="11018" y="4488"/>
                  </a:cubicBezTo>
                  <a:cubicBezTo>
                    <a:pt x="11345" y="7059"/>
                    <a:pt x="9600" y="11173"/>
                    <a:pt x="8073" y="13745"/>
                  </a:cubicBezTo>
                  <a:cubicBezTo>
                    <a:pt x="6545" y="16316"/>
                    <a:pt x="5236" y="17345"/>
                    <a:pt x="4255" y="18373"/>
                  </a:cubicBezTo>
                  <a:cubicBezTo>
                    <a:pt x="3273" y="19402"/>
                    <a:pt x="2618" y="20430"/>
                    <a:pt x="2836" y="20945"/>
                  </a:cubicBezTo>
                  <a:cubicBezTo>
                    <a:pt x="3055" y="21459"/>
                    <a:pt x="4145" y="21459"/>
                    <a:pt x="7418" y="21150"/>
                  </a:cubicBezTo>
                  <a:cubicBezTo>
                    <a:pt x="10691" y="20842"/>
                    <a:pt x="16145" y="20225"/>
                    <a:pt x="21600" y="1960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473309" y="2350065"/>
              <a:ext cx="275411" cy="34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89" fill="norm" stroke="1" extrusionOk="0">
                  <a:moveTo>
                    <a:pt x="10061" y="1851"/>
                  </a:moveTo>
                  <a:cubicBezTo>
                    <a:pt x="9466" y="1211"/>
                    <a:pt x="8872" y="571"/>
                    <a:pt x="8079" y="491"/>
                  </a:cubicBezTo>
                  <a:cubicBezTo>
                    <a:pt x="7286" y="411"/>
                    <a:pt x="6295" y="891"/>
                    <a:pt x="5007" y="2411"/>
                  </a:cubicBezTo>
                  <a:cubicBezTo>
                    <a:pt x="3719" y="3931"/>
                    <a:pt x="2134" y="6491"/>
                    <a:pt x="1143" y="9051"/>
                  </a:cubicBezTo>
                  <a:cubicBezTo>
                    <a:pt x="152" y="11611"/>
                    <a:pt x="-244" y="14171"/>
                    <a:pt x="152" y="16251"/>
                  </a:cubicBezTo>
                  <a:cubicBezTo>
                    <a:pt x="549" y="18331"/>
                    <a:pt x="1738" y="19931"/>
                    <a:pt x="2828" y="20731"/>
                  </a:cubicBezTo>
                  <a:cubicBezTo>
                    <a:pt x="3917" y="21531"/>
                    <a:pt x="4908" y="21531"/>
                    <a:pt x="6494" y="20331"/>
                  </a:cubicBezTo>
                  <a:cubicBezTo>
                    <a:pt x="8079" y="19131"/>
                    <a:pt x="10259" y="16731"/>
                    <a:pt x="11646" y="13931"/>
                  </a:cubicBezTo>
                  <a:cubicBezTo>
                    <a:pt x="13033" y="11131"/>
                    <a:pt x="13628" y="7931"/>
                    <a:pt x="13925" y="5851"/>
                  </a:cubicBezTo>
                  <a:cubicBezTo>
                    <a:pt x="14222" y="3771"/>
                    <a:pt x="14222" y="2811"/>
                    <a:pt x="13925" y="2011"/>
                  </a:cubicBezTo>
                  <a:cubicBezTo>
                    <a:pt x="13628" y="1211"/>
                    <a:pt x="13033" y="571"/>
                    <a:pt x="12042" y="251"/>
                  </a:cubicBezTo>
                  <a:cubicBezTo>
                    <a:pt x="11051" y="-69"/>
                    <a:pt x="9664" y="-69"/>
                    <a:pt x="8574" y="171"/>
                  </a:cubicBezTo>
                  <a:cubicBezTo>
                    <a:pt x="7484" y="411"/>
                    <a:pt x="6692" y="891"/>
                    <a:pt x="6097" y="2491"/>
                  </a:cubicBezTo>
                  <a:cubicBezTo>
                    <a:pt x="5503" y="4091"/>
                    <a:pt x="5106" y="6811"/>
                    <a:pt x="5602" y="8891"/>
                  </a:cubicBezTo>
                  <a:cubicBezTo>
                    <a:pt x="6097" y="10971"/>
                    <a:pt x="7484" y="12411"/>
                    <a:pt x="10259" y="13291"/>
                  </a:cubicBezTo>
                  <a:cubicBezTo>
                    <a:pt x="13033" y="14171"/>
                    <a:pt x="17195" y="14491"/>
                    <a:pt x="21356" y="14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764052" y="2333630"/>
              <a:ext cx="181734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7881" y="0"/>
                  </a:moveTo>
                  <a:cubicBezTo>
                    <a:pt x="9341" y="131"/>
                    <a:pt x="10800" y="262"/>
                    <a:pt x="12697" y="1178"/>
                  </a:cubicBezTo>
                  <a:cubicBezTo>
                    <a:pt x="14595" y="2095"/>
                    <a:pt x="16930" y="3796"/>
                    <a:pt x="18681" y="6349"/>
                  </a:cubicBezTo>
                  <a:cubicBezTo>
                    <a:pt x="20432" y="8902"/>
                    <a:pt x="21600" y="12305"/>
                    <a:pt x="19995" y="14989"/>
                  </a:cubicBezTo>
                  <a:cubicBezTo>
                    <a:pt x="18389" y="17673"/>
                    <a:pt x="14011" y="19636"/>
                    <a:pt x="10216" y="20618"/>
                  </a:cubicBezTo>
                  <a:cubicBezTo>
                    <a:pt x="6422" y="21600"/>
                    <a:pt x="321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306271" y="2343576"/>
              <a:ext cx="181776" cy="36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92" fill="norm" stroke="1" extrusionOk="0">
                  <a:moveTo>
                    <a:pt x="13945" y="2131"/>
                  </a:moveTo>
                  <a:cubicBezTo>
                    <a:pt x="13353" y="1375"/>
                    <a:pt x="12761" y="620"/>
                    <a:pt x="11725" y="243"/>
                  </a:cubicBezTo>
                  <a:cubicBezTo>
                    <a:pt x="10690" y="-135"/>
                    <a:pt x="9210" y="-135"/>
                    <a:pt x="7287" y="696"/>
                  </a:cubicBezTo>
                  <a:cubicBezTo>
                    <a:pt x="5364" y="1527"/>
                    <a:pt x="2997" y="3188"/>
                    <a:pt x="1517" y="6058"/>
                  </a:cubicBezTo>
                  <a:cubicBezTo>
                    <a:pt x="38" y="8928"/>
                    <a:pt x="-554" y="13006"/>
                    <a:pt x="630" y="15801"/>
                  </a:cubicBezTo>
                  <a:cubicBezTo>
                    <a:pt x="1813" y="18595"/>
                    <a:pt x="4772" y="20106"/>
                    <a:pt x="8471" y="20785"/>
                  </a:cubicBezTo>
                  <a:cubicBezTo>
                    <a:pt x="12169" y="21465"/>
                    <a:pt x="16608" y="21314"/>
                    <a:pt x="21046" y="211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509051" y="2417965"/>
              <a:ext cx="281103" cy="67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0" fill="norm" stroke="1" extrusionOk="0">
                  <a:moveTo>
                    <a:pt x="3403" y="0"/>
                  </a:moveTo>
                  <a:cubicBezTo>
                    <a:pt x="2235" y="1375"/>
                    <a:pt x="1068" y="2751"/>
                    <a:pt x="484" y="4126"/>
                  </a:cubicBezTo>
                  <a:cubicBezTo>
                    <a:pt x="-100" y="5501"/>
                    <a:pt x="-100" y="6876"/>
                    <a:pt x="192" y="7766"/>
                  </a:cubicBezTo>
                  <a:cubicBezTo>
                    <a:pt x="484" y="8656"/>
                    <a:pt x="1068" y="9061"/>
                    <a:pt x="2916" y="8899"/>
                  </a:cubicBezTo>
                  <a:cubicBezTo>
                    <a:pt x="4765" y="8737"/>
                    <a:pt x="7878" y="8009"/>
                    <a:pt x="10603" y="6796"/>
                  </a:cubicBezTo>
                  <a:cubicBezTo>
                    <a:pt x="13327" y="5582"/>
                    <a:pt x="15662" y="3883"/>
                    <a:pt x="17219" y="2751"/>
                  </a:cubicBezTo>
                  <a:cubicBezTo>
                    <a:pt x="18776" y="1618"/>
                    <a:pt x="19554" y="1052"/>
                    <a:pt x="19943" y="1092"/>
                  </a:cubicBezTo>
                  <a:cubicBezTo>
                    <a:pt x="20332" y="1133"/>
                    <a:pt x="20332" y="1780"/>
                    <a:pt x="20527" y="3357"/>
                  </a:cubicBezTo>
                  <a:cubicBezTo>
                    <a:pt x="20722" y="4935"/>
                    <a:pt x="21111" y="7443"/>
                    <a:pt x="21305" y="10153"/>
                  </a:cubicBezTo>
                  <a:cubicBezTo>
                    <a:pt x="21500" y="12863"/>
                    <a:pt x="21500" y="15775"/>
                    <a:pt x="20430" y="17757"/>
                  </a:cubicBezTo>
                  <a:cubicBezTo>
                    <a:pt x="19359" y="19739"/>
                    <a:pt x="17219" y="20791"/>
                    <a:pt x="14884" y="21196"/>
                  </a:cubicBezTo>
                  <a:cubicBezTo>
                    <a:pt x="12549" y="21600"/>
                    <a:pt x="10019" y="21357"/>
                    <a:pt x="8170" y="20629"/>
                  </a:cubicBezTo>
                  <a:cubicBezTo>
                    <a:pt x="6322" y="19901"/>
                    <a:pt x="5154" y="18688"/>
                    <a:pt x="3986" y="174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568426" y="2108342"/>
              <a:ext cx="199983" cy="24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945" fill="norm" stroke="1" extrusionOk="0">
                  <a:moveTo>
                    <a:pt x="7452" y="8760"/>
                  </a:moveTo>
                  <a:cubicBezTo>
                    <a:pt x="5811" y="10942"/>
                    <a:pt x="4171" y="13124"/>
                    <a:pt x="2804" y="15415"/>
                  </a:cubicBezTo>
                  <a:cubicBezTo>
                    <a:pt x="1437" y="17706"/>
                    <a:pt x="343" y="20106"/>
                    <a:pt x="69" y="20760"/>
                  </a:cubicBezTo>
                  <a:cubicBezTo>
                    <a:pt x="-204" y="21415"/>
                    <a:pt x="343" y="20324"/>
                    <a:pt x="1573" y="17488"/>
                  </a:cubicBezTo>
                  <a:cubicBezTo>
                    <a:pt x="2804" y="14651"/>
                    <a:pt x="4718" y="10070"/>
                    <a:pt x="6085" y="7124"/>
                  </a:cubicBezTo>
                  <a:cubicBezTo>
                    <a:pt x="7452" y="4179"/>
                    <a:pt x="8272" y="2870"/>
                    <a:pt x="9639" y="1779"/>
                  </a:cubicBezTo>
                  <a:cubicBezTo>
                    <a:pt x="11006" y="688"/>
                    <a:pt x="12920" y="-185"/>
                    <a:pt x="14150" y="33"/>
                  </a:cubicBezTo>
                  <a:cubicBezTo>
                    <a:pt x="15381" y="251"/>
                    <a:pt x="15928" y="1560"/>
                    <a:pt x="17021" y="4615"/>
                  </a:cubicBezTo>
                  <a:cubicBezTo>
                    <a:pt x="18115" y="7670"/>
                    <a:pt x="19755" y="12470"/>
                    <a:pt x="21396" y="17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888215" y="2548301"/>
              <a:ext cx="71865" cy="31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24" fill="norm" stroke="1" extrusionOk="0">
                  <a:moveTo>
                    <a:pt x="14242" y="0"/>
                  </a:moveTo>
                  <a:cubicBezTo>
                    <a:pt x="11262" y="4703"/>
                    <a:pt x="8283" y="9406"/>
                    <a:pt x="6048" y="12629"/>
                  </a:cubicBezTo>
                  <a:cubicBezTo>
                    <a:pt x="3814" y="15852"/>
                    <a:pt x="2324" y="17594"/>
                    <a:pt x="1207" y="18900"/>
                  </a:cubicBezTo>
                  <a:cubicBezTo>
                    <a:pt x="90" y="20206"/>
                    <a:pt x="-655" y="21077"/>
                    <a:pt x="835" y="21339"/>
                  </a:cubicBezTo>
                  <a:cubicBezTo>
                    <a:pt x="2324" y="21600"/>
                    <a:pt x="6048" y="21252"/>
                    <a:pt x="9773" y="20468"/>
                  </a:cubicBezTo>
                  <a:cubicBezTo>
                    <a:pt x="13497" y="19684"/>
                    <a:pt x="17221" y="18465"/>
                    <a:pt x="20945" y="172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868077" y="2701638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998414" y="2732306"/>
              <a:ext cx="107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075082" y="2663304"/>
              <a:ext cx="7668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190084" y="2632637"/>
              <a:ext cx="1" cy="184005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329365" y="2440966"/>
              <a:ext cx="44725" cy="50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21000" y="0"/>
                  </a:moveTo>
                  <a:cubicBezTo>
                    <a:pt x="18600" y="3180"/>
                    <a:pt x="16200" y="6359"/>
                    <a:pt x="12600" y="9594"/>
                  </a:cubicBezTo>
                  <a:cubicBezTo>
                    <a:pt x="9000" y="12828"/>
                    <a:pt x="4200" y="16118"/>
                    <a:pt x="1800" y="18311"/>
                  </a:cubicBezTo>
                  <a:cubicBezTo>
                    <a:pt x="-600" y="20504"/>
                    <a:pt x="-600" y="21600"/>
                    <a:pt x="1800" y="21600"/>
                  </a:cubicBezTo>
                  <a:cubicBezTo>
                    <a:pt x="4200" y="21600"/>
                    <a:pt x="9000" y="20504"/>
                    <a:pt x="13800" y="194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474402" y="2540635"/>
              <a:ext cx="106692" cy="32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08" fill="norm" stroke="1" extrusionOk="0">
                  <a:moveTo>
                    <a:pt x="10670" y="0"/>
                  </a:moveTo>
                  <a:cubicBezTo>
                    <a:pt x="7584" y="4894"/>
                    <a:pt x="4499" y="9788"/>
                    <a:pt x="2699" y="12909"/>
                  </a:cubicBezTo>
                  <a:cubicBezTo>
                    <a:pt x="899" y="16031"/>
                    <a:pt x="384" y="17381"/>
                    <a:pt x="127" y="18562"/>
                  </a:cubicBezTo>
                  <a:cubicBezTo>
                    <a:pt x="-130" y="19744"/>
                    <a:pt x="-130" y="20756"/>
                    <a:pt x="1413" y="21178"/>
                  </a:cubicBezTo>
                  <a:cubicBezTo>
                    <a:pt x="2956" y="21600"/>
                    <a:pt x="6041" y="21431"/>
                    <a:pt x="9641" y="20756"/>
                  </a:cubicBezTo>
                  <a:cubicBezTo>
                    <a:pt x="13241" y="20081"/>
                    <a:pt x="17356" y="18900"/>
                    <a:pt x="21470" y="177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481424" y="2670971"/>
              <a:ext cx="168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6013" y="3287812"/>
              <a:ext cx="13033629" cy="64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0" y="1947"/>
                  </a:moveTo>
                  <a:cubicBezTo>
                    <a:pt x="21" y="1603"/>
                    <a:pt x="42" y="1259"/>
                    <a:pt x="85" y="1044"/>
                  </a:cubicBezTo>
                  <a:cubicBezTo>
                    <a:pt x="127" y="829"/>
                    <a:pt x="191" y="743"/>
                    <a:pt x="305" y="699"/>
                  </a:cubicBezTo>
                  <a:cubicBezTo>
                    <a:pt x="419" y="656"/>
                    <a:pt x="584" y="656"/>
                    <a:pt x="748" y="656"/>
                  </a:cubicBezTo>
                  <a:cubicBezTo>
                    <a:pt x="911" y="656"/>
                    <a:pt x="1072" y="656"/>
                    <a:pt x="1232" y="613"/>
                  </a:cubicBezTo>
                  <a:cubicBezTo>
                    <a:pt x="1393" y="570"/>
                    <a:pt x="1554" y="484"/>
                    <a:pt x="1728" y="441"/>
                  </a:cubicBezTo>
                  <a:cubicBezTo>
                    <a:pt x="1902" y="398"/>
                    <a:pt x="2088" y="398"/>
                    <a:pt x="2266" y="398"/>
                  </a:cubicBezTo>
                  <a:cubicBezTo>
                    <a:pt x="2444" y="398"/>
                    <a:pt x="2613" y="398"/>
                    <a:pt x="2780" y="355"/>
                  </a:cubicBezTo>
                  <a:cubicBezTo>
                    <a:pt x="2948" y="312"/>
                    <a:pt x="3113" y="226"/>
                    <a:pt x="3272" y="140"/>
                  </a:cubicBezTo>
                  <a:cubicBezTo>
                    <a:pt x="3431" y="54"/>
                    <a:pt x="3583" y="-32"/>
                    <a:pt x="3740" y="11"/>
                  </a:cubicBezTo>
                  <a:cubicBezTo>
                    <a:pt x="3896" y="54"/>
                    <a:pt x="4057" y="226"/>
                    <a:pt x="4229" y="312"/>
                  </a:cubicBezTo>
                  <a:cubicBezTo>
                    <a:pt x="4400" y="398"/>
                    <a:pt x="4583" y="398"/>
                    <a:pt x="4758" y="398"/>
                  </a:cubicBezTo>
                  <a:cubicBezTo>
                    <a:pt x="4934" y="398"/>
                    <a:pt x="5104" y="398"/>
                    <a:pt x="5273" y="441"/>
                  </a:cubicBezTo>
                  <a:cubicBezTo>
                    <a:pt x="5442" y="484"/>
                    <a:pt x="5612" y="570"/>
                    <a:pt x="5790" y="613"/>
                  </a:cubicBezTo>
                  <a:cubicBezTo>
                    <a:pt x="5968" y="656"/>
                    <a:pt x="6154" y="656"/>
                    <a:pt x="6323" y="656"/>
                  </a:cubicBezTo>
                  <a:cubicBezTo>
                    <a:pt x="6493" y="656"/>
                    <a:pt x="6645" y="656"/>
                    <a:pt x="6806" y="699"/>
                  </a:cubicBezTo>
                  <a:cubicBezTo>
                    <a:pt x="6967" y="743"/>
                    <a:pt x="7136" y="829"/>
                    <a:pt x="7306" y="958"/>
                  </a:cubicBezTo>
                  <a:cubicBezTo>
                    <a:pt x="7475" y="1087"/>
                    <a:pt x="7645" y="1259"/>
                    <a:pt x="7812" y="1388"/>
                  </a:cubicBezTo>
                  <a:cubicBezTo>
                    <a:pt x="7979" y="1517"/>
                    <a:pt x="8144" y="1603"/>
                    <a:pt x="8312" y="1732"/>
                  </a:cubicBezTo>
                  <a:cubicBezTo>
                    <a:pt x="8479" y="1861"/>
                    <a:pt x="8648" y="2033"/>
                    <a:pt x="8818" y="2162"/>
                  </a:cubicBezTo>
                  <a:cubicBezTo>
                    <a:pt x="8987" y="2292"/>
                    <a:pt x="9157" y="2378"/>
                    <a:pt x="9328" y="2507"/>
                  </a:cubicBezTo>
                  <a:cubicBezTo>
                    <a:pt x="9500" y="2636"/>
                    <a:pt x="9673" y="2808"/>
                    <a:pt x="9847" y="2937"/>
                  </a:cubicBezTo>
                  <a:cubicBezTo>
                    <a:pt x="10021" y="3066"/>
                    <a:pt x="10194" y="3152"/>
                    <a:pt x="10368" y="3281"/>
                  </a:cubicBezTo>
                  <a:cubicBezTo>
                    <a:pt x="10542" y="3410"/>
                    <a:pt x="10715" y="3582"/>
                    <a:pt x="10870" y="3754"/>
                  </a:cubicBezTo>
                  <a:cubicBezTo>
                    <a:pt x="11024" y="3927"/>
                    <a:pt x="11160" y="4099"/>
                    <a:pt x="11319" y="4271"/>
                  </a:cubicBezTo>
                  <a:cubicBezTo>
                    <a:pt x="11478" y="4443"/>
                    <a:pt x="11660" y="4615"/>
                    <a:pt x="11823" y="4744"/>
                  </a:cubicBezTo>
                  <a:cubicBezTo>
                    <a:pt x="11986" y="4873"/>
                    <a:pt x="12130" y="4959"/>
                    <a:pt x="12272" y="5088"/>
                  </a:cubicBezTo>
                  <a:cubicBezTo>
                    <a:pt x="12414" y="5217"/>
                    <a:pt x="12553" y="5390"/>
                    <a:pt x="12700" y="5519"/>
                  </a:cubicBezTo>
                  <a:cubicBezTo>
                    <a:pt x="12846" y="5648"/>
                    <a:pt x="12998" y="5734"/>
                    <a:pt x="13151" y="5906"/>
                  </a:cubicBezTo>
                  <a:cubicBezTo>
                    <a:pt x="13303" y="6078"/>
                    <a:pt x="13456" y="6336"/>
                    <a:pt x="13606" y="6508"/>
                  </a:cubicBezTo>
                  <a:cubicBezTo>
                    <a:pt x="13756" y="6680"/>
                    <a:pt x="13904" y="6766"/>
                    <a:pt x="14051" y="6895"/>
                  </a:cubicBezTo>
                  <a:cubicBezTo>
                    <a:pt x="14197" y="7025"/>
                    <a:pt x="14341" y="7197"/>
                    <a:pt x="14489" y="7412"/>
                  </a:cubicBezTo>
                  <a:cubicBezTo>
                    <a:pt x="14637" y="7627"/>
                    <a:pt x="14790" y="7885"/>
                    <a:pt x="14944" y="8100"/>
                  </a:cubicBezTo>
                  <a:cubicBezTo>
                    <a:pt x="15099" y="8315"/>
                    <a:pt x="15256" y="8488"/>
                    <a:pt x="15408" y="8703"/>
                  </a:cubicBezTo>
                  <a:cubicBezTo>
                    <a:pt x="15560" y="8918"/>
                    <a:pt x="15709" y="9176"/>
                    <a:pt x="15859" y="9391"/>
                  </a:cubicBezTo>
                  <a:cubicBezTo>
                    <a:pt x="16009" y="9606"/>
                    <a:pt x="16162" y="9778"/>
                    <a:pt x="16312" y="9950"/>
                  </a:cubicBezTo>
                  <a:cubicBezTo>
                    <a:pt x="16463" y="10123"/>
                    <a:pt x="16611" y="10295"/>
                    <a:pt x="16757" y="10510"/>
                  </a:cubicBezTo>
                  <a:cubicBezTo>
                    <a:pt x="16903" y="10725"/>
                    <a:pt x="17047" y="10983"/>
                    <a:pt x="17193" y="11241"/>
                  </a:cubicBezTo>
                  <a:cubicBezTo>
                    <a:pt x="17339" y="11499"/>
                    <a:pt x="17488" y="11758"/>
                    <a:pt x="17632" y="11973"/>
                  </a:cubicBezTo>
                  <a:cubicBezTo>
                    <a:pt x="17776" y="12188"/>
                    <a:pt x="17915" y="12360"/>
                    <a:pt x="18059" y="12575"/>
                  </a:cubicBezTo>
                  <a:cubicBezTo>
                    <a:pt x="18203" y="12790"/>
                    <a:pt x="18352" y="13048"/>
                    <a:pt x="18500" y="13350"/>
                  </a:cubicBezTo>
                  <a:cubicBezTo>
                    <a:pt x="18648" y="13651"/>
                    <a:pt x="18796" y="13995"/>
                    <a:pt x="18944" y="14339"/>
                  </a:cubicBezTo>
                  <a:cubicBezTo>
                    <a:pt x="19093" y="14684"/>
                    <a:pt x="19241" y="15028"/>
                    <a:pt x="19387" y="15329"/>
                  </a:cubicBezTo>
                  <a:cubicBezTo>
                    <a:pt x="19533" y="15630"/>
                    <a:pt x="19677" y="15888"/>
                    <a:pt x="19823" y="16190"/>
                  </a:cubicBezTo>
                  <a:cubicBezTo>
                    <a:pt x="19969" y="16491"/>
                    <a:pt x="20118" y="16835"/>
                    <a:pt x="20281" y="17222"/>
                  </a:cubicBezTo>
                  <a:cubicBezTo>
                    <a:pt x="20444" y="17609"/>
                    <a:pt x="20622" y="18040"/>
                    <a:pt x="20795" y="18513"/>
                  </a:cubicBezTo>
                  <a:cubicBezTo>
                    <a:pt x="20969" y="18986"/>
                    <a:pt x="21138" y="19503"/>
                    <a:pt x="21272" y="20019"/>
                  </a:cubicBezTo>
                  <a:cubicBezTo>
                    <a:pt x="21405" y="20535"/>
                    <a:pt x="21503" y="21052"/>
                    <a:pt x="2160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76023" y="3606325"/>
              <a:ext cx="1533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14026" y="3498990"/>
              <a:ext cx="126632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fill="norm" stroke="1" extrusionOk="0">
                  <a:moveTo>
                    <a:pt x="0" y="0"/>
                  </a:moveTo>
                  <a:cubicBezTo>
                    <a:pt x="6646" y="1964"/>
                    <a:pt x="13292" y="3927"/>
                    <a:pt x="17031" y="6545"/>
                  </a:cubicBezTo>
                  <a:cubicBezTo>
                    <a:pt x="20769" y="9164"/>
                    <a:pt x="21600" y="12436"/>
                    <a:pt x="19315" y="14973"/>
                  </a:cubicBezTo>
                  <a:cubicBezTo>
                    <a:pt x="17031" y="17509"/>
                    <a:pt x="11631" y="19309"/>
                    <a:pt x="7892" y="20291"/>
                  </a:cubicBezTo>
                  <a:cubicBezTo>
                    <a:pt x="4154" y="21273"/>
                    <a:pt x="2077" y="214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50413" y="3532169"/>
              <a:ext cx="133609" cy="28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14" fill="norm" stroke="1" extrusionOk="0">
                  <a:moveTo>
                    <a:pt x="20912" y="2088"/>
                  </a:moveTo>
                  <a:cubicBezTo>
                    <a:pt x="19712" y="1330"/>
                    <a:pt x="18512" y="572"/>
                    <a:pt x="16912" y="193"/>
                  </a:cubicBezTo>
                  <a:cubicBezTo>
                    <a:pt x="15312" y="-186"/>
                    <a:pt x="13312" y="-186"/>
                    <a:pt x="9712" y="1898"/>
                  </a:cubicBezTo>
                  <a:cubicBezTo>
                    <a:pt x="6112" y="3982"/>
                    <a:pt x="912" y="8151"/>
                    <a:pt x="112" y="11656"/>
                  </a:cubicBezTo>
                  <a:cubicBezTo>
                    <a:pt x="-688" y="15161"/>
                    <a:pt x="2912" y="18003"/>
                    <a:pt x="7112" y="19519"/>
                  </a:cubicBezTo>
                  <a:cubicBezTo>
                    <a:pt x="11312" y="21035"/>
                    <a:pt x="16112" y="21225"/>
                    <a:pt x="20912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44801" y="3411779"/>
              <a:ext cx="290240" cy="49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16" fill="norm" stroke="1" extrusionOk="0">
                  <a:moveTo>
                    <a:pt x="4465" y="2118"/>
                  </a:moveTo>
                  <a:cubicBezTo>
                    <a:pt x="4655" y="2672"/>
                    <a:pt x="4844" y="3226"/>
                    <a:pt x="5413" y="3447"/>
                  </a:cubicBezTo>
                  <a:cubicBezTo>
                    <a:pt x="5981" y="3669"/>
                    <a:pt x="6929" y="3558"/>
                    <a:pt x="7781" y="3337"/>
                  </a:cubicBezTo>
                  <a:cubicBezTo>
                    <a:pt x="8634" y="3115"/>
                    <a:pt x="9392" y="2783"/>
                    <a:pt x="10339" y="2118"/>
                  </a:cubicBezTo>
                  <a:cubicBezTo>
                    <a:pt x="11286" y="1454"/>
                    <a:pt x="12423" y="457"/>
                    <a:pt x="12518" y="124"/>
                  </a:cubicBezTo>
                  <a:cubicBezTo>
                    <a:pt x="12613" y="-208"/>
                    <a:pt x="11665" y="124"/>
                    <a:pt x="10813" y="1121"/>
                  </a:cubicBezTo>
                  <a:cubicBezTo>
                    <a:pt x="9960" y="2118"/>
                    <a:pt x="9202" y="3780"/>
                    <a:pt x="9013" y="6217"/>
                  </a:cubicBezTo>
                  <a:cubicBezTo>
                    <a:pt x="8823" y="8654"/>
                    <a:pt x="9202" y="11866"/>
                    <a:pt x="9202" y="14081"/>
                  </a:cubicBezTo>
                  <a:cubicBezTo>
                    <a:pt x="9202" y="16297"/>
                    <a:pt x="8823" y="17515"/>
                    <a:pt x="7971" y="18567"/>
                  </a:cubicBezTo>
                  <a:cubicBezTo>
                    <a:pt x="7118" y="19620"/>
                    <a:pt x="5792" y="20506"/>
                    <a:pt x="4655" y="20949"/>
                  </a:cubicBezTo>
                  <a:cubicBezTo>
                    <a:pt x="3518" y="21392"/>
                    <a:pt x="2571" y="21392"/>
                    <a:pt x="1813" y="21170"/>
                  </a:cubicBezTo>
                  <a:cubicBezTo>
                    <a:pt x="1055" y="20949"/>
                    <a:pt x="486" y="20506"/>
                    <a:pt x="202" y="19952"/>
                  </a:cubicBezTo>
                  <a:cubicBezTo>
                    <a:pt x="-82" y="19398"/>
                    <a:pt x="-82" y="18734"/>
                    <a:pt x="297" y="18180"/>
                  </a:cubicBezTo>
                  <a:cubicBezTo>
                    <a:pt x="676" y="17626"/>
                    <a:pt x="1434" y="17183"/>
                    <a:pt x="3234" y="16906"/>
                  </a:cubicBezTo>
                  <a:cubicBezTo>
                    <a:pt x="5034" y="16629"/>
                    <a:pt x="7876" y="16518"/>
                    <a:pt x="11097" y="16684"/>
                  </a:cubicBezTo>
                  <a:cubicBezTo>
                    <a:pt x="14318" y="16850"/>
                    <a:pt x="17918" y="17294"/>
                    <a:pt x="21518" y="17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229929" y="3629481"/>
              <a:ext cx="281119" cy="16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14531" y="9372"/>
                  </a:moveTo>
                  <a:cubicBezTo>
                    <a:pt x="13549" y="6242"/>
                    <a:pt x="12567" y="3112"/>
                    <a:pt x="11487" y="1390"/>
                  </a:cubicBezTo>
                  <a:cubicBezTo>
                    <a:pt x="10407" y="-332"/>
                    <a:pt x="9229" y="-645"/>
                    <a:pt x="7364" y="1546"/>
                  </a:cubicBezTo>
                  <a:cubicBezTo>
                    <a:pt x="5498" y="3738"/>
                    <a:pt x="2945" y="8433"/>
                    <a:pt x="1571" y="11564"/>
                  </a:cubicBezTo>
                  <a:cubicBezTo>
                    <a:pt x="196" y="14694"/>
                    <a:pt x="0" y="16259"/>
                    <a:pt x="0" y="17825"/>
                  </a:cubicBezTo>
                  <a:cubicBezTo>
                    <a:pt x="0" y="19390"/>
                    <a:pt x="196" y="20955"/>
                    <a:pt x="1767" y="20642"/>
                  </a:cubicBezTo>
                  <a:cubicBezTo>
                    <a:pt x="3338" y="20329"/>
                    <a:pt x="6284" y="18138"/>
                    <a:pt x="8051" y="16259"/>
                  </a:cubicBezTo>
                  <a:cubicBezTo>
                    <a:pt x="9818" y="14381"/>
                    <a:pt x="10407" y="12816"/>
                    <a:pt x="10800" y="11251"/>
                  </a:cubicBezTo>
                  <a:cubicBezTo>
                    <a:pt x="11193" y="9685"/>
                    <a:pt x="11389" y="8120"/>
                    <a:pt x="11389" y="8120"/>
                  </a:cubicBezTo>
                  <a:cubicBezTo>
                    <a:pt x="11389" y="8120"/>
                    <a:pt x="11193" y="9685"/>
                    <a:pt x="11193" y="11564"/>
                  </a:cubicBezTo>
                  <a:cubicBezTo>
                    <a:pt x="11193" y="13442"/>
                    <a:pt x="11389" y="15633"/>
                    <a:pt x="12567" y="17355"/>
                  </a:cubicBezTo>
                  <a:cubicBezTo>
                    <a:pt x="13745" y="19077"/>
                    <a:pt x="15905" y="20329"/>
                    <a:pt x="17575" y="20172"/>
                  </a:cubicBezTo>
                  <a:cubicBezTo>
                    <a:pt x="19244" y="20016"/>
                    <a:pt x="20422" y="18451"/>
                    <a:pt x="21600" y="1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518714" y="3610953"/>
              <a:ext cx="69002" cy="22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21600" y="2501"/>
                  </a:moveTo>
                  <a:cubicBezTo>
                    <a:pt x="19200" y="1519"/>
                    <a:pt x="16800" y="537"/>
                    <a:pt x="13600" y="169"/>
                  </a:cubicBezTo>
                  <a:cubicBezTo>
                    <a:pt x="10400" y="-199"/>
                    <a:pt x="6400" y="46"/>
                    <a:pt x="4000" y="783"/>
                  </a:cubicBezTo>
                  <a:cubicBezTo>
                    <a:pt x="1600" y="1519"/>
                    <a:pt x="800" y="2746"/>
                    <a:pt x="2000" y="4710"/>
                  </a:cubicBezTo>
                  <a:cubicBezTo>
                    <a:pt x="3200" y="6674"/>
                    <a:pt x="6400" y="9374"/>
                    <a:pt x="8800" y="11460"/>
                  </a:cubicBezTo>
                  <a:cubicBezTo>
                    <a:pt x="11200" y="13546"/>
                    <a:pt x="12800" y="15019"/>
                    <a:pt x="13600" y="16492"/>
                  </a:cubicBezTo>
                  <a:cubicBezTo>
                    <a:pt x="14400" y="17965"/>
                    <a:pt x="14400" y="19437"/>
                    <a:pt x="12400" y="20296"/>
                  </a:cubicBezTo>
                  <a:cubicBezTo>
                    <a:pt x="10400" y="21156"/>
                    <a:pt x="6400" y="21401"/>
                    <a:pt x="4000" y="20910"/>
                  </a:cubicBezTo>
                  <a:cubicBezTo>
                    <a:pt x="1600" y="20419"/>
                    <a:pt x="800" y="19192"/>
                    <a:pt x="400" y="17965"/>
                  </a:cubicBezTo>
                  <a:cubicBezTo>
                    <a:pt x="0" y="16737"/>
                    <a:pt x="0" y="15510"/>
                    <a:pt x="0" y="14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703935" y="3399321"/>
              <a:ext cx="98453" cy="4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7" fill="norm" stroke="1" extrusionOk="0">
                  <a:moveTo>
                    <a:pt x="18013" y="0"/>
                  </a:moveTo>
                  <a:cubicBezTo>
                    <a:pt x="13582" y="3535"/>
                    <a:pt x="9151" y="7069"/>
                    <a:pt x="6105" y="10276"/>
                  </a:cubicBezTo>
                  <a:cubicBezTo>
                    <a:pt x="3059" y="13484"/>
                    <a:pt x="1398" y="16364"/>
                    <a:pt x="567" y="18196"/>
                  </a:cubicBezTo>
                  <a:cubicBezTo>
                    <a:pt x="-264" y="20029"/>
                    <a:pt x="-264" y="20815"/>
                    <a:pt x="1121" y="21207"/>
                  </a:cubicBezTo>
                  <a:cubicBezTo>
                    <a:pt x="2505" y="21600"/>
                    <a:pt x="5274" y="21600"/>
                    <a:pt x="8874" y="21076"/>
                  </a:cubicBezTo>
                  <a:cubicBezTo>
                    <a:pt x="12474" y="20553"/>
                    <a:pt x="16905" y="19505"/>
                    <a:pt x="21336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672050" y="3613992"/>
              <a:ext cx="168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248281" y="3464250"/>
              <a:ext cx="263466" cy="43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77" fill="norm" stroke="1" extrusionOk="0">
                  <a:moveTo>
                    <a:pt x="15186" y="3944"/>
                  </a:moveTo>
                  <a:cubicBezTo>
                    <a:pt x="14982" y="3070"/>
                    <a:pt x="14778" y="2196"/>
                    <a:pt x="13963" y="2071"/>
                  </a:cubicBezTo>
                  <a:cubicBezTo>
                    <a:pt x="13148" y="1947"/>
                    <a:pt x="11722" y="2571"/>
                    <a:pt x="9582" y="4569"/>
                  </a:cubicBezTo>
                  <a:cubicBezTo>
                    <a:pt x="7443" y="6566"/>
                    <a:pt x="4590" y="9937"/>
                    <a:pt x="2858" y="12497"/>
                  </a:cubicBezTo>
                  <a:cubicBezTo>
                    <a:pt x="1126" y="15056"/>
                    <a:pt x="514" y="16804"/>
                    <a:pt x="209" y="17990"/>
                  </a:cubicBezTo>
                  <a:cubicBezTo>
                    <a:pt x="-97" y="19177"/>
                    <a:pt x="-97" y="19801"/>
                    <a:pt x="412" y="20363"/>
                  </a:cubicBezTo>
                  <a:cubicBezTo>
                    <a:pt x="922" y="20925"/>
                    <a:pt x="1941" y="21424"/>
                    <a:pt x="4080" y="21237"/>
                  </a:cubicBezTo>
                  <a:cubicBezTo>
                    <a:pt x="6220" y="21049"/>
                    <a:pt x="9480" y="20175"/>
                    <a:pt x="12639" y="18178"/>
                  </a:cubicBezTo>
                  <a:cubicBezTo>
                    <a:pt x="15797" y="16180"/>
                    <a:pt x="18854" y="13059"/>
                    <a:pt x="20178" y="10249"/>
                  </a:cubicBezTo>
                  <a:cubicBezTo>
                    <a:pt x="21503" y="7440"/>
                    <a:pt x="21095" y="4943"/>
                    <a:pt x="19975" y="3258"/>
                  </a:cubicBezTo>
                  <a:cubicBezTo>
                    <a:pt x="18854" y="1572"/>
                    <a:pt x="17020" y="698"/>
                    <a:pt x="15594" y="261"/>
                  </a:cubicBezTo>
                  <a:cubicBezTo>
                    <a:pt x="14167" y="-176"/>
                    <a:pt x="13148" y="-176"/>
                    <a:pt x="12639" y="1135"/>
                  </a:cubicBezTo>
                  <a:cubicBezTo>
                    <a:pt x="12129" y="2446"/>
                    <a:pt x="12129" y="5068"/>
                    <a:pt x="12129" y="7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554175" y="3483331"/>
              <a:ext cx="71797" cy="43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82" fill="norm" stroke="1" extrusionOk="0">
                  <a:moveTo>
                    <a:pt x="11044" y="10129"/>
                  </a:moveTo>
                  <a:cubicBezTo>
                    <a:pt x="8810" y="11253"/>
                    <a:pt x="6575" y="12377"/>
                    <a:pt x="5458" y="13937"/>
                  </a:cubicBezTo>
                  <a:cubicBezTo>
                    <a:pt x="4341" y="15498"/>
                    <a:pt x="4341" y="17496"/>
                    <a:pt x="3596" y="18931"/>
                  </a:cubicBezTo>
                  <a:cubicBezTo>
                    <a:pt x="2851" y="20367"/>
                    <a:pt x="1362" y="21241"/>
                    <a:pt x="617" y="21366"/>
                  </a:cubicBezTo>
                  <a:cubicBezTo>
                    <a:pt x="-128" y="21491"/>
                    <a:pt x="-128" y="20867"/>
                    <a:pt x="244" y="19119"/>
                  </a:cubicBezTo>
                  <a:cubicBezTo>
                    <a:pt x="617" y="17371"/>
                    <a:pt x="1362" y="14499"/>
                    <a:pt x="3596" y="11440"/>
                  </a:cubicBezTo>
                  <a:cubicBezTo>
                    <a:pt x="5831" y="8381"/>
                    <a:pt x="9555" y="5135"/>
                    <a:pt x="12906" y="3075"/>
                  </a:cubicBezTo>
                  <a:cubicBezTo>
                    <a:pt x="16258" y="1015"/>
                    <a:pt x="19238" y="141"/>
                    <a:pt x="20355" y="16"/>
                  </a:cubicBezTo>
                  <a:cubicBezTo>
                    <a:pt x="21472" y="-109"/>
                    <a:pt x="20727" y="515"/>
                    <a:pt x="19982" y="1452"/>
                  </a:cubicBezTo>
                  <a:cubicBezTo>
                    <a:pt x="19238" y="2388"/>
                    <a:pt x="18493" y="3637"/>
                    <a:pt x="17748" y="4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574665" y="3705994"/>
              <a:ext cx="133775" cy="25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08" fill="norm" stroke="1" extrusionOk="0">
                  <a:moveTo>
                    <a:pt x="1524" y="8424"/>
                  </a:moveTo>
                  <a:cubicBezTo>
                    <a:pt x="1124" y="6048"/>
                    <a:pt x="724" y="3672"/>
                    <a:pt x="1324" y="2160"/>
                  </a:cubicBezTo>
                  <a:cubicBezTo>
                    <a:pt x="1924" y="648"/>
                    <a:pt x="3524" y="0"/>
                    <a:pt x="6124" y="0"/>
                  </a:cubicBezTo>
                  <a:cubicBezTo>
                    <a:pt x="8724" y="0"/>
                    <a:pt x="12324" y="648"/>
                    <a:pt x="15324" y="2916"/>
                  </a:cubicBezTo>
                  <a:cubicBezTo>
                    <a:pt x="18324" y="5184"/>
                    <a:pt x="20724" y="9072"/>
                    <a:pt x="20924" y="12312"/>
                  </a:cubicBezTo>
                  <a:cubicBezTo>
                    <a:pt x="21124" y="15552"/>
                    <a:pt x="19124" y="18144"/>
                    <a:pt x="15724" y="19656"/>
                  </a:cubicBezTo>
                  <a:cubicBezTo>
                    <a:pt x="12324" y="21168"/>
                    <a:pt x="7524" y="21600"/>
                    <a:pt x="4324" y="21492"/>
                  </a:cubicBezTo>
                  <a:cubicBezTo>
                    <a:pt x="1124" y="21384"/>
                    <a:pt x="-476" y="20736"/>
                    <a:pt x="124" y="19116"/>
                  </a:cubicBezTo>
                  <a:cubicBezTo>
                    <a:pt x="724" y="17496"/>
                    <a:pt x="3524" y="14904"/>
                    <a:pt x="6324" y="12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791409" y="3680083"/>
              <a:ext cx="115003" cy="22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6829"/>
                  </a:moveTo>
                  <a:cubicBezTo>
                    <a:pt x="19200" y="4645"/>
                    <a:pt x="16800" y="2461"/>
                    <a:pt x="14400" y="1247"/>
                  </a:cubicBezTo>
                  <a:cubicBezTo>
                    <a:pt x="12000" y="34"/>
                    <a:pt x="9600" y="-209"/>
                    <a:pt x="7440" y="155"/>
                  </a:cubicBezTo>
                  <a:cubicBezTo>
                    <a:pt x="5280" y="519"/>
                    <a:pt x="3360" y="1490"/>
                    <a:pt x="2400" y="3189"/>
                  </a:cubicBezTo>
                  <a:cubicBezTo>
                    <a:pt x="1440" y="4888"/>
                    <a:pt x="1440" y="7315"/>
                    <a:pt x="3600" y="9378"/>
                  </a:cubicBezTo>
                  <a:cubicBezTo>
                    <a:pt x="5760" y="11440"/>
                    <a:pt x="10080" y="13139"/>
                    <a:pt x="13200" y="14717"/>
                  </a:cubicBezTo>
                  <a:cubicBezTo>
                    <a:pt x="16320" y="16294"/>
                    <a:pt x="18240" y="17751"/>
                    <a:pt x="18240" y="18843"/>
                  </a:cubicBezTo>
                  <a:cubicBezTo>
                    <a:pt x="18240" y="19935"/>
                    <a:pt x="16320" y="20663"/>
                    <a:pt x="13920" y="21027"/>
                  </a:cubicBezTo>
                  <a:cubicBezTo>
                    <a:pt x="11520" y="21391"/>
                    <a:pt x="8640" y="21391"/>
                    <a:pt x="6240" y="21027"/>
                  </a:cubicBezTo>
                  <a:cubicBezTo>
                    <a:pt x="3840" y="20663"/>
                    <a:pt x="1920" y="19935"/>
                    <a:pt x="0" y="19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921745" y="3700607"/>
              <a:ext cx="168672" cy="20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0289"/>
                  </a:moveTo>
                  <a:cubicBezTo>
                    <a:pt x="4255" y="9209"/>
                    <a:pt x="8509" y="8129"/>
                    <a:pt x="11127" y="7049"/>
                  </a:cubicBezTo>
                  <a:cubicBezTo>
                    <a:pt x="13745" y="5969"/>
                    <a:pt x="14727" y="4889"/>
                    <a:pt x="15382" y="3674"/>
                  </a:cubicBezTo>
                  <a:cubicBezTo>
                    <a:pt x="16036" y="2459"/>
                    <a:pt x="16364" y="1109"/>
                    <a:pt x="15709" y="434"/>
                  </a:cubicBezTo>
                  <a:cubicBezTo>
                    <a:pt x="15055" y="-241"/>
                    <a:pt x="13418" y="-241"/>
                    <a:pt x="11455" y="1244"/>
                  </a:cubicBezTo>
                  <a:cubicBezTo>
                    <a:pt x="9491" y="2729"/>
                    <a:pt x="7200" y="5699"/>
                    <a:pt x="5564" y="8939"/>
                  </a:cubicBezTo>
                  <a:cubicBezTo>
                    <a:pt x="3927" y="12179"/>
                    <a:pt x="2945" y="15689"/>
                    <a:pt x="2945" y="17984"/>
                  </a:cubicBezTo>
                  <a:cubicBezTo>
                    <a:pt x="2945" y="20279"/>
                    <a:pt x="3927" y="21359"/>
                    <a:pt x="7200" y="21359"/>
                  </a:cubicBezTo>
                  <a:cubicBezTo>
                    <a:pt x="10473" y="21359"/>
                    <a:pt x="16036" y="20279"/>
                    <a:pt x="21600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128750" y="3713661"/>
              <a:ext cx="153338" cy="23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0"/>
                  </a:moveTo>
                  <a:cubicBezTo>
                    <a:pt x="3240" y="1174"/>
                    <a:pt x="6480" y="2348"/>
                    <a:pt x="9360" y="5283"/>
                  </a:cubicBezTo>
                  <a:cubicBezTo>
                    <a:pt x="12240" y="8217"/>
                    <a:pt x="14760" y="12913"/>
                    <a:pt x="15660" y="15848"/>
                  </a:cubicBezTo>
                  <a:cubicBezTo>
                    <a:pt x="16560" y="18783"/>
                    <a:pt x="15840" y="19957"/>
                    <a:pt x="14580" y="20661"/>
                  </a:cubicBezTo>
                  <a:cubicBezTo>
                    <a:pt x="13320" y="21365"/>
                    <a:pt x="11520" y="21600"/>
                    <a:pt x="9900" y="19839"/>
                  </a:cubicBezTo>
                  <a:cubicBezTo>
                    <a:pt x="8280" y="18078"/>
                    <a:pt x="6840" y="14322"/>
                    <a:pt x="6120" y="11857"/>
                  </a:cubicBezTo>
                  <a:cubicBezTo>
                    <a:pt x="5400" y="9391"/>
                    <a:pt x="5400" y="8217"/>
                    <a:pt x="7020" y="6809"/>
                  </a:cubicBezTo>
                  <a:cubicBezTo>
                    <a:pt x="8640" y="5400"/>
                    <a:pt x="11880" y="3757"/>
                    <a:pt x="14580" y="2700"/>
                  </a:cubicBezTo>
                  <a:cubicBezTo>
                    <a:pt x="17280" y="1643"/>
                    <a:pt x="19440" y="1174"/>
                    <a:pt x="21600" y="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297420" y="3457229"/>
              <a:ext cx="558653" cy="46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57" fill="norm" stroke="1" extrusionOk="0">
                  <a:moveTo>
                    <a:pt x="0" y="12065"/>
                  </a:moveTo>
                  <a:cubicBezTo>
                    <a:pt x="493" y="12065"/>
                    <a:pt x="986" y="12065"/>
                    <a:pt x="1233" y="12357"/>
                  </a:cubicBezTo>
                  <a:cubicBezTo>
                    <a:pt x="1479" y="12649"/>
                    <a:pt x="1479" y="13233"/>
                    <a:pt x="1479" y="14167"/>
                  </a:cubicBezTo>
                  <a:cubicBezTo>
                    <a:pt x="1479" y="15101"/>
                    <a:pt x="1479" y="16385"/>
                    <a:pt x="1479" y="17378"/>
                  </a:cubicBezTo>
                  <a:cubicBezTo>
                    <a:pt x="1479" y="18370"/>
                    <a:pt x="1479" y="19071"/>
                    <a:pt x="1726" y="19363"/>
                  </a:cubicBezTo>
                  <a:cubicBezTo>
                    <a:pt x="1973" y="19655"/>
                    <a:pt x="2466" y="19538"/>
                    <a:pt x="2959" y="18837"/>
                  </a:cubicBezTo>
                  <a:cubicBezTo>
                    <a:pt x="3452" y="18137"/>
                    <a:pt x="3945" y="16852"/>
                    <a:pt x="4241" y="15918"/>
                  </a:cubicBezTo>
                  <a:cubicBezTo>
                    <a:pt x="4537" y="14984"/>
                    <a:pt x="4636" y="14401"/>
                    <a:pt x="4833" y="13817"/>
                  </a:cubicBezTo>
                  <a:cubicBezTo>
                    <a:pt x="5030" y="13233"/>
                    <a:pt x="5326" y="12649"/>
                    <a:pt x="5573" y="12708"/>
                  </a:cubicBezTo>
                  <a:cubicBezTo>
                    <a:pt x="5819" y="12766"/>
                    <a:pt x="6016" y="13467"/>
                    <a:pt x="6214" y="14109"/>
                  </a:cubicBezTo>
                  <a:cubicBezTo>
                    <a:pt x="6411" y="14751"/>
                    <a:pt x="6608" y="15335"/>
                    <a:pt x="6904" y="15802"/>
                  </a:cubicBezTo>
                  <a:cubicBezTo>
                    <a:pt x="7200" y="16269"/>
                    <a:pt x="7595" y="16619"/>
                    <a:pt x="8038" y="16736"/>
                  </a:cubicBezTo>
                  <a:cubicBezTo>
                    <a:pt x="8482" y="16852"/>
                    <a:pt x="8975" y="16736"/>
                    <a:pt x="9468" y="16444"/>
                  </a:cubicBezTo>
                  <a:cubicBezTo>
                    <a:pt x="9962" y="16152"/>
                    <a:pt x="10455" y="15685"/>
                    <a:pt x="10849" y="14984"/>
                  </a:cubicBezTo>
                  <a:cubicBezTo>
                    <a:pt x="11244" y="14284"/>
                    <a:pt x="11540" y="13350"/>
                    <a:pt x="11441" y="12883"/>
                  </a:cubicBezTo>
                  <a:cubicBezTo>
                    <a:pt x="11342" y="12416"/>
                    <a:pt x="10849" y="12416"/>
                    <a:pt x="10208" y="13000"/>
                  </a:cubicBezTo>
                  <a:cubicBezTo>
                    <a:pt x="9567" y="13583"/>
                    <a:pt x="8778" y="14751"/>
                    <a:pt x="8334" y="15627"/>
                  </a:cubicBezTo>
                  <a:cubicBezTo>
                    <a:pt x="7890" y="16502"/>
                    <a:pt x="7792" y="17086"/>
                    <a:pt x="7742" y="17670"/>
                  </a:cubicBezTo>
                  <a:cubicBezTo>
                    <a:pt x="7693" y="18254"/>
                    <a:pt x="7693" y="18837"/>
                    <a:pt x="7940" y="19363"/>
                  </a:cubicBezTo>
                  <a:cubicBezTo>
                    <a:pt x="8186" y="19888"/>
                    <a:pt x="8679" y="20355"/>
                    <a:pt x="9764" y="20355"/>
                  </a:cubicBezTo>
                  <a:cubicBezTo>
                    <a:pt x="10849" y="20355"/>
                    <a:pt x="12526" y="19888"/>
                    <a:pt x="13907" y="19129"/>
                  </a:cubicBezTo>
                  <a:cubicBezTo>
                    <a:pt x="15288" y="18370"/>
                    <a:pt x="16373" y="17320"/>
                    <a:pt x="17014" y="16502"/>
                  </a:cubicBezTo>
                  <a:cubicBezTo>
                    <a:pt x="17655" y="15685"/>
                    <a:pt x="17852" y="15101"/>
                    <a:pt x="17655" y="14751"/>
                  </a:cubicBezTo>
                  <a:cubicBezTo>
                    <a:pt x="17458" y="14401"/>
                    <a:pt x="16866" y="14284"/>
                    <a:pt x="16126" y="14751"/>
                  </a:cubicBezTo>
                  <a:cubicBezTo>
                    <a:pt x="15386" y="15218"/>
                    <a:pt x="14499" y="16269"/>
                    <a:pt x="13956" y="17144"/>
                  </a:cubicBezTo>
                  <a:cubicBezTo>
                    <a:pt x="13414" y="18020"/>
                    <a:pt x="13216" y="18721"/>
                    <a:pt x="13118" y="19363"/>
                  </a:cubicBezTo>
                  <a:cubicBezTo>
                    <a:pt x="13019" y="20005"/>
                    <a:pt x="13019" y="20589"/>
                    <a:pt x="13266" y="20939"/>
                  </a:cubicBezTo>
                  <a:cubicBezTo>
                    <a:pt x="13512" y="21289"/>
                    <a:pt x="14005" y="21406"/>
                    <a:pt x="14795" y="20997"/>
                  </a:cubicBezTo>
                  <a:cubicBezTo>
                    <a:pt x="15584" y="20589"/>
                    <a:pt x="16668" y="19655"/>
                    <a:pt x="17753" y="17378"/>
                  </a:cubicBezTo>
                  <a:cubicBezTo>
                    <a:pt x="18838" y="15101"/>
                    <a:pt x="19923" y="11482"/>
                    <a:pt x="20564" y="8738"/>
                  </a:cubicBezTo>
                  <a:cubicBezTo>
                    <a:pt x="21205" y="5994"/>
                    <a:pt x="21403" y="4126"/>
                    <a:pt x="21501" y="2725"/>
                  </a:cubicBezTo>
                  <a:cubicBezTo>
                    <a:pt x="21600" y="1324"/>
                    <a:pt x="21600" y="390"/>
                    <a:pt x="21304" y="98"/>
                  </a:cubicBezTo>
                  <a:cubicBezTo>
                    <a:pt x="21008" y="-194"/>
                    <a:pt x="20416" y="156"/>
                    <a:pt x="19923" y="1265"/>
                  </a:cubicBezTo>
                  <a:cubicBezTo>
                    <a:pt x="19430" y="2375"/>
                    <a:pt x="19036" y="4243"/>
                    <a:pt x="18838" y="6870"/>
                  </a:cubicBezTo>
                  <a:cubicBezTo>
                    <a:pt x="18641" y="9497"/>
                    <a:pt x="18641" y="12883"/>
                    <a:pt x="18888" y="15160"/>
                  </a:cubicBezTo>
                  <a:cubicBezTo>
                    <a:pt x="19134" y="17436"/>
                    <a:pt x="19627" y="18604"/>
                    <a:pt x="20121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13364" y="3901159"/>
              <a:ext cx="2936401" cy="7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733" y="21327"/>
                    <a:pt x="1466" y="21327"/>
                    <a:pt x="2209" y="21327"/>
                  </a:cubicBezTo>
                  <a:cubicBezTo>
                    <a:pt x="2951" y="21327"/>
                    <a:pt x="3703" y="21327"/>
                    <a:pt x="4437" y="20955"/>
                  </a:cubicBezTo>
                  <a:cubicBezTo>
                    <a:pt x="5170" y="20582"/>
                    <a:pt x="5884" y="19837"/>
                    <a:pt x="6580" y="19093"/>
                  </a:cubicBezTo>
                  <a:cubicBezTo>
                    <a:pt x="7275" y="18348"/>
                    <a:pt x="7952" y="17603"/>
                    <a:pt x="8648" y="16486"/>
                  </a:cubicBezTo>
                  <a:cubicBezTo>
                    <a:pt x="9343" y="15368"/>
                    <a:pt x="10057" y="13879"/>
                    <a:pt x="10800" y="12389"/>
                  </a:cubicBezTo>
                  <a:cubicBezTo>
                    <a:pt x="11543" y="10899"/>
                    <a:pt x="12313" y="9410"/>
                    <a:pt x="13084" y="7920"/>
                  </a:cubicBezTo>
                  <a:cubicBezTo>
                    <a:pt x="13855" y="6430"/>
                    <a:pt x="14626" y="4941"/>
                    <a:pt x="15396" y="3824"/>
                  </a:cubicBezTo>
                  <a:cubicBezTo>
                    <a:pt x="16167" y="2706"/>
                    <a:pt x="16938" y="1961"/>
                    <a:pt x="17671" y="1217"/>
                  </a:cubicBezTo>
                  <a:cubicBezTo>
                    <a:pt x="18404" y="472"/>
                    <a:pt x="19100" y="-273"/>
                    <a:pt x="19748" y="99"/>
                  </a:cubicBezTo>
                  <a:cubicBezTo>
                    <a:pt x="20397" y="472"/>
                    <a:pt x="20998" y="1961"/>
                    <a:pt x="21600" y="3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018103" y="3744329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018103" y="385166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146553" y="3785921"/>
              <a:ext cx="240191" cy="71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41" fill="norm" stroke="1" extrusionOk="0">
                  <a:moveTo>
                    <a:pt x="2601" y="591"/>
                  </a:moveTo>
                  <a:cubicBezTo>
                    <a:pt x="1692" y="2276"/>
                    <a:pt x="782" y="3962"/>
                    <a:pt x="328" y="5034"/>
                  </a:cubicBezTo>
                  <a:cubicBezTo>
                    <a:pt x="-127" y="6106"/>
                    <a:pt x="-127" y="6566"/>
                    <a:pt x="441" y="6872"/>
                  </a:cubicBezTo>
                  <a:cubicBezTo>
                    <a:pt x="1010" y="7179"/>
                    <a:pt x="2147" y="7332"/>
                    <a:pt x="4875" y="6604"/>
                  </a:cubicBezTo>
                  <a:cubicBezTo>
                    <a:pt x="7604" y="5876"/>
                    <a:pt x="11924" y="4268"/>
                    <a:pt x="14425" y="3272"/>
                  </a:cubicBezTo>
                  <a:cubicBezTo>
                    <a:pt x="16926" y="2276"/>
                    <a:pt x="17608" y="1893"/>
                    <a:pt x="18290" y="1357"/>
                  </a:cubicBezTo>
                  <a:cubicBezTo>
                    <a:pt x="18972" y="821"/>
                    <a:pt x="19654" y="132"/>
                    <a:pt x="19654" y="17"/>
                  </a:cubicBezTo>
                  <a:cubicBezTo>
                    <a:pt x="19654" y="-98"/>
                    <a:pt x="18972" y="362"/>
                    <a:pt x="18858" y="1396"/>
                  </a:cubicBezTo>
                  <a:cubicBezTo>
                    <a:pt x="18745" y="2430"/>
                    <a:pt x="19199" y="4038"/>
                    <a:pt x="19881" y="6413"/>
                  </a:cubicBezTo>
                  <a:cubicBezTo>
                    <a:pt x="20564" y="8787"/>
                    <a:pt x="21473" y="11928"/>
                    <a:pt x="21359" y="14417"/>
                  </a:cubicBezTo>
                  <a:cubicBezTo>
                    <a:pt x="21246" y="16906"/>
                    <a:pt x="20109" y="18745"/>
                    <a:pt x="18972" y="19817"/>
                  </a:cubicBezTo>
                  <a:cubicBezTo>
                    <a:pt x="17835" y="20889"/>
                    <a:pt x="16698" y="21196"/>
                    <a:pt x="15448" y="21349"/>
                  </a:cubicBezTo>
                  <a:cubicBezTo>
                    <a:pt x="14197" y="21502"/>
                    <a:pt x="12833" y="21502"/>
                    <a:pt x="11128" y="21042"/>
                  </a:cubicBezTo>
                  <a:cubicBezTo>
                    <a:pt x="9422" y="20583"/>
                    <a:pt x="7376" y="19664"/>
                    <a:pt x="7035" y="18745"/>
                  </a:cubicBezTo>
                  <a:cubicBezTo>
                    <a:pt x="6694" y="17825"/>
                    <a:pt x="8058" y="16906"/>
                    <a:pt x="9309" y="16293"/>
                  </a:cubicBezTo>
                  <a:cubicBezTo>
                    <a:pt x="10559" y="15681"/>
                    <a:pt x="11696" y="15374"/>
                    <a:pt x="12833" y="15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172319" y="3510383"/>
              <a:ext cx="141481" cy="20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32" fill="norm" stroke="1" extrusionOk="0">
                  <a:moveTo>
                    <a:pt x="7467" y="7706"/>
                  </a:moveTo>
                  <a:cubicBezTo>
                    <a:pt x="5924" y="10406"/>
                    <a:pt x="4382" y="13106"/>
                    <a:pt x="3032" y="15671"/>
                  </a:cubicBezTo>
                  <a:cubicBezTo>
                    <a:pt x="1682" y="18236"/>
                    <a:pt x="524" y="20666"/>
                    <a:pt x="139" y="21071"/>
                  </a:cubicBezTo>
                  <a:cubicBezTo>
                    <a:pt x="-247" y="21476"/>
                    <a:pt x="139" y="19856"/>
                    <a:pt x="1682" y="16481"/>
                  </a:cubicBezTo>
                  <a:cubicBezTo>
                    <a:pt x="3224" y="13106"/>
                    <a:pt x="5924" y="7976"/>
                    <a:pt x="7853" y="4736"/>
                  </a:cubicBezTo>
                  <a:cubicBezTo>
                    <a:pt x="9782" y="1496"/>
                    <a:pt x="10939" y="146"/>
                    <a:pt x="12289" y="11"/>
                  </a:cubicBezTo>
                  <a:cubicBezTo>
                    <a:pt x="13639" y="-124"/>
                    <a:pt x="15182" y="956"/>
                    <a:pt x="16146" y="3251"/>
                  </a:cubicBezTo>
                  <a:cubicBezTo>
                    <a:pt x="17110" y="5546"/>
                    <a:pt x="17496" y="9056"/>
                    <a:pt x="18267" y="11486"/>
                  </a:cubicBezTo>
                  <a:cubicBezTo>
                    <a:pt x="19039" y="13916"/>
                    <a:pt x="20196" y="15266"/>
                    <a:pt x="21353" y="16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498762" y="3905332"/>
              <a:ext cx="98711" cy="26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9" fill="norm" stroke="1" extrusionOk="0">
                  <a:moveTo>
                    <a:pt x="11423" y="0"/>
                  </a:moveTo>
                  <a:cubicBezTo>
                    <a:pt x="8654" y="4569"/>
                    <a:pt x="5884" y="9138"/>
                    <a:pt x="3946" y="12254"/>
                  </a:cubicBezTo>
                  <a:cubicBezTo>
                    <a:pt x="2007" y="15369"/>
                    <a:pt x="900" y="17031"/>
                    <a:pt x="346" y="18381"/>
                  </a:cubicBezTo>
                  <a:cubicBezTo>
                    <a:pt x="-208" y="19731"/>
                    <a:pt x="-208" y="20769"/>
                    <a:pt x="1177" y="21185"/>
                  </a:cubicBezTo>
                  <a:cubicBezTo>
                    <a:pt x="2561" y="21600"/>
                    <a:pt x="5330" y="21392"/>
                    <a:pt x="8930" y="20458"/>
                  </a:cubicBezTo>
                  <a:cubicBezTo>
                    <a:pt x="12530" y="19523"/>
                    <a:pt x="16961" y="17862"/>
                    <a:pt x="2139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474803" y="4043335"/>
              <a:ext cx="107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597472" y="4051002"/>
              <a:ext cx="130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658807" y="4012668"/>
              <a:ext cx="766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750809" y="4005001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900913" y="3767329"/>
              <a:ext cx="49235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7566" y="2900"/>
                    <a:pt x="14326" y="5800"/>
                    <a:pt x="10546" y="8850"/>
                  </a:cubicBezTo>
                  <a:cubicBezTo>
                    <a:pt x="6766" y="11900"/>
                    <a:pt x="2446" y="15100"/>
                    <a:pt x="826" y="17250"/>
                  </a:cubicBezTo>
                  <a:cubicBezTo>
                    <a:pt x="-794" y="19400"/>
                    <a:pt x="286" y="20500"/>
                    <a:pt x="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054444" y="3920666"/>
              <a:ext cx="7970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10928" y="0"/>
                  </a:moveTo>
                  <a:cubicBezTo>
                    <a:pt x="7553" y="4985"/>
                    <a:pt x="4178" y="9969"/>
                    <a:pt x="2153" y="13385"/>
                  </a:cubicBezTo>
                  <a:cubicBezTo>
                    <a:pt x="128" y="16800"/>
                    <a:pt x="-547" y="18646"/>
                    <a:pt x="466" y="19846"/>
                  </a:cubicBezTo>
                  <a:cubicBezTo>
                    <a:pt x="1478" y="21046"/>
                    <a:pt x="4178" y="21600"/>
                    <a:pt x="6878" y="21600"/>
                  </a:cubicBezTo>
                  <a:cubicBezTo>
                    <a:pt x="9578" y="21600"/>
                    <a:pt x="12278" y="21046"/>
                    <a:pt x="14640" y="20400"/>
                  </a:cubicBezTo>
                  <a:cubicBezTo>
                    <a:pt x="17003" y="19754"/>
                    <a:pt x="19028" y="19015"/>
                    <a:pt x="21053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049816" y="4066336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732164" y="3920666"/>
              <a:ext cx="17633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716830" y="4005001"/>
              <a:ext cx="20700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269581" y="3849109"/>
              <a:ext cx="167420" cy="56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4815" y="98"/>
                  </a:moveTo>
                  <a:cubicBezTo>
                    <a:pt x="3506" y="1080"/>
                    <a:pt x="2197" y="2062"/>
                    <a:pt x="1379" y="3044"/>
                  </a:cubicBezTo>
                  <a:cubicBezTo>
                    <a:pt x="561" y="4025"/>
                    <a:pt x="233" y="5007"/>
                    <a:pt x="70" y="5744"/>
                  </a:cubicBezTo>
                  <a:cubicBezTo>
                    <a:pt x="-94" y="6480"/>
                    <a:pt x="-94" y="6971"/>
                    <a:pt x="1542" y="7216"/>
                  </a:cubicBezTo>
                  <a:cubicBezTo>
                    <a:pt x="3179" y="7462"/>
                    <a:pt x="6451" y="7462"/>
                    <a:pt x="9561" y="6676"/>
                  </a:cubicBezTo>
                  <a:cubicBezTo>
                    <a:pt x="12670" y="5891"/>
                    <a:pt x="15615" y="4320"/>
                    <a:pt x="17579" y="3240"/>
                  </a:cubicBezTo>
                  <a:cubicBezTo>
                    <a:pt x="19542" y="2160"/>
                    <a:pt x="20524" y="1571"/>
                    <a:pt x="21015" y="1031"/>
                  </a:cubicBezTo>
                  <a:cubicBezTo>
                    <a:pt x="21506" y="491"/>
                    <a:pt x="21506" y="0"/>
                    <a:pt x="21342" y="0"/>
                  </a:cubicBezTo>
                  <a:cubicBezTo>
                    <a:pt x="21179" y="0"/>
                    <a:pt x="20851" y="491"/>
                    <a:pt x="20851" y="2160"/>
                  </a:cubicBezTo>
                  <a:cubicBezTo>
                    <a:pt x="20851" y="3829"/>
                    <a:pt x="21179" y="6676"/>
                    <a:pt x="21179" y="9720"/>
                  </a:cubicBezTo>
                  <a:cubicBezTo>
                    <a:pt x="21179" y="12764"/>
                    <a:pt x="20851" y="16004"/>
                    <a:pt x="20197" y="17918"/>
                  </a:cubicBezTo>
                  <a:cubicBezTo>
                    <a:pt x="19542" y="19833"/>
                    <a:pt x="18561" y="20422"/>
                    <a:pt x="17415" y="20864"/>
                  </a:cubicBezTo>
                  <a:cubicBezTo>
                    <a:pt x="16270" y="21305"/>
                    <a:pt x="14961" y="21600"/>
                    <a:pt x="13651" y="21600"/>
                  </a:cubicBezTo>
                  <a:cubicBezTo>
                    <a:pt x="12342" y="21600"/>
                    <a:pt x="11033" y="21305"/>
                    <a:pt x="9070" y="20569"/>
                  </a:cubicBezTo>
                  <a:cubicBezTo>
                    <a:pt x="7106" y="19833"/>
                    <a:pt x="4488" y="18655"/>
                    <a:pt x="3342" y="17820"/>
                  </a:cubicBezTo>
                  <a:cubicBezTo>
                    <a:pt x="2197" y="16985"/>
                    <a:pt x="2524" y="16495"/>
                    <a:pt x="3342" y="16102"/>
                  </a:cubicBezTo>
                  <a:cubicBezTo>
                    <a:pt x="4161" y="15709"/>
                    <a:pt x="5470" y="15415"/>
                    <a:pt x="6779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555072" y="3997334"/>
              <a:ext cx="104781" cy="26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2117" y="0"/>
                  </a:moveTo>
                  <a:cubicBezTo>
                    <a:pt x="8429" y="5192"/>
                    <a:pt x="4741" y="10385"/>
                    <a:pt x="2634" y="13500"/>
                  </a:cubicBezTo>
                  <a:cubicBezTo>
                    <a:pt x="527" y="16615"/>
                    <a:pt x="0" y="17654"/>
                    <a:pt x="0" y="18692"/>
                  </a:cubicBezTo>
                  <a:cubicBezTo>
                    <a:pt x="0" y="19731"/>
                    <a:pt x="527" y="20769"/>
                    <a:pt x="3424" y="21185"/>
                  </a:cubicBezTo>
                  <a:cubicBezTo>
                    <a:pt x="6322" y="21600"/>
                    <a:pt x="11590" y="21392"/>
                    <a:pt x="15015" y="20873"/>
                  </a:cubicBezTo>
                  <a:cubicBezTo>
                    <a:pt x="18439" y="20354"/>
                    <a:pt x="20020" y="19523"/>
                    <a:pt x="2160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529516" y="4112337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526380" y="5151851"/>
              <a:ext cx="391010" cy="275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21600" y="85"/>
                  </a:moveTo>
                  <a:cubicBezTo>
                    <a:pt x="20753" y="25"/>
                    <a:pt x="19906" y="-35"/>
                    <a:pt x="19482" y="25"/>
                  </a:cubicBezTo>
                  <a:cubicBezTo>
                    <a:pt x="19059" y="85"/>
                    <a:pt x="19059" y="265"/>
                    <a:pt x="18847" y="695"/>
                  </a:cubicBezTo>
                  <a:cubicBezTo>
                    <a:pt x="18635" y="1125"/>
                    <a:pt x="18212" y="1805"/>
                    <a:pt x="18000" y="2565"/>
                  </a:cubicBezTo>
                  <a:cubicBezTo>
                    <a:pt x="17788" y="3325"/>
                    <a:pt x="17788" y="4165"/>
                    <a:pt x="17718" y="4935"/>
                  </a:cubicBezTo>
                  <a:cubicBezTo>
                    <a:pt x="17647" y="5705"/>
                    <a:pt x="17506" y="6405"/>
                    <a:pt x="17294" y="7055"/>
                  </a:cubicBezTo>
                  <a:cubicBezTo>
                    <a:pt x="17082" y="7705"/>
                    <a:pt x="16800" y="8305"/>
                    <a:pt x="16306" y="8935"/>
                  </a:cubicBezTo>
                  <a:cubicBezTo>
                    <a:pt x="15812" y="9565"/>
                    <a:pt x="15106" y="10225"/>
                    <a:pt x="14188" y="10945"/>
                  </a:cubicBezTo>
                  <a:cubicBezTo>
                    <a:pt x="13271" y="11665"/>
                    <a:pt x="12141" y="12445"/>
                    <a:pt x="11082" y="13145"/>
                  </a:cubicBezTo>
                  <a:cubicBezTo>
                    <a:pt x="10024" y="13845"/>
                    <a:pt x="9035" y="14465"/>
                    <a:pt x="8118" y="15125"/>
                  </a:cubicBezTo>
                  <a:cubicBezTo>
                    <a:pt x="7200" y="15785"/>
                    <a:pt x="6353" y="16485"/>
                    <a:pt x="5647" y="17205"/>
                  </a:cubicBezTo>
                  <a:cubicBezTo>
                    <a:pt x="4941" y="17925"/>
                    <a:pt x="4376" y="18665"/>
                    <a:pt x="3741" y="19315"/>
                  </a:cubicBezTo>
                  <a:cubicBezTo>
                    <a:pt x="3106" y="19965"/>
                    <a:pt x="2400" y="20525"/>
                    <a:pt x="1765" y="20885"/>
                  </a:cubicBezTo>
                  <a:cubicBezTo>
                    <a:pt x="1129" y="21245"/>
                    <a:pt x="565" y="21405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434378" y="7731695"/>
              <a:ext cx="4454435" cy="25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3221"/>
                  </a:moveTo>
                  <a:cubicBezTo>
                    <a:pt x="37" y="2130"/>
                    <a:pt x="74" y="1039"/>
                    <a:pt x="235" y="493"/>
                  </a:cubicBezTo>
                  <a:cubicBezTo>
                    <a:pt x="397" y="-52"/>
                    <a:pt x="682" y="-52"/>
                    <a:pt x="1084" y="57"/>
                  </a:cubicBezTo>
                  <a:cubicBezTo>
                    <a:pt x="1487" y="166"/>
                    <a:pt x="2008" y="384"/>
                    <a:pt x="2534" y="493"/>
                  </a:cubicBezTo>
                  <a:cubicBezTo>
                    <a:pt x="3061" y="603"/>
                    <a:pt x="3594" y="603"/>
                    <a:pt x="4083" y="712"/>
                  </a:cubicBezTo>
                  <a:cubicBezTo>
                    <a:pt x="4573" y="821"/>
                    <a:pt x="5019" y="1039"/>
                    <a:pt x="5484" y="1475"/>
                  </a:cubicBezTo>
                  <a:cubicBezTo>
                    <a:pt x="5948" y="1912"/>
                    <a:pt x="6432" y="2566"/>
                    <a:pt x="6878" y="3112"/>
                  </a:cubicBezTo>
                  <a:cubicBezTo>
                    <a:pt x="7324" y="3657"/>
                    <a:pt x="7733" y="4093"/>
                    <a:pt x="8173" y="4639"/>
                  </a:cubicBezTo>
                  <a:cubicBezTo>
                    <a:pt x="8613" y="5184"/>
                    <a:pt x="9084" y="5839"/>
                    <a:pt x="9567" y="6384"/>
                  </a:cubicBezTo>
                  <a:cubicBezTo>
                    <a:pt x="10050" y="6930"/>
                    <a:pt x="10546" y="7366"/>
                    <a:pt x="11035" y="7803"/>
                  </a:cubicBezTo>
                  <a:cubicBezTo>
                    <a:pt x="11525" y="8239"/>
                    <a:pt x="12008" y="8675"/>
                    <a:pt x="12492" y="9003"/>
                  </a:cubicBezTo>
                  <a:cubicBezTo>
                    <a:pt x="12975" y="9330"/>
                    <a:pt x="13458" y="9548"/>
                    <a:pt x="13935" y="9875"/>
                  </a:cubicBezTo>
                  <a:cubicBezTo>
                    <a:pt x="14412" y="10203"/>
                    <a:pt x="14883" y="10639"/>
                    <a:pt x="15336" y="10966"/>
                  </a:cubicBezTo>
                  <a:cubicBezTo>
                    <a:pt x="15788" y="11293"/>
                    <a:pt x="16222" y="11512"/>
                    <a:pt x="16686" y="11839"/>
                  </a:cubicBezTo>
                  <a:cubicBezTo>
                    <a:pt x="17151" y="12166"/>
                    <a:pt x="17647" y="12603"/>
                    <a:pt x="18130" y="13148"/>
                  </a:cubicBezTo>
                  <a:cubicBezTo>
                    <a:pt x="18613" y="13693"/>
                    <a:pt x="19084" y="14348"/>
                    <a:pt x="19512" y="15112"/>
                  </a:cubicBezTo>
                  <a:cubicBezTo>
                    <a:pt x="19939" y="15875"/>
                    <a:pt x="20324" y="16748"/>
                    <a:pt x="20664" y="17839"/>
                  </a:cubicBezTo>
                  <a:cubicBezTo>
                    <a:pt x="21005" y="18930"/>
                    <a:pt x="21303" y="20239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674141" y="7907423"/>
              <a:ext cx="154672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5934" y="0"/>
                  </a:moveTo>
                  <a:cubicBezTo>
                    <a:pt x="18767" y="2400"/>
                    <a:pt x="21600" y="4800"/>
                    <a:pt x="21423" y="7527"/>
                  </a:cubicBezTo>
                  <a:cubicBezTo>
                    <a:pt x="21246" y="10255"/>
                    <a:pt x="18059" y="13309"/>
                    <a:pt x="13987" y="15709"/>
                  </a:cubicBezTo>
                  <a:cubicBezTo>
                    <a:pt x="9915" y="18109"/>
                    <a:pt x="4957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758226" y="5121252"/>
              <a:ext cx="243499" cy="22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982" fill="norm" stroke="1" extrusionOk="0">
                  <a:moveTo>
                    <a:pt x="7938" y="11555"/>
                  </a:moveTo>
                  <a:cubicBezTo>
                    <a:pt x="8163" y="10381"/>
                    <a:pt x="8388" y="9207"/>
                    <a:pt x="8276" y="9207"/>
                  </a:cubicBezTo>
                  <a:cubicBezTo>
                    <a:pt x="8163" y="9207"/>
                    <a:pt x="7713" y="10381"/>
                    <a:pt x="6701" y="12259"/>
                  </a:cubicBezTo>
                  <a:cubicBezTo>
                    <a:pt x="5688" y="14138"/>
                    <a:pt x="4113" y="16720"/>
                    <a:pt x="2875" y="18481"/>
                  </a:cubicBezTo>
                  <a:cubicBezTo>
                    <a:pt x="1638" y="20242"/>
                    <a:pt x="738" y="21181"/>
                    <a:pt x="288" y="20946"/>
                  </a:cubicBezTo>
                  <a:cubicBezTo>
                    <a:pt x="-162" y="20711"/>
                    <a:pt x="-162" y="19303"/>
                    <a:pt x="851" y="16720"/>
                  </a:cubicBezTo>
                  <a:cubicBezTo>
                    <a:pt x="1863" y="14138"/>
                    <a:pt x="3888" y="10381"/>
                    <a:pt x="5913" y="7329"/>
                  </a:cubicBezTo>
                  <a:cubicBezTo>
                    <a:pt x="7938" y="4277"/>
                    <a:pt x="9963" y="1929"/>
                    <a:pt x="11538" y="755"/>
                  </a:cubicBezTo>
                  <a:cubicBezTo>
                    <a:pt x="13113" y="-419"/>
                    <a:pt x="14238" y="-419"/>
                    <a:pt x="15813" y="2164"/>
                  </a:cubicBezTo>
                  <a:cubicBezTo>
                    <a:pt x="17388" y="4746"/>
                    <a:pt x="19413" y="9911"/>
                    <a:pt x="21438" y="15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762492" y="8526618"/>
              <a:ext cx="238086" cy="43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93" fill="norm" stroke="1" extrusionOk="0">
                  <a:moveTo>
                    <a:pt x="17284" y="15912"/>
                  </a:moveTo>
                  <a:cubicBezTo>
                    <a:pt x="16148" y="15033"/>
                    <a:pt x="15011" y="14154"/>
                    <a:pt x="12623" y="14217"/>
                  </a:cubicBezTo>
                  <a:cubicBezTo>
                    <a:pt x="10236" y="14280"/>
                    <a:pt x="6598" y="15285"/>
                    <a:pt x="4211" y="16352"/>
                  </a:cubicBezTo>
                  <a:cubicBezTo>
                    <a:pt x="1823" y="17419"/>
                    <a:pt x="686" y="18550"/>
                    <a:pt x="232" y="19429"/>
                  </a:cubicBezTo>
                  <a:cubicBezTo>
                    <a:pt x="-223" y="20308"/>
                    <a:pt x="4" y="20936"/>
                    <a:pt x="800" y="21187"/>
                  </a:cubicBezTo>
                  <a:cubicBezTo>
                    <a:pt x="1596" y="21438"/>
                    <a:pt x="2960" y="21312"/>
                    <a:pt x="5348" y="20057"/>
                  </a:cubicBezTo>
                  <a:cubicBezTo>
                    <a:pt x="7735" y="18801"/>
                    <a:pt x="11145" y="16415"/>
                    <a:pt x="13988" y="13212"/>
                  </a:cubicBezTo>
                  <a:cubicBezTo>
                    <a:pt x="16830" y="10010"/>
                    <a:pt x="19103" y="5991"/>
                    <a:pt x="20240" y="3605"/>
                  </a:cubicBezTo>
                  <a:cubicBezTo>
                    <a:pt x="21377" y="1219"/>
                    <a:pt x="21377" y="466"/>
                    <a:pt x="20809" y="152"/>
                  </a:cubicBezTo>
                  <a:cubicBezTo>
                    <a:pt x="20240" y="-162"/>
                    <a:pt x="19103" y="-36"/>
                    <a:pt x="17966" y="968"/>
                  </a:cubicBezTo>
                  <a:cubicBezTo>
                    <a:pt x="16830" y="1973"/>
                    <a:pt x="15693" y="3857"/>
                    <a:pt x="15124" y="6619"/>
                  </a:cubicBezTo>
                  <a:cubicBezTo>
                    <a:pt x="14556" y="9382"/>
                    <a:pt x="14556" y="13024"/>
                    <a:pt x="14897" y="15222"/>
                  </a:cubicBezTo>
                  <a:cubicBezTo>
                    <a:pt x="15238" y="17419"/>
                    <a:pt x="15920" y="18173"/>
                    <a:pt x="16830" y="18612"/>
                  </a:cubicBezTo>
                  <a:cubicBezTo>
                    <a:pt x="17739" y="19052"/>
                    <a:pt x="18876" y="19178"/>
                    <a:pt x="20013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954049" y="8813249"/>
              <a:ext cx="254767" cy="30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35" fill="norm" stroke="1" extrusionOk="0">
                  <a:moveTo>
                    <a:pt x="7285" y="1514"/>
                  </a:moveTo>
                  <a:cubicBezTo>
                    <a:pt x="6644" y="806"/>
                    <a:pt x="6002" y="98"/>
                    <a:pt x="5253" y="10"/>
                  </a:cubicBezTo>
                  <a:cubicBezTo>
                    <a:pt x="4505" y="-79"/>
                    <a:pt x="3649" y="452"/>
                    <a:pt x="2794" y="1426"/>
                  </a:cubicBezTo>
                  <a:cubicBezTo>
                    <a:pt x="1939" y="2400"/>
                    <a:pt x="1083" y="3816"/>
                    <a:pt x="549" y="5055"/>
                  </a:cubicBezTo>
                  <a:cubicBezTo>
                    <a:pt x="14" y="6295"/>
                    <a:pt x="-200" y="7357"/>
                    <a:pt x="228" y="7800"/>
                  </a:cubicBezTo>
                  <a:cubicBezTo>
                    <a:pt x="655" y="8242"/>
                    <a:pt x="1725" y="8065"/>
                    <a:pt x="2794" y="7092"/>
                  </a:cubicBezTo>
                  <a:cubicBezTo>
                    <a:pt x="3863" y="6118"/>
                    <a:pt x="4933" y="4347"/>
                    <a:pt x="5681" y="3019"/>
                  </a:cubicBezTo>
                  <a:cubicBezTo>
                    <a:pt x="6430" y="1691"/>
                    <a:pt x="6857" y="806"/>
                    <a:pt x="6964" y="806"/>
                  </a:cubicBezTo>
                  <a:cubicBezTo>
                    <a:pt x="7071" y="806"/>
                    <a:pt x="6857" y="1691"/>
                    <a:pt x="6644" y="2577"/>
                  </a:cubicBezTo>
                  <a:cubicBezTo>
                    <a:pt x="6430" y="3462"/>
                    <a:pt x="6216" y="4347"/>
                    <a:pt x="6109" y="5233"/>
                  </a:cubicBezTo>
                  <a:cubicBezTo>
                    <a:pt x="6002" y="6118"/>
                    <a:pt x="6002" y="7003"/>
                    <a:pt x="6537" y="7446"/>
                  </a:cubicBezTo>
                  <a:cubicBezTo>
                    <a:pt x="7071" y="7888"/>
                    <a:pt x="8141" y="7888"/>
                    <a:pt x="8996" y="7534"/>
                  </a:cubicBezTo>
                  <a:cubicBezTo>
                    <a:pt x="9851" y="7180"/>
                    <a:pt x="10493" y="6472"/>
                    <a:pt x="11135" y="5587"/>
                  </a:cubicBezTo>
                  <a:cubicBezTo>
                    <a:pt x="11776" y="4701"/>
                    <a:pt x="12418" y="3639"/>
                    <a:pt x="12632" y="3551"/>
                  </a:cubicBezTo>
                  <a:cubicBezTo>
                    <a:pt x="12846" y="3462"/>
                    <a:pt x="12632" y="4347"/>
                    <a:pt x="13059" y="4790"/>
                  </a:cubicBezTo>
                  <a:cubicBezTo>
                    <a:pt x="13487" y="5233"/>
                    <a:pt x="14556" y="5233"/>
                    <a:pt x="15519" y="4878"/>
                  </a:cubicBezTo>
                  <a:cubicBezTo>
                    <a:pt x="16481" y="4524"/>
                    <a:pt x="17337" y="3816"/>
                    <a:pt x="18299" y="3196"/>
                  </a:cubicBezTo>
                  <a:cubicBezTo>
                    <a:pt x="19261" y="2577"/>
                    <a:pt x="20331" y="2046"/>
                    <a:pt x="20865" y="2223"/>
                  </a:cubicBezTo>
                  <a:cubicBezTo>
                    <a:pt x="21400" y="2400"/>
                    <a:pt x="21400" y="3285"/>
                    <a:pt x="21186" y="5587"/>
                  </a:cubicBezTo>
                  <a:cubicBezTo>
                    <a:pt x="20972" y="7888"/>
                    <a:pt x="20545" y="11606"/>
                    <a:pt x="20331" y="14085"/>
                  </a:cubicBezTo>
                  <a:cubicBezTo>
                    <a:pt x="20117" y="16564"/>
                    <a:pt x="20117" y="17803"/>
                    <a:pt x="20010" y="18865"/>
                  </a:cubicBezTo>
                  <a:cubicBezTo>
                    <a:pt x="19903" y="19928"/>
                    <a:pt x="19689" y="20813"/>
                    <a:pt x="18941" y="21167"/>
                  </a:cubicBezTo>
                  <a:cubicBezTo>
                    <a:pt x="18192" y="21521"/>
                    <a:pt x="16909" y="21344"/>
                    <a:pt x="15626" y="20370"/>
                  </a:cubicBezTo>
                  <a:cubicBezTo>
                    <a:pt x="14343" y="19396"/>
                    <a:pt x="13059" y="17626"/>
                    <a:pt x="12204" y="15855"/>
                  </a:cubicBezTo>
                  <a:cubicBezTo>
                    <a:pt x="11349" y="14085"/>
                    <a:pt x="10921" y="12314"/>
                    <a:pt x="11028" y="11075"/>
                  </a:cubicBezTo>
                  <a:cubicBezTo>
                    <a:pt x="11135" y="9836"/>
                    <a:pt x="11776" y="9128"/>
                    <a:pt x="12418" y="8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232775" y="8818304"/>
              <a:ext cx="105271" cy="14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65" fill="norm" stroke="1" extrusionOk="0">
                  <a:moveTo>
                    <a:pt x="13886" y="2449"/>
                  </a:moveTo>
                  <a:cubicBezTo>
                    <a:pt x="11829" y="1332"/>
                    <a:pt x="9771" y="214"/>
                    <a:pt x="7457" y="28"/>
                  </a:cubicBezTo>
                  <a:cubicBezTo>
                    <a:pt x="5143" y="-158"/>
                    <a:pt x="2571" y="587"/>
                    <a:pt x="1543" y="1890"/>
                  </a:cubicBezTo>
                  <a:cubicBezTo>
                    <a:pt x="514" y="3194"/>
                    <a:pt x="1029" y="5056"/>
                    <a:pt x="2314" y="6545"/>
                  </a:cubicBezTo>
                  <a:cubicBezTo>
                    <a:pt x="3600" y="8035"/>
                    <a:pt x="5657" y="9152"/>
                    <a:pt x="8486" y="10270"/>
                  </a:cubicBezTo>
                  <a:cubicBezTo>
                    <a:pt x="11314" y="11387"/>
                    <a:pt x="14914" y="12504"/>
                    <a:pt x="17486" y="13808"/>
                  </a:cubicBezTo>
                  <a:cubicBezTo>
                    <a:pt x="20057" y="15111"/>
                    <a:pt x="21600" y="16601"/>
                    <a:pt x="21086" y="17904"/>
                  </a:cubicBezTo>
                  <a:cubicBezTo>
                    <a:pt x="20571" y="19207"/>
                    <a:pt x="18000" y="20325"/>
                    <a:pt x="15171" y="20883"/>
                  </a:cubicBezTo>
                  <a:cubicBezTo>
                    <a:pt x="12343" y="21442"/>
                    <a:pt x="9257" y="21442"/>
                    <a:pt x="6686" y="20511"/>
                  </a:cubicBezTo>
                  <a:cubicBezTo>
                    <a:pt x="4114" y="19580"/>
                    <a:pt x="2057" y="17718"/>
                    <a:pt x="0" y="15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601986" y="8819776"/>
              <a:ext cx="50481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258" y="21600"/>
                  </a:moveTo>
                  <a:cubicBezTo>
                    <a:pt x="604" y="21600"/>
                    <a:pt x="-51" y="21600"/>
                    <a:pt x="4" y="21150"/>
                  </a:cubicBezTo>
                  <a:cubicBezTo>
                    <a:pt x="58" y="20700"/>
                    <a:pt x="822" y="19800"/>
                    <a:pt x="2949" y="18000"/>
                  </a:cubicBezTo>
                  <a:cubicBezTo>
                    <a:pt x="5076" y="16200"/>
                    <a:pt x="8567" y="13500"/>
                    <a:pt x="11894" y="10350"/>
                  </a:cubicBezTo>
                  <a:cubicBezTo>
                    <a:pt x="15222" y="7200"/>
                    <a:pt x="18385" y="360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981569" y="8807927"/>
              <a:ext cx="138005" cy="11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11200" y="803"/>
                  </a:moveTo>
                  <a:cubicBezTo>
                    <a:pt x="8800" y="803"/>
                    <a:pt x="6400" y="803"/>
                    <a:pt x="4200" y="803"/>
                  </a:cubicBezTo>
                  <a:cubicBezTo>
                    <a:pt x="2000" y="803"/>
                    <a:pt x="0" y="803"/>
                    <a:pt x="0" y="557"/>
                  </a:cubicBezTo>
                  <a:cubicBezTo>
                    <a:pt x="0" y="312"/>
                    <a:pt x="2000" y="-179"/>
                    <a:pt x="5400" y="66"/>
                  </a:cubicBezTo>
                  <a:cubicBezTo>
                    <a:pt x="8800" y="312"/>
                    <a:pt x="13600" y="1294"/>
                    <a:pt x="16800" y="2766"/>
                  </a:cubicBezTo>
                  <a:cubicBezTo>
                    <a:pt x="20000" y="4239"/>
                    <a:pt x="21600" y="6203"/>
                    <a:pt x="21600" y="9394"/>
                  </a:cubicBezTo>
                  <a:cubicBezTo>
                    <a:pt x="21600" y="12585"/>
                    <a:pt x="20000" y="17003"/>
                    <a:pt x="184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909722" y="7662083"/>
              <a:ext cx="30669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79"/>
                    <a:pt x="0" y="5959"/>
                    <a:pt x="0" y="8566"/>
                  </a:cubicBezTo>
                  <a:cubicBezTo>
                    <a:pt x="0" y="11172"/>
                    <a:pt x="0" y="13407"/>
                    <a:pt x="1800" y="13779"/>
                  </a:cubicBezTo>
                  <a:cubicBezTo>
                    <a:pt x="3600" y="14152"/>
                    <a:pt x="7200" y="12662"/>
                    <a:pt x="9900" y="11297"/>
                  </a:cubicBezTo>
                  <a:cubicBezTo>
                    <a:pt x="12600" y="9931"/>
                    <a:pt x="14400" y="8690"/>
                    <a:pt x="16200" y="7324"/>
                  </a:cubicBezTo>
                  <a:cubicBezTo>
                    <a:pt x="18000" y="5959"/>
                    <a:pt x="19800" y="4469"/>
                    <a:pt x="19800" y="4469"/>
                  </a:cubicBezTo>
                  <a:cubicBezTo>
                    <a:pt x="19800" y="4469"/>
                    <a:pt x="18000" y="5959"/>
                    <a:pt x="16200" y="8441"/>
                  </a:cubicBezTo>
                  <a:cubicBezTo>
                    <a:pt x="14400" y="10924"/>
                    <a:pt x="12600" y="14400"/>
                    <a:pt x="13500" y="16759"/>
                  </a:cubicBezTo>
                  <a:cubicBezTo>
                    <a:pt x="14400" y="19117"/>
                    <a:pt x="180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909722" y="8007091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515403" y="7723418"/>
              <a:ext cx="15334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484735" y="8031051"/>
              <a:ext cx="191672" cy="14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5542"/>
                  </a:moveTo>
                  <a:cubicBezTo>
                    <a:pt x="576" y="3647"/>
                    <a:pt x="1152" y="1753"/>
                    <a:pt x="2160" y="805"/>
                  </a:cubicBezTo>
                  <a:cubicBezTo>
                    <a:pt x="3168" y="-142"/>
                    <a:pt x="4608" y="-142"/>
                    <a:pt x="6048" y="237"/>
                  </a:cubicBezTo>
                  <a:cubicBezTo>
                    <a:pt x="7488" y="616"/>
                    <a:pt x="8928" y="1374"/>
                    <a:pt x="9648" y="2890"/>
                  </a:cubicBezTo>
                  <a:cubicBezTo>
                    <a:pt x="10368" y="4405"/>
                    <a:pt x="10368" y="6679"/>
                    <a:pt x="9648" y="8763"/>
                  </a:cubicBezTo>
                  <a:cubicBezTo>
                    <a:pt x="8928" y="10848"/>
                    <a:pt x="7488" y="12742"/>
                    <a:pt x="6192" y="14448"/>
                  </a:cubicBezTo>
                  <a:cubicBezTo>
                    <a:pt x="4896" y="16153"/>
                    <a:pt x="3744" y="17669"/>
                    <a:pt x="3744" y="18995"/>
                  </a:cubicBezTo>
                  <a:cubicBezTo>
                    <a:pt x="3744" y="20321"/>
                    <a:pt x="4896" y="21458"/>
                    <a:pt x="8064" y="21079"/>
                  </a:cubicBezTo>
                  <a:cubicBezTo>
                    <a:pt x="11232" y="20700"/>
                    <a:pt x="16416" y="18805"/>
                    <a:pt x="21600" y="16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006080" y="7708084"/>
              <a:ext cx="38336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252"/>
                    <a:pt x="11520" y="6503"/>
                    <a:pt x="15120" y="10103"/>
                  </a:cubicBezTo>
                  <a:cubicBezTo>
                    <a:pt x="18720" y="13703"/>
                    <a:pt x="20160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983080" y="7999425"/>
              <a:ext cx="11072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7364" y="0"/>
                  </a:moveTo>
                  <a:cubicBezTo>
                    <a:pt x="9818" y="0"/>
                    <a:pt x="12273" y="0"/>
                    <a:pt x="13745" y="818"/>
                  </a:cubicBezTo>
                  <a:cubicBezTo>
                    <a:pt x="15218" y="1636"/>
                    <a:pt x="15709" y="3273"/>
                    <a:pt x="14973" y="5236"/>
                  </a:cubicBezTo>
                  <a:cubicBezTo>
                    <a:pt x="14236" y="7200"/>
                    <a:pt x="12273" y="9491"/>
                    <a:pt x="12518" y="10636"/>
                  </a:cubicBezTo>
                  <a:cubicBezTo>
                    <a:pt x="12764" y="11782"/>
                    <a:pt x="15218" y="11782"/>
                    <a:pt x="17182" y="12436"/>
                  </a:cubicBezTo>
                  <a:cubicBezTo>
                    <a:pt x="19145" y="13091"/>
                    <a:pt x="20618" y="14400"/>
                    <a:pt x="21109" y="15873"/>
                  </a:cubicBezTo>
                  <a:cubicBezTo>
                    <a:pt x="21600" y="17345"/>
                    <a:pt x="21109" y="18982"/>
                    <a:pt x="17427" y="19964"/>
                  </a:cubicBezTo>
                  <a:cubicBezTo>
                    <a:pt x="13745" y="20945"/>
                    <a:pt x="6873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489091" y="8122094"/>
              <a:ext cx="76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956769" y="8122094"/>
              <a:ext cx="84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255775" y="8099093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887950" y="7812865"/>
              <a:ext cx="11841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3224"/>
                  </a:moveTo>
                  <a:cubicBezTo>
                    <a:pt x="11375" y="1612"/>
                    <a:pt x="15695" y="0"/>
                    <a:pt x="15695" y="0"/>
                  </a:cubicBezTo>
                  <a:cubicBezTo>
                    <a:pt x="15695" y="0"/>
                    <a:pt x="11375" y="1612"/>
                    <a:pt x="7055" y="4675"/>
                  </a:cubicBezTo>
                  <a:cubicBezTo>
                    <a:pt x="2735" y="7737"/>
                    <a:pt x="-1585" y="12251"/>
                    <a:pt x="575" y="15313"/>
                  </a:cubicBezTo>
                  <a:cubicBezTo>
                    <a:pt x="2735" y="18376"/>
                    <a:pt x="11375" y="1998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792487" y="8099093"/>
              <a:ext cx="84303" cy="21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28" fill="norm" stroke="1" extrusionOk="0">
                  <a:moveTo>
                    <a:pt x="17145" y="0"/>
                  </a:moveTo>
                  <a:cubicBezTo>
                    <a:pt x="12063" y="5777"/>
                    <a:pt x="6981" y="11553"/>
                    <a:pt x="3804" y="15195"/>
                  </a:cubicBezTo>
                  <a:cubicBezTo>
                    <a:pt x="628" y="18837"/>
                    <a:pt x="-643" y="20344"/>
                    <a:pt x="310" y="20972"/>
                  </a:cubicBezTo>
                  <a:cubicBezTo>
                    <a:pt x="1263" y="21600"/>
                    <a:pt x="4439" y="21349"/>
                    <a:pt x="8251" y="20595"/>
                  </a:cubicBezTo>
                  <a:cubicBezTo>
                    <a:pt x="12063" y="19842"/>
                    <a:pt x="16510" y="18586"/>
                    <a:pt x="20957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700452" y="8198762"/>
              <a:ext cx="168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5840"/>
                    <a:pt x="9818" y="10080"/>
                    <a:pt x="13418" y="6480"/>
                  </a:cubicBezTo>
                  <a:cubicBezTo>
                    <a:pt x="17018" y="2880"/>
                    <a:pt x="193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80141" y="6829906"/>
              <a:ext cx="507467" cy="24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15" fill="norm" stroke="1" extrusionOk="0">
                  <a:moveTo>
                    <a:pt x="109" y="21515"/>
                  </a:moveTo>
                  <a:cubicBezTo>
                    <a:pt x="2388" y="20378"/>
                    <a:pt x="4667" y="19241"/>
                    <a:pt x="6078" y="18332"/>
                  </a:cubicBezTo>
                  <a:cubicBezTo>
                    <a:pt x="7489" y="17422"/>
                    <a:pt x="8032" y="16740"/>
                    <a:pt x="8304" y="14694"/>
                  </a:cubicBezTo>
                  <a:cubicBezTo>
                    <a:pt x="8575" y="12648"/>
                    <a:pt x="8575" y="9237"/>
                    <a:pt x="7598" y="6622"/>
                  </a:cubicBezTo>
                  <a:cubicBezTo>
                    <a:pt x="6621" y="4008"/>
                    <a:pt x="4667" y="2189"/>
                    <a:pt x="3419" y="1279"/>
                  </a:cubicBezTo>
                  <a:cubicBezTo>
                    <a:pt x="2171" y="370"/>
                    <a:pt x="1628" y="370"/>
                    <a:pt x="1085" y="370"/>
                  </a:cubicBezTo>
                  <a:cubicBezTo>
                    <a:pt x="543" y="370"/>
                    <a:pt x="0" y="370"/>
                    <a:pt x="0" y="597"/>
                  </a:cubicBezTo>
                  <a:cubicBezTo>
                    <a:pt x="0" y="824"/>
                    <a:pt x="543" y="1279"/>
                    <a:pt x="2117" y="1393"/>
                  </a:cubicBezTo>
                  <a:cubicBezTo>
                    <a:pt x="3690" y="1507"/>
                    <a:pt x="6295" y="1279"/>
                    <a:pt x="8792" y="938"/>
                  </a:cubicBezTo>
                  <a:cubicBezTo>
                    <a:pt x="11288" y="597"/>
                    <a:pt x="13676" y="142"/>
                    <a:pt x="15413" y="29"/>
                  </a:cubicBezTo>
                  <a:cubicBezTo>
                    <a:pt x="17150" y="-85"/>
                    <a:pt x="18235" y="142"/>
                    <a:pt x="18995" y="597"/>
                  </a:cubicBezTo>
                  <a:cubicBezTo>
                    <a:pt x="19755" y="1052"/>
                    <a:pt x="20189" y="1734"/>
                    <a:pt x="20569" y="2643"/>
                  </a:cubicBezTo>
                  <a:cubicBezTo>
                    <a:pt x="20949" y="3553"/>
                    <a:pt x="21274" y="4690"/>
                    <a:pt x="21437" y="5827"/>
                  </a:cubicBezTo>
                  <a:cubicBezTo>
                    <a:pt x="21600" y="6963"/>
                    <a:pt x="21600" y="8100"/>
                    <a:pt x="21383" y="9010"/>
                  </a:cubicBezTo>
                  <a:cubicBezTo>
                    <a:pt x="21166" y="9919"/>
                    <a:pt x="20732" y="10601"/>
                    <a:pt x="19646" y="11056"/>
                  </a:cubicBezTo>
                  <a:cubicBezTo>
                    <a:pt x="18561" y="11511"/>
                    <a:pt x="16824" y="11738"/>
                    <a:pt x="15467" y="11170"/>
                  </a:cubicBezTo>
                  <a:cubicBezTo>
                    <a:pt x="14111" y="10601"/>
                    <a:pt x="13134" y="9237"/>
                    <a:pt x="12157" y="7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959034" y="6274386"/>
              <a:ext cx="1" cy="40634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62873" y="6271830"/>
              <a:ext cx="149830" cy="9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35" fill="norm" stroke="1" extrusionOk="0">
                  <a:moveTo>
                    <a:pt x="3891" y="15916"/>
                  </a:moveTo>
                  <a:cubicBezTo>
                    <a:pt x="2793" y="18758"/>
                    <a:pt x="1695" y="21600"/>
                    <a:pt x="962" y="21316"/>
                  </a:cubicBezTo>
                  <a:cubicBezTo>
                    <a:pt x="230" y="21032"/>
                    <a:pt x="-136" y="17621"/>
                    <a:pt x="47" y="14495"/>
                  </a:cubicBezTo>
                  <a:cubicBezTo>
                    <a:pt x="230" y="11368"/>
                    <a:pt x="962" y="8526"/>
                    <a:pt x="2244" y="5684"/>
                  </a:cubicBezTo>
                  <a:cubicBezTo>
                    <a:pt x="3525" y="2842"/>
                    <a:pt x="5356" y="0"/>
                    <a:pt x="7003" y="0"/>
                  </a:cubicBezTo>
                  <a:cubicBezTo>
                    <a:pt x="8650" y="0"/>
                    <a:pt x="10115" y="2842"/>
                    <a:pt x="12495" y="6821"/>
                  </a:cubicBezTo>
                  <a:cubicBezTo>
                    <a:pt x="14874" y="10800"/>
                    <a:pt x="18169" y="15916"/>
                    <a:pt x="21464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346" y="6972068"/>
              <a:ext cx="28367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840"/>
                    <a:pt x="8951" y="10080"/>
                    <a:pt x="12551" y="6480"/>
                  </a:cubicBezTo>
                  <a:cubicBezTo>
                    <a:pt x="16151" y="2880"/>
                    <a:pt x="188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5485" y="6880066"/>
              <a:ext cx="21864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1705"/>
                    <a:pt x="1332" y="3411"/>
                    <a:pt x="132" y="7011"/>
                  </a:cubicBezTo>
                  <a:cubicBezTo>
                    <a:pt x="-1068" y="10611"/>
                    <a:pt x="6132" y="1610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43794" y="6555056"/>
              <a:ext cx="179551" cy="26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140" fill="norm" stroke="1" extrusionOk="0">
                  <a:moveTo>
                    <a:pt x="3000" y="17691"/>
                  </a:moveTo>
                  <a:cubicBezTo>
                    <a:pt x="4200" y="15614"/>
                    <a:pt x="5400" y="13537"/>
                    <a:pt x="6300" y="11667"/>
                  </a:cubicBezTo>
                  <a:cubicBezTo>
                    <a:pt x="7200" y="9798"/>
                    <a:pt x="7800" y="8137"/>
                    <a:pt x="7350" y="7514"/>
                  </a:cubicBezTo>
                  <a:cubicBezTo>
                    <a:pt x="6900" y="6891"/>
                    <a:pt x="5400" y="7306"/>
                    <a:pt x="3900" y="8552"/>
                  </a:cubicBezTo>
                  <a:cubicBezTo>
                    <a:pt x="2400" y="9798"/>
                    <a:pt x="900" y="11875"/>
                    <a:pt x="300" y="13952"/>
                  </a:cubicBezTo>
                  <a:cubicBezTo>
                    <a:pt x="-300" y="16029"/>
                    <a:pt x="0" y="18106"/>
                    <a:pt x="1200" y="19456"/>
                  </a:cubicBezTo>
                  <a:cubicBezTo>
                    <a:pt x="2400" y="20806"/>
                    <a:pt x="4500" y="21429"/>
                    <a:pt x="7500" y="21014"/>
                  </a:cubicBezTo>
                  <a:cubicBezTo>
                    <a:pt x="10500" y="20598"/>
                    <a:pt x="14400" y="19144"/>
                    <a:pt x="16950" y="16133"/>
                  </a:cubicBezTo>
                  <a:cubicBezTo>
                    <a:pt x="19500" y="13121"/>
                    <a:pt x="20700" y="8552"/>
                    <a:pt x="21000" y="5644"/>
                  </a:cubicBezTo>
                  <a:cubicBezTo>
                    <a:pt x="21300" y="2737"/>
                    <a:pt x="20700" y="1491"/>
                    <a:pt x="19650" y="764"/>
                  </a:cubicBezTo>
                  <a:cubicBezTo>
                    <a:pt x="18600" y="37"/>
                    <a:pt x="17100" y="-171"/>
                    <a:pt x="15900" y="141"/>
                  </a:cubicBezTo>
                  <a:cubicBezTo>
                    <a:pt x="14700" y="452"/>
                    <a:pt x="13800" y="1283"/>
                    <a:pt x="12900" y="2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0348" y="6473723"/>
              <a:ext cx="237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4400"/>
                    <a:pt x="8361" y="7200"/>
                    <a:pt x="11961" y="3600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2422" y="6289719"/>
              <a:ext cx="153820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9274" y="21600"/>
                  </a:moveTo>
                  <a:cubicBezTo>
                    <a:pt x="7503" y="21600"/>
                    <a:pt x="5733" y="21600"/>
                    <a:pt x="3962" y="21185"/>
                  </a:cubicBezTo>
                  <a:cubicBezTo>
                    <a:pt x="2192" y="20769"/>
                    <a:pt x="421" y="19938"/>
                    <a:pt x="67" y="18831"/>
                  </a:cubicBezTo>
                  <a:cubicBezTo>
                    <a:pt x="-287" y="17723"/>
                    <a:pt x="775" y="16338"/>
                    <a:pt x="3077" y="14677"/>
                  </a:cubicBezTo>
                  <a:cubicBezTo>
                    <a:pt x="5379" y="13015"/>
                    <a:pt x="8920" y="11077"/>
                    <a:pt x="11575" y="9831"/>
                  </a:cubicBezTo>
                  <a:cubicBezTo>
                    <a:pt x="14231" y="8585"/>
                    <a:pt x="16002" y="8031"/>
                    <a:pt x="17772" y="8031"/>
                  </a:cubicBezTo>
                  <a:cubicBezTo>
                    <a:pt x="19543" y="8031"/>
                    <a:pt x="21313" y="8585"/>
                    <a:pt x="21313" y="9138"/>
                  </a:cubicBezTo>
                  <a:cubicBezTo>
                    <a:pt x="21313" y="9692"/>
                    <a:pt x="19543" y="10246"/>
                    <a:pt x="16887" y="10108"/>
                  </a:cubicBezTo>
                  <a:cubicBezTo>
                    <a:pt x="14231" y="9969"/>
                    <a:pt x="10690" y="9138"/>
                    <a:pt x="8211" y="8031"/>
                  </a:cubicBezTo>
                  <a:cubicBezTo>
                    <a:pt x="5733" y="6923"/>
                    <a:pt x="4316" y="5538"/>
                    <a:pt x="4493" y="4431"/>
                  </a:cubicBezTo>
                  <a:cubicBezTo>
                    <a:pt x="4670" y="3323"/>
                    <a:pt x="6441" y="2492"/>
                    <a:pt x="8388" y="1662"/>
                  </a:cubicBezTo>
                  <a:cubicBezTo>
                    <a:pt x="10336" y="831"/>
                    <a:pt x="12461" y="0"/>
                    <a:pt x="14585" y="0"/>
                  </a:cubicBezTo>
                  <a:cubicBezTo>
                    <a:pt x="16710" y="0"/>
                    <a:pt x="18834" y="831"/>
                    <a:pt x="20959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1347" y="6151716"/>
              <a:ext cx="46001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0" y="16560"/>
                    <a:pt x="7440" y="11520"/>
                    <a:pt x="11040" y="7920"/>
                  </a:cubicBezTo>
                  <a:cubicBezTo>
                    <a:pt x="14640" y="4320"/>
                    <a:pt x="1812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0" y="6036185"/>
              <a:ext cx="184684" cy="22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65" fill="norm" stroke="1" extrusionOk="0">
                  <a:moveTo>
                    <a:pt x="967" y="21165"/>
                  </a:moveTo>
                  <a:cubicBezTo>
                    <a:pt x="375" y="17525"/>
                    <a:pt x="-217" y="13884"/>
                    <a:pt x="79" y="10850"/>
                  </a:cubicBezTo>
                  <a:cubicBezTo>
                    <a:pt x="375" y="7817"/>
                    <a:pt x="1558" y="5390"/>
                    <a:pt x="3482" y="3691"/>
                  </a:cubicBezTo>
                  <a:cubicBezTo>
                    <a:pt x="5405" y="1992"/>
                    <a:pt x="8068" y="1021"/>
                    <a:pt x="10287" y="414"/>
                  </a:cubicBezTo>
                  <a:cubicBezTo>
                    <a:pt x="12506" y="-192"/>
                    <a:pt x="14282" y="-435"/>
                    <a:pt x="16057" y="1871"/>
                  </a:cubicBezTo>
                  <a:cubicBezTo>
                    <a:pt x="17832" y="4176"/>
                    <a:pt x="19608" y="9030"/>
                    <a:pt x="21383" y="13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8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60010" y="7094541"/>
              <a:ext cx="160733" cy="140699"/>
            </a:xfrm>
            <a:prstGeom prst="rect">
              <a:avLst/>
            </a:prstGeom>
            <a:effectLst/>
          </p:spPr>
        </p:pic>
        <p:pic>
          <p:nvPicPr>
            <p:cNvPr id="78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01746" y="6811976"/>
              <a:ext cx="204428" cy="139063"/>
            </a:xfrm>
            <a:prstGeom prst="rect">
              <a:avLst/>
            </a:prstGeom>
            <a:effectLst/>
          </p:spPr>
        </p:pic>
        <p:pic>
          <p:nvPicPr>
            <p:cNvPr id="79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971742" y="6876350"/>
              <a:ext cx="148051" cy="191437"/>
            </a:xfrm>
            <a:prstGeom prst="rect">
              <a:avLst/>
            </a:prstGeom>
            <a:effectLst/>
          </p:spPr>
        </p:pic>
        <p:pic>
          <p:nvPicPr>
            <p:cNvPr id="79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02178" y="7225489"/>
              <a:ext cx="142235" cy="179640"/>
            </a:xfrm>
            <a:prstGeom prst="rect">
              <a:avLst/>
            </a:prstGeom>
            <a:effectLst/>
          </p:spPr>
        </p:pic>
        <p:pic>
          <p:nvPicPr>
            <p:cNvPr id="79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769094" y="7506776"/>
              <a:ext cx="145417" cy="143691"/>
            </a:xfrm>
            <a:prstGeom prst="rect">
              <a:avLst/>
            </a:prstGeom>
            <a:effectLst/>
          </p:spPr>
        </p:pic>
        <p:pic>
          <p:nvPicPr>
            <p:cNvPr id="797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451397" y="7512697"/>
              <a:ext cx="122436" cy="68769"/>
            </a:xfrm>
            <a:prstGeom prst="rect">
              <a:avLst/>
            </a:prstGeom>
            <a:effectLst/>
          </p:spPr>
        </p:pic>
        <p:pic>
          <p:nvPicPr>
            <p:cNvPr id="799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635401" y="7443696"/>
              <a:ext cx="76435" cy="68768"/>
            </a:xfrm>
            <a:prstGeom prst="rect">
              <a:avLst/>
            </a:prstGeom>
            <a:effectLst/>
          </p:spPr>
        </p:pic>
        <p:pic>
          <p:nvPicPr>
            <p:cNvPr id="80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794939" y="7100059"/>
              <a:ext cx="182681" cy="162934"/>
            </a:xfrm>
            <a:prstGeom prst="rect">
              <a:avLst/>
            </a:prstGeom>
            <a:effectLst/>
          </p:spPr>
        </p:pic>
        <p:pic>
          <p:nvPicPr>
            <p:cNvPr id="80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495225" y="7388556"/>
              <a:ext cx="185954" cy="169032"/>
            </a:xfrm>
            <a:prstGeom prst="rect">
              <a:avLst/>
            </a:prstGeom>
            <a:effectLst/>
          </p:spPr>
        </p:pic>
        <p:pic>
          <p:nvPicPr>
            <p:cNvPr id="805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622333" y="7351694"/>
              <a:ext cx="99436" cy="76435"/>
            </a:xfrm>
            <a:prstGeom prst="rect">
              <a:avLst/>
            </a:prstGeom>
            <a:effectLst/>
          </p:spPr>
        </p:pic>
        <p:pic>
          <p:nvPicPr>
            <p:cNvPr id="807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756620" y="7259692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09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890672" y="7121688"/>
              <a:ext cx="122437" cy="99436"/>
            </a:xfrm>
            <a:prstGeom prst="rect">
              <a:avLst/>
            </a:prstGeom>
            <a:effectLst/>
          </p:spPr>
        </p:pic>
        <p:pic>
          <p:nvPicPr>
            <p:cNvPr id="811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028675" y="7022019"/>
              <a:ext cx="122437" cy="107103"/>
            </a:xfrm>
            <a:prstGeom prst="rect">
              <a:avLst/>
            </a:prstGeom>
            <a:effectLst/>
          </p:spPr>
        </p:pic>
        <p:pic>
          <p:nvPicPr>
            <p:cNvPr id="813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189679" y="6960685"/>
              <a:ext cx="130103" cy="76435"/>
            </a:xfrm>
            <a:prstGeom prst="rect">
              <a:avLst/>
            </a:prstGeom>
            <a:effectLst/>
          </p:spPr>
        </p:pic>
        <p:pic>
          <p:nvPicPr>
            <p:cNvPr id="815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396684" y="6891683"/>
              <a:ext cx="137770" cy="61102"/>
            </a:xfrm>
            <a:prstGeom prst="rect">
              <a:avLst/>
            </a:prstGeom>
            <a:effectLst/>
          </p:spPr>
        </p:pic>
        <p:pic>
          <p:nvPicPr>
            <p:cNvPr id="81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611355" y="6872736"/>
              <a:ext cx="114770" cy="57048"/>
            </a:xfrm>
            <a:prstGeom prst="rect">
              <a:avLst/>
            </a:prstGeom>
            <a:effectLst/>
          </p:spPr>
        </p:pic>
        <p:pic>
          <p:nvPicPr>
            <p:cNvPr id="819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787692" y="6884016"/>
              <a:ext cx="114770" cy="53435"/>
            </a:xfrm>
            <a:prstGeom prst="rect">
              <a:avLst/>
            </a:prstGeom>
            <a:effectLst/>
          </p:spPr>
        </p:pic>
        <p:pic>
          <p:nvPicPr>
            <p:cNvPr id="821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956363" y="6930017"/>
              <a:ext cx="84102" cy="45768"/>
            </a:xfrm>
            <a:prstGeom prst="rect">
              <a:avLst/>
            </a:prstGeom>
            <a:effectLst/>
          </p:spPr>
        </p:pic>
        <p:pic>
          <p:nvPicPr>
            <p:cNvPr id="823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079032" y="6991352"/>
              <a:ext cx="76436" cy="61101"/>
            </a:xfrm>
            <a:prstGeom prst="rect">
              <a:avLst/>
            </a:prstGeom>
            <a:effectLst/>
          </p:spPr>
        </p:pic>
        <p:pic>
          <p:nvPicPr>
            <p:cNvPr id="825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224702" y="7060353"/>
              <a:ext cx="107103" cy="68769"/>
            </a:xfrm>
            <a:prstGeom prst="rect">
              <a:avLst/>
            </a:prstGeom>
            <a:effectLst/>
          </p:spPr>
        </p:pic>
        <p:pic>
          <p:nvPicPr>
            <p:cNvPr id="827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324371" y="7121688"/>
              <a:ext cx="61102" cy="76435"/>
            </a:xfrm>
            <a:prstGeom prst="rect">
              <a:avLst/>
            </a:prstGeom>
            <a:effectLst/>
          </p:spPr>
        </p:pic>
        <p:pic>
          <p:nvPicPr>
            <p:cNvPr id="829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401040" y="7229024"/>
              <a:ext cx="84102" cy="99436"/>
            </a:xfrm>
            <a:prstGeom prst="rect">
              <a:avLst/>
            </a:prstGeom>
            <a:effectLst/>
          </p:spPr>
        </p:pic>
        <p:pic>
          <p:nvPicPr>
            <p:cNvPr id="831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539043" y="7359361"/>
              <a:ext cx="61101" cy="84102"/>
            </a:xfrm>
            <a:prstGeom prst="rect">
              <a:avLst/>
            </a:prstGeom>
            <a:effectLst/>
          </p:spPr>
        </p:pic>
        <p:pic>
          <p:nvPicPr>
            <p:cNvPr id="833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638712" y="7459029"/>
              <a:ext cx="76435" cy="76436"/>
            </a:xfrm>
            <a:prstGeom prst="rect">
              <a:avLst/>
            </a:prstGeom>
            <a:effectLst/>
          </p:spPr>
        </p:pic>
        <p:pic>
          <p:nvPicPr>
            <p:cNvPr id="835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742331" y="7543365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37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811333" y="7597032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39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298060" y="7589365"/>
              <a:ext cx="91769" cy="68769"/>
            </a:xfrm>
            <a:prstGeom prst="rect">
              <a:avLst/>
            </a:prstGeom>
            <a:effectLst/>
          </p:spPr>
        </p:pic>
        <p:pic>
          <p:nvPicPr>
            <p:cNvPr id="841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436063" y="7505030"/>
              <a:ext cx="76435" cy="76436"/>
            </a:xfrm>
            <a:prstGeom prst="rect">
              <a:avLst/>
            </a:prstGeom>
            <a:effectLst/>
          </p:spPr>
        </p:pic>
        <p:pic>
          <p:nvPicPr>
            <p:cNvPr id="84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558733" y="7374694"/>
              <a:ext cx="76435" cy="107103"/>
            </a:xfrm>
            <a:prstGeom prst="rect">
              <a:avLst/>
            </a:prstGeom>
            <a:effectLst/>
          </p:spPr>
        </p:pic>
        <p:pic>
          <p:nvPicPr>
            <p:cNvPr id="845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650734" y="7275026"/>
              <a:ext cx="76436" cy="84102"/>
            </a:xfrm>
            <a:prstGeom prst="rect">
              <a:avLst/>
            </a:prstGeom>
            <a:effectLst/>
          </p:spPr>
        </p:pic>
        <p:pic>
          <p:nvPicPr>
            <p:cNvPr id="847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773404" y="7190690"/>
              <a:ext cx="61102" cy="76435"/>
            </a:xfrm>
            <a:prstGeom prst="rect">
              <a:avLst/>
            </a:prstGeom>
            <a:effectLst/>
          </p:spPr>
        </p:pic>
        <p:pic>
          <p:nvPicPr>
            <p:cNvPr id="849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819405" y="7129355"/>
              <a:ext cx="91769" cy="76435"/>
            </a:xfrm>
            <a:prstGeom prst="rect">
              <a:avLst/>
            </a:prstGeom>
            <a:effectLst/>
          </p:spPr>
        </p:pic>
        <p:pic>
          <p:nvPicPr>
            <p:cNvPr id="85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343016" y="5764658"/>
              <a:ext cx="145437" cy="1073124"/>
            </a:xfrm>
            <a:prstGeom prst="rect">
              <a:avLst/>
            </a:prstGeom>
            <a:effectLst/>
          </p:spPr>
        </p:pic>
        <p:pic>
          <p:nvPicPr>
            <p:cNvPr id="853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220346" y="6661678"/>
              <a:ext cx="160771" cy="122437"/>
            </a:xfrm>
            <a:prstGeom prst="rect">
              <a:avLst/>
            </a:prstGeom>
            <a:effectLst/>
          </p:spPr>
        </p:pic>
        <p:pic>
          <p:nvPicPr>
            <p:cNvPr id="855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343016" y="6669345"/>
              <a:ext cx="199104" cy="153104"/>
            </a:xfrm>
            <a:prstGeom prst="rect">
              <a:avLst/>
            </a:prstGeom>
            <a:effectLst/>
          </p:spPr>
        </p:pic>
        <p:pic>
          <p:nvPicPr>
            <p:cNvPr id="857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241881" y="5412411"/>
              <a:ext cx="223571" cy="176309"/>
            </a:xfrm>
            <a:prstGeom prst="rect">
              <a:avLst/>
            </a:prstGeom>
            <a:effectLst/>
          </p:spPr>
        </p:pic>
        <p:pic>
          <p:nvPicPr>
            <p:cNvPr id="859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473352" y="5363803"/>
              <a:ext cx="176104" cy="209595"/>
            </a:xfrm>
            <a:prstGeom prst="rect">
              <a:avLst/>
            </a:prstGeom>
            <a:effectLst/>
          </p:spPr>
        </p:pic>
        <p:pic>
          <p:nvPicPr>
            <p:cNvPr id="86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650257" y="5158978"/>
              <a:ext cx="129535" cy="356623"/>
            </a:xfrm>
            <a:prstGeom prst="rect">
              <a:avLst/>
            </a:prstGeom>
            <a:effectLst/>
          </p:spPr>
        </p:pic>
        <p:pic>
          <p:nvPicPr>
            <p:cNvPr id="863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596022" y="5327648"/>
              <a:ext cx="176104" cy="99435"/>
            </a:xfrm>
            <a:prstGeom prst="rect">
              <a:avLst/>
            </a:prstGeom>
            <a:effectLst/>
          </p:spPr>
        </p:pic>
        <p:pic>
          <p:nvPicPr>
            <p:cNvPr id="86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758449" y="5025268"/>
              <a:ext cx="404685" cy="442493"/>
            </a:xfrm>
            <a:prstGeom prst="rect">
              <a:avLst/>
            </a:prstGeom>
            <a:effectLst/>
          </p:spPr>
        </p:pic>
        <p:sp>
          <p:nvSpPr>
            <p:cNvPr id="867" name="Line"/>
            <p:cNvSpPr/>
            <p:nvPr/>
          </p:nvSpPr>
          <p:spPr>
            <a:xfrm>
              <a:off x="5400690" y="7807753"/>
              <a:ext cx="81781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75" y="3697"/>
                    <a:pt x="12150" y="7395"/>
                    <a:pt x="8775" y="10605"/>
                  </a:cubicBezTo>
                  <a:cubicBezTo>
                    <a:pt x="5400" y="13816"/>
                    <a:pt x="3375" y="16541"/>
                    <a:pt x="2025" y="18389"/>
                  </a:cubicBezTo>
                  <a:cubicBezTo>
                    <a:pt x="675" y="20238"/>
                    <a:pt x="0" y="21211"/>
                    <a:pt x="0" y="21113"/>
                  </a:cubicBezTo>
                  <a:cubicBezTo>
                    <a:pt x="0" y="21016"/>
                    <a:pt x="675" y="19849"/>
                    <a:pt x="2025" y="17027"/>
                  </a:cubicBezTo>
                  <a:cubicBezTo>
                    <a:pt x="3375" y="14205"/>
                    <a:pt x="5400" y="9730"/>
                    <a:pt x="6750" y="7005"/>
                  </a:cubicBezTo>
                  <a:cubicBezTo>
                    <a:pt x="8100" y="4281"/>
                    <a:pt x="8775" y="3308"/>
                    <a:pt x="9112" y="3697"/>
                  </a:cubicBezTo>
                  <a:cubicBezTo>
                    <a:pt x="9450" y="4086"/>
                    <a:pt x="9450" y="5838"/>
                    <a:pt x="9450" y="9049"/>
                  </a:cubicBezTo>
                  <a:cubicBezTo>
                    <a:pt x="9450" y="12259"/>
                    <a:pt x="9450" y="16930"/>
                    <a:pt x="9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334287" y="8252430"/>
              <a:ext cx="79182" cy="28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08" fill="norm" stroke="1" extrusionOk="0">
                  <a:moveTo>
                    <a:pt x="20914" y="0"/>
                  </a:moveTo>
                  <a:cubicBezTo>
                    <a:pt x="16189" y="5059"/>
                    <a:pt x="11464" y="10119"/>
                    <a:pt x="8089" y="13232"/>
                  </a:cubicBezTo>
                  <a:cubicBezTo>
                    <a:pt x="4714" y="16346"/>
                    <a:pt x="2689" y="17513"/>
                    <a:pt x="1339" y="18778"/>
                  </a:cubicBezTo>
                  <a:cubicBezTo>
                    <a:pt x="-11" y="20043"/>
                    <a:pt x="-686" y="21405"/>
                    <a:pt x="1002" y="21503"/>
                  </a:cubicBezTo>
                  <a:cubicBezTo>
                    <a:pt x="2689" y="21600"/>
                    <a:pt x="6739" y="20432"/>
                    <a:pt x="10789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290798" y="8413434"/>
              <a:ext cx="17633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444135" y="8444101"/>
              <a:ext cx="122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497803" y="8398100"/>
              <a:ext cx="23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643473" y="8375099"/>
              <a:ext cx="18949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757"/>
                    <a:pt x="16200" y="7513"/>
                    <a:pt x="18900" y="11113"/>
                  </a:cubicBezTo>
                  <a:cubicBezTo>
                    <a:pt x="21600" y="14713"/>
                    <a:pt x="18900" y="18157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7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483864" y="6681639"/>
              <a:ext cx="185110" cy="202098"/>
            </a:xfrm>
            <a:prstGeom prst="rect">
              <a:avLst/>
            </a:prstGeom>
            <a:effectLst/>
          </p:spPr>
        </p:pic>
        <p:pic>
          <p:nvPicPr>
            <p:cNvPr id="87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988075" y="7022019"/>
              <a:ext cx="99436" cy="84102"/>
            </a:xfrm>
            <a:prstGeom prst="rect">
              <a:avLst/>
            </a:prstGeom>
            <a:effectLst/>
          </p:spPr>
        </p:pic>
        <p:pic>
          <p:nvPicPr>
            <p:cNvPr id="877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164413" y="6922351"/>
              <a:ext cx="145436" cy="84102"/>
            </a:xfrm>
            <a:prstGeom prst="rect">
              <a:avLst/>
            </a:prstGeom>
            <a:effectLst/>
          </p:spPr>
        </p:pic>
        <p:pic>
          <p:nvPicPr>
            <p:cNvPr id="879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329367" y="6907017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81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873073" y="4553617"/>
              <a:ext cx="2851831" cy="83782"/>
            </a:xfrm>
            <a:prstGeom prst="rect">
              <a:avLst/>
            </a:prstGeom>
            <a:effectLst/>
          </p:spPr>
        </p:pic>
        <p:pic>
          <p:nvPicPr>
            <p:cNvPr id="883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303030" y="4591631"/>
              <a:ext cx="276148" cy="504696"/>
            </a:xfrm>
            <a:prstGeom prst="rect">
              <a:avLst/>
            </a:prstGeom>
            <a:effectLst/>
          </p:spPr>
        </p:pic>
        <p:pic>
          <p:nvPicPr>
            <p:cNvPr id="885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361704" y="4365353"/>
              <a:ext cx="141907" cy="218378"/>
            </a:xfrm>
            <a:prstGeom prst="rect">
              <a:avLst/>
            </a:prstGeom>
            <a:effectLst/>
          </p:spPr>
        </p:pic>
        <p:pic>
          <p:nvPicPr>
            <p:cNvPr id="887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603513" y="4746186"/>
              <a:ext cx="199104" cy="139726"/>
            </a:xfrm>
            <a:prstGeom prst="rect">
              <a:avLst/>
            </a:prstGeom>
            <a:effectLst/>
          </p:spPr>
        </p:pic>
        <p:pic>
          <p:nvPicPr>
            <p:cNvPr id="889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810518" y="4622299"/>
              <a:ext cx="61101" cy="306440"/>
            </a:xfrm>
            <a:prstGeom prst="rect">
              <a:avLst/>
            </a:prstGeom>
            <a:effectLst/>
          </p:spPr>
        </p:pic>
        <p:pic>
          <p:nvPicPr>
            <p:cNvPr id="891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925521" y="4698967"/>
              <a:ext cx="38101" cy="153104"/>
            </a:xfrm>
            <a:prstGeom prst="rect">
              <a:avLst/>
            </a:prstGeom>
            <a:effectLst/>
          </p:spPr>
        </p:pic>
        <p:pic>
          <p:nvPicPr>
            <p:cNvPr id="893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431532" y="4652966"/>
              <a:ext cx="206771" cy="45768"/>
            </a:xfrm>
            <a:prstGeom prst="rect">
              <a:avLst/>
            </a:prstGeom>
            <a:effectLst/>
          </p:spPr>
        </p:pic>
        <p:pic>
          <p:nvPicPr>
            <p:cNvPr id="895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439199" y="4737301"/>
              <a:ext cx="199104" cy="45768"/>
            </a:xfrm>
            <a:prstGeom prst="rect">
              <a:avLst/>
            </a:prstGeom>
            <a:effectLst/>
          </p:spPr>
        </p:pic>
        <p:pic>
          <p:nvPicPr>
            <p:cNvPr id="897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773132" y="4591631"/>
              <a:ext cx="278080" cy="457222"/>
            </a:xfrm>
            <a:prstGeom prst="rect">
              <a:avLst/>
            </a:prstGeom>
            <a:effectLst/>
          </p:spPr>
        </p:pic>
        <p:pic>
          <p:nvPicPr>
            <p:cNvPr id="899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1146602" y="4775635"/>
              <a:ext cx="66714" cy="160771"/>
            </a:xfrm>
            <a:prstGeom prst="rect">
              <a:avLst/>
            </a:prstGeom>
            <a:effectLst/>
          </p:spPr>
        </p:pic>
        <p:pic>
          <p:nvPicPr>
            <p:cNvPr id="901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9405453" y="5503985"/>
              <a:ext cx="316771" cy="516306"/>
            </a:xfrm>
            <a:prstGeom prst="rect">
              <a:avLst/>
            </a:prstGeom>
            <a:effectLst/>
          </p:spPr>
        </p:pic>
        <p:pic>
          <p:nvPicPr>
            <p:cNvPr id="903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9726182" y="5696615"/>
              <a:ext cx="151350" cy="186426"/>
            </a:xfrm>
            <a:prstGeom prst="rect">
              <a:avLst/>
            </a:prstGeom>
            <a:effectLst/>
          </p:spPr>
        </p:pic>
        <p:pic>
          <p:nvPicPr>
            <p:cNvPr id="905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473177" y="5309759"/>
              <a:ext cx="183770" cy="178660"/>
            </a:xfrm>
            <a:prstGeom prst="rect">
              <a:avLst/>
            </a:prstGeom>
            <a:effectLst/>
          </p:spPr>
        </p:pic>
        <p:pic>
          <p:nvPicPr>
            <p:cNvPr id="907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910187" y="5588320"/>
              <a:ext cx="61101" cy="337108"/>
            </a:xfrm>
            <a:prstGeom prst="rect">
              <a:avLst/>
            </a:prstGeom>
            <a:effectLst/>
          </p:spPr>
        </p:pic>
        <p:pic>
          <p:nvPicPr>
            <p:cNvPr id="909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986855" y="5715043"/>
              <a:ext cx="214438" cy="154968"/>
            </a:xfrm>
            <a:prstGeom prst="rect">
              <a:avLst/>
            </a:prstGeom>
            <a:effectLst/>
          </p:spPr>
        </p:pic>
        <p:pic>
          <p:nvPicPr>
            <p:cNvPr id="911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485200" y="5595987"/>
              <a:ext cx="191437" cy="38101"/>
            </a:xfrm>
            <a:prstGeom prst="rect">
              <a:avLst/>
            </a:prstGeom>
            <a:effectLst/>
          </p:spPr>
        </p:pic>
        <p:pic>
          <p:nvPicPr>
            <p:cNvPr id="913" name="Line Line" descr="Line Lin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492867" y="5710990"/>
              <a:ext cx="237438" cy="45768"/>
            </a:xfrm>
            <a:prstGeom prst="rect">
              <a:avLst/>
            </a:prstGeom>
            <a:effectLst/>
          </p:spPr>
        </p:pic>
        <p:pic>
          <p:nvPicPr>
            <p:cNvPr id="915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863430" y="5565320"/>
              <a:ext cx="207295" cy="481377"/>
            </a:xfrm>
            <a:prstGeom prst="rect">
              <a:avLst/>
            </a:prstGeom>
            <a:effectLst/>
          </p:spPr>
        </p:pic>
        <p:pic>
          <p:nvPicPr>
            <p:cNvPr id="917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1109064" y="5767213"/>
              <a:ext cx="226922" cy="181216"/>
            </a:xfrm>
            <a:prstGeom prst="rect">
              <a:avLst/>
            </a:prstGeom>
            <a:effectLst/>
          </p:spPr>
        </p:pic>
        <p:pic>
          <p:nvPicPr>
            <p:cNvPr id="919" name="Line Line" descr="Line Lin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2465685" y="7681367"/>
              <a:ext cx="45768" cy="107103"/>
            </a:xfrm>
            <a:prstGeom prst="rect">
              <a:avLst/>
            </a:prstGeom>
            <a:effectLst/>
          </p:spPr>
        </p:pic>
        <p:pic>
          <p:nvPicPr>
            <p:cNvPr id="921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2465685" y="7489697"/>
              <a:ext cx="38101" cy="107102"/>
            </a:xfrm>
            <a:prstGeom prst="rect">
              <a:avLst/>
            </a:prstGeom>
            <a:effectLst/>
          </p:spPr>
        </p:pic>
        <p:pic>
          <p:nvPicPr>
            <p:cNvPr id="923" name="Line Line" descr="Line Lin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2481019" y="7290359"/>
              <a:ext cx="53435" cy="114770"/>
            </a:xfrm>
            <a:prstGeom prst="rect">
              <a:avLst/>
            </a:prstGeom>
            <a:effectLst/>
          </p:spPr>
        </p:pic>
        <p:pic>
          <p:nvPicPr>
            <p:cNvPr id="925" name="Line Line" descr="Line Lin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2481019" y="7175356"/>
              <a:ext cx="84102" cy="53435"/>
            </a:xfrm>
            <a:prstGeom prst="rect">
              <a:avLst/>
            </a:prstGeom>
            <a:effectLst/>
          </p:spPr>
        </p:pic>
        <p:pic>
          <p:nvPicPr>
            <p:cNvPr id="927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2005675" y="7160022"/>
              <a:ext cx="122436" cy="45768"/>
            </a:xfrm>
            <a:prstGeom prst="rect">
              <a:avLst/>
            </a:prstGeom>
            <a:effectLst/>
          </p:spPr>
        </p:pic>
        <p:pic>
          <p:nvPicPr>
            <p:cNvPr id="929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2274014" y="7144689"/>
              <a:ext cx="130103" cy="38101"/>
            </a:xfrm>
            <a:prstGeom prst="rect">
              <a:avLst/>
            </a:prstGeom>
            <a:effectLst/>
          </p:spPr>
        </p:pic>
        <p:pic>
          <p:nvPicPr>
            <p:cNvPr id="931" name="Line Line" descr="Line Lin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2435018" y="7152355"/>
              <a:ext cx="76435" cy="45768"/>
            </a:xfrm>
            <a:prstGeom prst="rect">
              <a:avLst/>
            </a:prstGeom>
            <a:effectLst/>
          </p:spPr>
        </p:pic>
        <p:pic>
          <p:nvPicPr>
            <p:cNvPr id="933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379067" y="7090356"/>
              <a:ext cx="196144" cy="172616"/>
            </a:xfrm>
            <a:prstGeom prst="rect">
              <a:avLst/>
            </a:prstGeom>
            <a:effectLst/>
          </p:spPr>
        </p:pic>
        <p:pic>
          <p:nvPicPr>
            <p:cNvPr id="935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2967980" y="773503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937" name="Line Line" descr="Line Lin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3010031" y="7443696"/>
              <a:ext cx="45768" cy="114769"/>
            </a:xfrm>
            <a:prstGeom prst="rect">
              <a:avLst/>
            </a:prstGeom>
            <a:effectLst/>
          </p:spPr>
        </p:pic>
        <p:pic>
          <p:nvPicPr>
            <p:cNvPr id="939" name="Line Line" descr="Line Lin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3017698" y="7221357"/>
              <a:ext cx="53434" cy="130104"/>
            </a:xfrm>
            <a:prstGeom prst="rect">
              <a:avLst/>
            </a:prstGeom>
            <a:effectLst/>
          </p:spPr>
        </p:pic>
        <p:pic>
          <p:nvPicPr>
            <p:cNvPr id="941" name="Line Line" descr="Line Lin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3025365" y="7022019"/>
              <a:ext cx="45767" cy="107103"/>
            </a:xfrm>
            <a:prstGeom prst="rect">
              <a:avLst/>
            </a:prstGeom>
            <a:effectLst/>
          </p:spPr>
        </p:pic>
        <p:pic>
          <p:nvPicPr>
            <p:cNvPr id="943" name="Line Line" descr="Line Lin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3002364" y="6922351"/>
              <a:ext cx="76435" cy="61101"/>
            </a:xfrm>
            <a:prstGeom prst="rect">
              <a:avLst/>
            </a:prstGeom>
            <a:effectLst/>
          </p:spPr>
        </p:pic>
        <p:pic>
          <p:nvPicPr>
            <p:cNvPr id="945" name="Line Line" descr="Line Lin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2465685" y="6861016"/>
              <a:ext cx="107103" cy="53435"/>
            </a:xfrm>
            <a:prstGeom prst="rect">
              <a:avLst/>
            </a:prstGeom>
            <a:effectLst/>
          </p:spPr>
        </p:pic>
        <p:pic>
          <p:nvPicPr>
            <p:cNvPr id="947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2795359" y="6845682"/>
              <a:ext cx="114770" cy="38101"/>
            </a:xfrm>
            <a:prstGeom prst="rect">
              <a:avLst/>
            </a:prstGeom>
            <a:effectLst/>
          </p:spPr>
        </p:pic>
        <p:pic>
          <p:nvPicPr>
            <p:cNvPr id="949" name="Line Line" descr="Line Lin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2979364" y="6861016"/>
              <a:ext cx="91768" cy="45768"/>
            </a:xfrm>
            <a:prstGeom prst="rect">
              <a:avLst/>
            </a:prstGeom>
            <a:effectLst/>
          </p:spPr>
        </p:pic>
        <p:pic>
          <p:nvPicPr>
            <p:cNvPr id="951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2957503" y="6816232"/>
              <a:ext cx="188096" cy="157807"/>
            </a:xfrm>
            <a:prstGeom prst="rect">
              <a:avLst/>
            </a:prstGeom>
            <a:effectLst/>
          </p:spPr>
        </p:pic>
        <p:pic>
          <p:nvPicPr>
            <p:cNvPr id="953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3316705" y="6954442"/>
              <a:ext cx="258378" cy="139005"/>
            </a:xfrm>
            <a:prstGeom prst="rect">
              <a:avLst/>
            </a:prstGeom>
            <a:effectLst/>
          </p:spPr>
        </p:pic>
        <p:pic>
          <p:nvPicPr>
            <p:cNvPr id="955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3753714" y="7276126"/>
              <a:ext cx="162537" cy="133149"/>
            </a:xfrm>
            <a:prstGeom prst="rect">
              <a:avLst/>
            </a:prstGeom>
            <a:effectLst/>
          </p:spPr>
        </p:pic>
        <p:pic>
          <p:nvPicPr>
            <p:cNvPr id="957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4793618" y="7432990"/>
              <a:ext cx="161001" cy="160270"/>
            </a:xfrm>
            <a:prstGeom prst="rect">
              <a:avLst/>
            </a:prstGeom>
            <a:effectLst/>
          </p:spPr>
        </p:pic>
        <p:pic>
          <p:nvPicPr>
            <p:cNvPr id="959" name="Line Line" descr="Line Lin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4934408" y="7198357"/>
              <a:ext cx="91768" cy="45768"/>
            </a:xfrm>
            <a:prstGeom prst="rect">
              <a:avLst/>
            </a:prstGeom>
            <a:effectLst/>
          </p:spPr>
        </p:pic>
        <p:pic>
          <p:nvPicPr>
            <p:cNvPr id="961" name="Line Line" descr="Line Lin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5095411" y="7213690"/>
              <a:ext cx="153104" cy="38101"/>
            </a:xfrm>
            <a:prstGeom prst="rect">
              <a:avLst/>
            </a:prstGeom>
            <a:effectLst/>
          </p:spPr>
        </p:pic>
        <p:pic>
          <p:nvPicPr>
            <p:cNvPr id="963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5275699" y="7221357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965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5344701" y="7229024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967" name="Line Line" descr="Line Lin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5478753" y="7037353"/>
              <a:ext cx="45768" cy="114769"/>
            </a:xfrm>
            <a:prstGeom prst="rect">
              <a:avLst/>
            </a:prstGeom>
            <a:effectLst/>
          </p:spPr>
        </p:pic>
        <p:pic>
          <p:nvPicPr>
            <p:cNvPr id="969" name="Line Line" descr="Line Lin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5409752" y="7298026"/>
              <a:ext cx="61101" cy="199104"/>
            </a:xfrm>
            <a:prstGeom prst="rect">
              <a:avLst/>
            </a:prstGeom>
            <a:effectLst/>
          </p:spPr>
        </p:pic>
        <p:pic>
          <p:nvPicPr>
            <p:cNvPr id="971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5371418" y="7627700"/>
              <a:ext cx="53434" cy="337108"/>
            </a:xfrm>
            <a:prstGeom prst="rect">
              <a:avLst/>
            </a:prstGeom>
            <a:effectLst/>
          </p:spPr>
        </p:pic>
        <p:pic>
          <p:nvPicPr>
            <p:cNvPr id="973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5297305" y="7199954"/>
              <a:ext cx="223011" cy="165703"/>
            </a:xfrm>
            <a:prstGeom prst="rect">
              <a:avLst/>
            </a:prstGeom>
            <a:effectLst/>
          </p:spPr>
        </p:pic>
        <p:pic>
          <p:nvPicPr>
            <p:cNvPr id="975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2389017" y="6933525"/>
              <a:ext cx="1456466" cy="494604"/>
            </a:xfrm>
            <a:prstGeom prst="rect">
              <a:avLst/>
            </a:prstGeom>
            <a:effectLst/>
          </p:spPr>
        </p:pic>
        <p:pic>
          <p:nvPicPr>
            <p:cNvPr id="977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4658401" y="7190690"/>
              <a:ext cx="804785" cy="452110"/>
            </a:xfrm>
            <a:prstGeom prst="rect">
              <a:avLst/>
            </a:prstGeom>
            <a:effectLst/>
          </p:spPr>
        </p:pic>
        <p:pic>
          <p:nvPicPr>
            <p:cNvPr id="979" name="Line Line" descr="Line Lin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4037387" y="7528031"/>
              <a:ext cx="68769" cy="68768"/>
            </a:xfrm>
            <a:prstGeom prst="rect">
              <a:avLst/>
            </a:prstGeom>
            <a:effectLst/>
          </p:spPr>
        </p:pic>
        <p:pic>
          <p:nvPicPr>
            <p:cNvPr id="981" name="Line Line" descr="Line Lin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4183058" y="7643033"/>
              <a:ext cx="130102" cy="91769"/>
            </a:xfrm>
            <a:prstGeom prst="rect">
              <a:avLst/>
            </a:prstGeom>
            <a:effectLst/>
          </p:spPr>
        </p:pic>
        <p:pic>
          <p:nvPicPr>
            <p:cNvPr id="983" name="Line Line" descr="Line Lin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4443730" y="7658367"/>
              <a:ext cx="130103" cy="61101"/>
            </a:xfrm>
            <a:prstGeom prst="rect">
              <a:avLst/>
            </a:prstGeom>
            <a:effectLst/>
          </p:spPr>
        </p:pic>
        <p:pic>
          <p:nvPicPr>
            <p:cNvPr id="985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3600378" y="5902661"/>
              <a:ext cx="159630" cy="958122"/>
            </a:xfrm>
            <a:prstGeom prst="rect">
              <a:avLst/>
            </a:prstGeom>
            <a:effectLst/>
          </p:spPr>
        </p:pic>
        <p:pic>
          <p:nvPicPr>
            <p:cNvPr id="987" name="Line Line" descr="Line Lin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3439374" y="6784348"/>
              <a:ext cx="183771" cy="61101"/>
            </a:xfrm>
            <a:prstGeom prst="rect">
              <a:avLst/>
            </a:prstGeom>
            <a:effectLst/>
          </p:spPr>
        </p:pic>
        <p:pic>
          <p:nvPicPr>
            <p:cNvPr id="989" name="Line Line" descr="Line Lin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3608045" y="6761347"/>
              <a:ext cx="160770" cy="160770"/>
            </a:xfrm>
            <a:prstGeom prst="rect">
              <a:avLst/>
            </a:prstGeom>
            <a:effectLst/>
          </p:spPr>
        </p:pic>
        <p:pic>
          <p:nvPicPr>
            <p:cNvPr id="991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3608045" y="5426652"/>
              <a:ext cx="130102" cy="340328"/>
            </a:xfrm>
            <a:prstGeom prst="rect">
              <a:avLst/>
            </a:prstGeom>
            <a:effectLst/>
          </p:spPr>
        </p:pic>
        <p:pic>
          <p:nvPicPr>
            <p:cNvPr id="993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3692380" y="5143827"/>
              <a:ext cx="498111" cy="428952"/>
            </a:xfrm>
            <a:prstGeom prst="rect">
              <a:avLst/>
            </a:prstGeom>
            <a:effectLst/>
          </p:spPr>
        </p:pic>
        <p:pic>
          <p:nvPicPr>
            <p:cNvPr id="995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4180338" y="5087466"/>
              <a:ext cx="562165" cy="420936"/>
            </a:xfrm>
            <a:prstGeom prst="rect">
              <a:avLst/>
            </a:prstGeom>
            <a:effectLst/>
          </p:spPr>
        </p:pic>
        <p:pic>
          <p:nvPicPr>
            <p:cNvPr id="997" name="Line Line" descr="Line Lin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4796405" y="5258646"/>
              <a:ext cx="160770" cy="45768"/>
            </a:xfrm>
            <a:prstGeom prst="rect">
              <a:avLst/>
            </a:prstGeom>
            <a:effectLst/>
          </p:spPr>
        </p:pic>
        <p:pic>
          <p:nvPicPr>
            <p:cNvPr id="999" name="Line Line" descr="Line Lin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4865406" y="5304647"/>
              <a:ext cx="99436" cy="45768"/>
            </a:xfrm>
            <a:prstGeom prst="rect">
              <a:avLst/>
            </a:prstGeom>
            <a:effectLst/>
          </p:spPr>
        </p:pic>
        <p:pic>
          <p:nvPicPr>
            <p:cNvPr id="1001" name="Line Line" descr="Line Lin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4865406" y="5350648"/>
              <a:ext cx="191438" cy="61102"/>
            </a:xfrm>
            <a:prstGeom prst="rect">
              <a:avLst/>
            </a:prstGeom>
            <a:effectLst/>
          </p:spPr>
        </p:pic>
        <p:pic>
          <p:nvPicPr>
            <p:cNvPr id="1003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5110745" y="5174311"/>
              <a:ext cx="168437" cy="197112"/>
            </a:xfrm>
            <a:prstGeom prst="rect">
              <a:avLst/>
            </a:prstGeom>
            <a:effectLst/>
          </p:spPr>
        </p:pic>
        <p:pic>
          <p:nvPicPr>
            <p:cNvPr id="1005" name="Line Line" descr="Line Lin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5271748" y="5189645"/>
              <a:ext cx="45768" cy="145437"/>
            </a:xfrm>
            <a:prstGeom prst="rect">
              <a:avLst/>
            </a:prstGeom>
            <a:effectLst/>
          </p:spPr>
        </p:pic>
        <p:pic>
          <p:nvPicPr>
            <p:cNvPr id="1007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5283366" y="5158977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009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5348417" y="5166644"/>
              <a:ext cx="153104" cy="396328"/>
            </a:xfrm>
            <a:prstGeom prst="rect">
              <a:avLst/>
            </a:prstGeom>
            <a:effectLst/>
          </p:spPr>
        </p:pic>
        <p:pic>
          <p:nvPicPr>
            <p:cNvPr id="1011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5464194" y="5036308"/>
              <a:ext cx="144662" cy="272046"/>
            </a:xfrm>
            <a:prstGeom prst="rect">
              <a:avLst/>
            </a:prstGeom>
            <a:effectLst/>
          </p:spPr>
        </p:pic>
        <p:pic>
          <p:nvPicPr>
            <p:cNvPr id="1013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5602095" y="4997974"/>
              <a:ext cx="91097" cy="272048"/>
            </a:xfrm>
            <a:prstGeom prst="rect">
              <a:avLst/>
            </a:prstGeom>
            <a:effectLst/>
          </p:spPr>
        </p:pic>
        <p:pic>
          <p:nvPicPr>
            <p:cNvPr id="1015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5578422" y="5151311"/>
              <a:ext cx="130103" cy="61101"/>
            </a:xfrm>
            <a:prstGeom prst="rect">
              <a:avLst/>
            </a:prstGeom>
            <a:effectLst/>
          </p:spPr>
        </p:pic>
        <p:pic>
          <p:nvPicPr>
            <p:cNvPr id="1017" name="Line Line" descr="Line Lin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5724092" y="5151311"/>
              <a:ext cx="137770" cy="68768"/>
            </a:xfrm>
            <a:prstGeom prst="rect">
              <a:avLst/>
            </a:prstGeom>
            <a:effectLst/>
          </p:spPr>
        </p:pic>
        <p:pic>
          <p:nvPicPr>
            <p:cNvPr id="1019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5831428" y="5073170"/>
              <a:ext cx="130103" cy="211739"/>
            </a:xfrm>
            <a:prstGeom prst="rect">
              <a:avLst/>
            </a:prstGeom>
            <a:effectLst/>
          </p:spPr>
        </p:pic>
        <p:pic>
          <p:nvPicPr>
            <p:cNvPr id="1021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5920306" y="4951973"/>
              <a:ext cx="121126" cy="329441"/>
            </a:xfrm>
            <a:prstGeom prst="rect">
              <a:avLst/>
            </a:prstGeom>
            <a:effectLst/>
          </p:spPr>
        </p:pic>
        <p:pic>
          <p:nvPicPr>
            <p:cNvPr id="1023" name="Line Line" descr="Line Lin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6069100" y="5151311"/>
              <a:ext cx="45768" cy="107102"/>
            </a:xfrm>
            <a:prstGeom prst="rect">
              <a:avLst/>
            </a:prstGeom>
            <a:effectLst/>
          </p:spPr>
        </p:pic>
        <p:pic>
          <p:nvPicPr>
            <p:cNvPr id="1025" name="Line Line" descr="Line Lin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6069100" y="5036308"/>
              <a:ext cx="76435" cy="45768"/>
            </a:xfrm>
            <a:prstGeom prst="rect">
              <a:avLst/>
            </a:prstGeom>
            <a:effectLst/>
          </p:spPr>
        </p:pic>
        <p:pic>
          <p:nvPicPr>
            <p:cNvPr id="1027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6103973" y="4972418"/>
              <a:ext cx="290842" cy="330572"/>
            </a:xfrm>
            <a:prstGeom prst="rect">
              <a:avLst/>
            </a:prstGeom>
            <a:effectLst/>
          </p:spPr>
        </p:pic>
        <p:pic>
          <p:nvPicPr>
            <p:cNvPr id="1029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6253104" y="4975685"/>
              <a:ext cx="389030" cy="322965"/>
            </a:xfrm>
            <a:prstGeom prst="rect">
              <a:avLst/>
            </a:prstGeom>
            <a:effectLst/>
          </p:spPr>
        </p:pic>
        <p:pic>
          <p:nvPicPr>
            <p:cNvPr id="1031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6802457" y="4997974"/>
              <a:ext cx="140430" cy="277612"/>
            </a:xfrm>
            <a:prstGeom prst="rect">
              <a:avLst/>
            </a:prstGeom>
            <a:effectLst/>
          </p:spPr>
        </p:pic>
        <p:pic>
          <p:nvPicPr>
            <p:cNvPr id="1033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6858784" y="5166644"/>
              <a:ext cx="186181" cy="231954"/>
            </a:xfrm>
            <a:prstGeom prst="rect">
              <a:avLst/>
            </a:prstGeom>
            <a:effectLst/>
          </p:spPr>
        </p:pic>
        <p:pic>
          <p:nvPicPr>
            <p:cNvPr id="1035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7364795" y="5082309"/>
              <a:ext cx="61102" cy="252773"/>
            </a:xfrm>
            <a:prstGeom prst="rect">
              <a:avLst/>
            </a:prstGeom>
            <a:effectLst/>
          </p:spPr>
        </p:pic>
        <p:pic>
          <p:nvPicPr>
            <p:cNvPr id="1037" name="Line Shape" descr="Line Shap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6851118" y="5133421"/>
              <a:ext cx="186326" cy="344793"/>
            </a:xfrm>
            <a:prstGeom prst="rect">
              <a:avLst/>
            </a:prstGeom>
            <a:effectLst/>
          </p:spPr>
        </p:pic>
        <p:pic>
          <p:nvPicPr>
            <p:cNvPr id="1039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5653017" y="5484013"/>
              <a:ext cx="392849" cy="603026"/>
            </a:xfrm>
            <a:prstGeom prst="rect">
              <a:avLst/>
            </a:prstGeom>
            <a:effectLst/>
          </p:spPr>
        </p:pic>
        <p:pic>
          <p:nvPicPr>
            <p:cNvPr id="1041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6173880" y="5705515"/>
              <a:ext cx="232328" cy="152985"/>
            </a:xfrm>
            <a:prstGeom prst="rect">
              <a:avLst/>
            </a:prstGeom>
            <a:effectLst/>
          </p:spPr>
        </p:pic>
        <p:pic>
          <p:nvPicPr>
            <p:cNvPr id="1043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6382315" y="5716101"/>
              <a:ext cx="161896" cy="150962"/>
            </a:xfrm>
            <a:prstGeom prst="rect">
              <a:avLst/>
            </a:prstGeom>
            <a:effectLst/>
          </p:spPr>
        </p:pic>
        <p:pic>
          <p:nvPicPr>
            <p:cNvPr id="1045" name="Line Shape" descr="Line Shap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6554667" y="5549986"/>
              <a:ext cx="135214" cy="281386"/>
            </a:xfrm>
            <a:prstGeom prst="rect">
              <a:avLst/>
            </a:prstGeom>
            <a:effectLst/>
          </p:spPr>
        </p:pic>
        <p:pic>
          <p:nvPicPr>
            <p:cNvPr id="1047" name="Line Line" descr="Line Lin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6483109" y="5672656"/>
              <a:ext cx="191438" cy="76435"/>
            </a:xfrm>
            <a:prstGeom prst="rect">
              <a:avLst/>
            </a:prstGeom>
            <a:effectLst/>
          </p:spPr>
        </p:pic>
        <p:pic>
          <p:nvPicPr>
            <p:cNvPr id="1049" name="Line Shape" descr="Line Shape"/>
            <p:cNvPicPr>
              <a:picLocks noChangeAspect="0"/>
            </p:cNvPicPr>
            <p:nvPr/>
          </p:nvPicPr>
          <p:blipFill>
            <a:blip r:embed="rId122">
              <a:extLst/>
            </a:blip>
            <a:stretch>
              <a:fillRect/>
            </a:stretch>
          </p:blipFill>
          <p:spPr>
            <a:xfrm>
              <a:off x="6683324" y="5432057"/>
              <a:ext cx="488093" cy="375540"/>
            </a:xfrm>
            <a:prstGeom prst="rect">
              <a:avLst/>
            </a:prstGeom>
            <a:effectLst/>
          </p:spPr>
        </p:pic>
        <p:pic>
          <p:nvPicPr>
            <p:cNvPr id="1051" name="Line Shape" descr="Line Shape"/>
            <p:cNvPicPr>
              <a:picLocks noChangeAspect="0"/>
            </p:cNvPicPr>
            <p:nvPr/>
          </p:nvPicPr>
          <p:blipFill>
            <a:blip r:embed="rId123">
              <a:extLst/>
            </a:blip>
            <a:stretch>
              <a:fillRect/>
            </a:stretch>
          </p:blipFill>
          <p:spPr>
            <a:xfrm>
              <a:off x="5616756" y="6752204"/>
              <a:ext cx="177550" cy="553256"/>
            </a:xfrm>
            <a:prstGeom prst="rect">
              <a:avLst/>
            </a:prstGeom>
            <a:effectLst/>
          </p:spPr>
        </p:pic>
        <p:pic>
          <p:nvPicPr>
            <p:cNvPr id="1053" name="Line Shape" descr="Line Shape"/>
            <p:cNvPicPr>
              <a:picLocks noChangeAspect="0"/>
            </p:cNvPicPr>
            <p:nvPr/>
          </p:nvPicPr>
          <p:blipFill>
            <a:blip r:embed="rId124">
              <a:extLst/>
            </a:blip>
            <a:stretch>
              <a:fillRect/>
            </a:stretch>
          </p:blipFill>
          <p:spPr>
            <a:xfrm>
              <a:off x="5778780" y="6930063"/>
              <a:ext cx="236419" cy="201791"/>
            </a:xfrm>
            <a:prstGeom prst="rect">
              <a:avLst/>
            </a:prstGeom>
            <a:effectLst/>
          </p:spPr>
        </p:pic>
        <p:pic>
          <p:nvPicPr>
            <p:cNvPr id="1055" name="Line Shape" descr="Line Shape"/>
            <p:cNvPicPr>
              <a:picLocks noChangeAspect="0"/>
            </p:cNvPicPr>
            <p:nvPr/>
          </p:nvPicPr>
          <p:blipFill>
            <a:blip r:embed="rId125">
              <a:extLst/>
            </a:blip>
            <a:stretch>
              <a:fillRect/>
            </a:stretch>
          </p:blipFill>
          <p:spPr>
            <a:xfrm>
              <a:off x="5936420" y="6937684"/>
              <a:ext cx="147780" cy="252727"/>
            </a:xfrm>
            <a:prstGeom prst="rect">
              <a:avLst/>
            </a:prstGeom>
            <a:effectLst/>
          </p:spPr>
        </p:pic>
        <p:pic>
          <p:nvPicPr>
            <p:cNvPr id="1057" name="Line Shape" descr="Line Shape"/>
            <p:cNvPicPr>
              <a:picLocks noChangeAspect="0"/>
            </p:cNvPicPr>
            <p:nvPr/>
          </p:nvPicPr>
          <p:blipFill>
            <a:blip r:embed="rId126">
              <a:extLst/>
            </a:blip>
            <a:stretch>
              <a:fillRect/>
            </a:stretch>
          </p:blipFill>
          <p:spPr>
            <a:xfrm>
              <a:off x="6076767" y="6930017"/>
              <a:ext cx="199104" cy="212341"/>
            </a:xfrm>
            <a:prstGeom prst="rect">
              <a:avLst/>
            </a:prstGeom>
            <a:effectLst/>
          </p:spPr>
        </p:pic>
        <p:pic>
          <p:nvPicPr>
            <p:cNvPr id="1059" name="Line Shape" descr="Line Shape"/>
            <p:cNvPicPr>
              <a:picLocks noChangeAspect="0"/>
            </p:cNvPicPr>
            <p:nvPr/>
          </p:nvPicPr>
          <p:blipFill>
            <a:blip r:embed="rId127">
              <a:extLst/>
            </a:blip>
            <a:stretch>
              <a:fillRect/>
            </a:stretch>
          </p:blipFill>
          <p:spPr>
            <a:xfrm>
              <a:off x="6194325" y="7000784"/>
              <a:ext cx="171253" cy="195147"/>
            </a:xfrm>
            <a:prstGeom prst="rect">
              <a:avLst/>
            </a:prstGeom>
            <a:effectLst/>
          </p:spPr>
        </p:pic>
        <p:pic>
          <p:nvPicPr>
            <p:cNvPr id="1061" name="Line Shape" descr="Line Shape"/>
            <p:cNvPicPr>
              <a:picLocks noChangeAspect="0"/>
            </p:cNvPicPr>
            <p:nvPr/>
          </p:nvPicPr>
          <p:blipFill>
            <a:blip r:embed="rId128">
              <a:extLst/>
            </a:blip>
            <a:stretch>
              <a:fillRect/>
            </a:stretch>
          </p:blipFill>
          <p:spPr>
            <a:xfrm>
              <a:off x="6283772" y="6914684"/>
              <a:ext cx="306440" cy="275768"/>
            </a:xfrm>
            <a:prstGeom prst="rect">
              <a:avLst/>
            </a:prstGeom>
            <a:effectLst/>
          </p:spPr>
        </p:pic>
        <p:sp>
          <p:nvSpPr>
            <p:cNvPr id="1063" name="Line"/>
            <p:cNvSpPr/>
            <p:nvPr/>
          </p:nvSpPr>
          <p:spPr>
            <a:xfrm>
              <a:off x="6824734" y="6018824"/>
              <a:ext cx="528445" cy="320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85" fill="norm" stroke="1" extrusionOk="0">
                  <a:moveTo>
                    <a:pt x="21577" y="172"/>
                  </a:moveTo>
                  <a:cubicBezTo>
                    <a:pt x="21160" y="86"/>
                    <a:pt x="20742" y="0"/>
                    <a:pt x="20325" y="0"/>
                  </a:cubicBezTo>
                  <a:cubicBezTo>
                    <a:pt x="19907" y="0"/>
                    <a:pt x="19490" y="86"/>
                    <a:pt x="18916" y="405"/>
                  </a:cubicBezTo>
                  <a:cubicBezTo>
                    <a:pt x="18342" y="723"/>
                    <a:pt x="17612" y="1275"/>
                    <a:pt x="17038" y="1852"/>
                  </a:cubicBezTo>
                  <a:cubicBezTo>
                    <a:pt x="16464" y="2429"/>
                    <a:pt x="16047" y="3032"/>
                    <a:pt x="15577" y="3686"/>
                  </a:cubicBezTo>
                  <a:cubicBezTo>
                    <a:pt x="15107" y="4341"/>
                    <a:pt x="14586" y="5047"/>
                    <a:pt x="14064" y="5744"/>
                  </a:cubicBezTo>
                  <a:cubicBezTo>
                    <a:pt x="13542" y="6442"/>
                    <a:pt x="13020" y="7131"/>
                    <a:pt x="12551" y="7811"/>
                  </a:cubicBezTo>
                  <a:cubicBezTo>
                    <a:pt x="12081" y="8492"/>
                    <a:pt x="11664" y="9164"/>
                    <a:pt x="11194" y="9818"/>
                  </a:cubicBezTo>
                  <a:cubicBezTo>
                    <a:pt x="10725" y="10473"/>
                    <a:pt x="10203" y="11110"/>
                    <a:pt x="9734" y="11747"/>
                  </a:cubicBezTo>
                  <a:cubicBezTo>
                    <a:pt x="9264" y="12385"/>
                    <a:pt x="8847" y="13022"/>
                    <a:pt x="8377" y="13642"/>
                  </a:cubicBezTo>
                  <a:cubicBezTo>
                    <a:pt x="7907" y="14262"/>
                    <a:pt x="7386" y="14865"/>
                    <a:pt x="6812" y="15494"/>
                  </a:cubicBezTo>
                  <a:cubicBezTo>
                    <a:pt x="6238" y="16122"/>
                    <a:pt x="5612" y="16777"/>
                    <a:pt x="4881" y="17423"/>
                  </a:cubicBezTo>
                  <a:cubicBezTo>
                    <a:pt x="4151" y="18069"/>
                    <a:pt x="3316" y="18706"/>
                    <a:pt x="2534" y="19309"/>
                  </a:cubicBezTo>
                  <a:cubicBezTo>
                    <a:pt x="1751" y="19912"/>
                    <a:pt x="1020" y="20480"/>
                    <a:pt x="603" y="20816"/>
                  </a:cubicBezTo>
                  <a:cubicBezTo>
                    <a:pt x="186" y="21152"/>
                    <a:pt x="81" y="21256"/>
                    <a:pt x="29" y="21359"/>
                  </a:cubicBezTo>
                  <a:cubicBezTo>
                    <a:pt x="-23" y="21462"/>
                    <a:pt x="-23" y="21566"/>
                    <a:pt x="186" y="21583"/>
                  </a:cubicBezTo>
                  <a:cubicBezTo>
                    <a:pt x="394" y="21600"/>
                    <a:pt x="812" y="21531"/>
                    <a:pt x="1229" y="214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222842" y="6114519"/>
              <a:ext cx="5198119" cy="22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379"/>
                  </a:moveTo>
                  <a:cubicBezTo>
                    <a:pt x="170" y="634"/>
                    <a:pt x="340" y="-111"/>
                    <a:pt x="621" y="13"/>
                  </a:cubicBezTo>
                  <a:cubicBezTo>
                    <a:pt x="903" y="137"/>
                    <a:pt x="1296" y="1130"/>
                    <a:pt x="1683" y="1999"/>
                  </a:cubicBezTo>
                  <a:cubicBezTo>
                    <a:pt x="2071" y="2868"/>
                    <a:pt x="2453" y="3613"/>
                    <a:pt x="2841" y="4110"/>
                  </a:cubicBezTo>
                  <a:cubicBezTo>
                    <a:pt x="3228" y="4606"/>
                    <a:pt x="3621" y="4855"/>
                    <a:pt x="4025" y="5227"/>
                  </a:cubicBezTo>
                  <a:cubicBezTo>
                    <a:pt x="4428" y="5599"/>
                    <a:pt x="4842" y="6096"/>
                    <a:pt x="5273" y="6344"/>
                  </a:cubicBezTo>
                  <a:cubicBezTo>
                    <a:pt x="5703" y="6592"/>
                    <a:pt x="6149" y="6592"/>
                    <a:pt x="6558" y="6468"/>
                  </a:cubicBezTo>
                  <a:cubicBezTo>
                    <a:pt x="6966" y="6344"/>
                    <a:pt x="7338" y="6096"/>
                    <a:pt x="7710" y="5848"/>
                  </a:cubicBezTo>
                  <a:cubicBezTo>
                    <a:pt x="8081" y="5599"/>
                    <a:pt x="8453" y="5351"/>
                    <a:pt x="8841" y="5103"/>
                  </a:cubicBezTo>
                  <a:cubicBezTo>
                    <a:pt x="9228" y="4855"/>
                    <a:pt x="9632" y="4606"/>
                    <a:pt x="10041" y="4606"/>
                  </a:cubicBezTo>
                  <a:cubicBezTo>
                    <a:pt x="10450" y="4606"/>
                    <a:pt x="10864" y="4855"/>
                    <a:pt x="11278" y="5227"/>
                  </a:cubicBezTo>
                  <a:cubicBezTo>
                    <a:pt x="11692" y="5599"/>
                    <a:pt x="12106" y="6096"/>
                    <a:pt x="12520" y="6717"/>
                  </a:cubicBezTo>
                  <a:cubicBezTo>
                    <a:pt x="12935" y="7337"/>
                    <a:pt x="13349" y="8082"/>
                    <a:pt x="13773" y="8703"/>
                  </a:cubicBezTo>
                  <a:cubicBezTo>
                    <a:pt x="14198" y="9323"/>
                    <a:pt x="14634" y="9820"/>
                    <a:pt x="15069" y="10441"/>
                  </a:cubicBezTo>
                  <a:cubicBezTo>
                    <a:pt x="15504" y="11061"/>
                    <a:pt x="15940" y="11806"/>
                    <a:pt x="16359" y="12551"/>
                  </a:cubicBezTo>
                  <a:cubicBezTo>
                    <a:pt x="16779" y="13296"/>
                    <a:pt x="17182" y="14041"/>
                    <a:pt x="17570" y="14537"/>
                  </a:cubicBezTo>
                  <a:cubicBezTo>
                    <a:pt x="17958" y="15034"/>
                    <a:pt x="18329" y="15282"/>
                    <a:pt x="18727" y="15655"/>
                  </a:cubicBezTo>
                  <a:cubicBezTo>
                    <a:pt x="19126" y="16027"/>
                    <a:pt x="19550" y="16523"/>
                    <a:pt x="19996" y="17268"/>
                  </a:cubicBezTo>
                  <a:cubicBezTo>
                    <a:pt x="20442" y="18013"/>
                    <a:pt x="20910" y="19006"/>
                    <a:pt x="21181" y="19751"/>
                  </a:cubicBezTo>
                  <a:cubicBezTo>
                    <a:pt x="21451" y="20496"/>
                    <a:pt x="21526" y="20992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7427291" y="6304373"/>
              <a:ext cx="178894" cy="36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490"/>
                  </a:moveTo>
                  <a:cubicBezTo>
                    <a:pt x="20057" y="190"/>
                    <a:pt x="18514" y="-110"/>
                    <a:pt x="16971" y="40"/>
                  </a:cubicBezTo>
                  <a:cubicBezTo>
                    <a:pt x="15429" y="190"/>
                    <a:pt x="13886" y="790"/>
                    <a:pt x="11263" y="2815"/>
                  </a:cubicBezTo>
                  <a:cubicBezTo>
                    <a:pt x="8640" y="4840"/>
                    <a:pt x="4937" y="8290"/>
                    <a:pt x="2777" y="11215"/>
                  </a:cubicBezTo>
                  <a:cubicBezTo>
                    <a:pt x="617" y="14140"/>
                    <a:pt x="0" y="16540"/>
                    <a:pt x="0" y="18115"/>
                  </a:cubicBezTo>
                  <a:cubicBezTo>
                    <a:pt x="0" y="19690"/>
                    <a:pt x="617" y="20440"/>
                    <a:pt x="2006" y="20890"/>
                  </a:cubicBezTo>
                  <a:cubicBezTo>
                    <a:pt x="3394" y="21340"/>
                    <a:pt x="5554" y="21490"/>
                    <a:pt x="7406" y="21415"/>
                  </a:cubicBezTo>
                  <a:cubicBezTo>
                    <a:pt x="9257" y="21340"/>
                    <a:pt x="10800" y="21040"/>
                    <a:pt x="12343" y="20440"/>
                  </a:cubicBezTo>
                  <a:cubicBezTo>
                    <a:pt x="13886" y="19840"/>
                    <a:pt x="15429" y="18940"/>
                    <a:pt x="16200" y="18040"/>
                  </a:cubicBezTo>
                  <a:cubicBezTo>
                    <a:pt x="16971" y="17140"/>
                    <a:pt x="16971" y="16240"/>
                    <a:pt x="15737" y="15640"/>
                  </a:cubicBezTo>
                  <a:cubicBezTo>
                    <a:pt x="14503" y="15040"/>
                    <a:pt x="12034" y="14740"/>
                    <a:pt x="10337" y="14890"/>
                  </a:cubicBezTo>
                  <a:cubicBezTo>
                    <a:pt x="8640" y="15040"/>
                    <a:pt x="7714" y="15640"/>
                    <a:pt x="6789" y="162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636826" y="6534378"/>
              <a:ext cx="76695" cy="9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160" fill="norm" stroke="1" extrusionOk="0">
                  <a:moveTo>
                    <a:pt x="20257" y="1960"/>
                  </a:moveTo>
                  <a:cubicBezTo>
                    <a:pt x="16882" y="760"/>
                    <a:pt x="13507" y="-440"/>
                    <a:pt x="10470" y="160"/>
                  </a:cubicBezTo>
                  <a:cubicBezTo>
                    <a:pt x="7432" y="760"/>
                    <a:pt x="4732" y="3160"/>
                    <a:pt x="2707" y="6760"/>
                  </a:cubicBezTo>
                  <a:cubicBezTo>
                    <a:pt x="682" y="10360"/>
                    <a:pt x="-668" y="15160"/>
                    <a:pt x="344" y="17860"/>
                  </a:cubicBezTo>
                  <a:cubicBezTo>
                    <a:pt x="1357" y="20560"/>
                    <a:pt x="4732" y="21160"/>
                    <a:pt x="8107" y="21160"/>
                  </a:cubicBezTo>
                  <a:cubicBezTo>
                    <a:pt x="11482" y="21160"/>
                    <a:pt x="14857" y="20560"/>
                    <a:pt x="17219" y="18760"/>
                  </a:cubicBezTo>
                  <a:cubicBezTo>
                    <a:pt x="19582" y="16960"/>
                    <a:pt x="20932" y="13960"/>
                    <a:pt x="18907" y="12460"/>
                  </a:cubicBezTo>
                  <a:cubicBezTo>
                    <a:pt x="16882" y="10960"/>
                    <a:pt x="11482" y="10960"/>
                    <a:pt x="6082" y="109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751828" y="6538514"/>
              <a:ext cx="87840" cy="10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0412" fill="norm" stroke="1" extrusionOk="0">
                  <a:moveTo>
                    <a:pt x="12606" y="2335"/>
                  </a:moveTo>
                  <a:cubicBezTo>
                    <a:pt x="15606" y="828"/>
                    <a:pt x="18606" y="-679"/>
                    <a:pt x="18006" y="326"/>
                  </a:cubicBezTo>
                  <a:cubicBezTo>
                    <a:pt x="17406" y="1330"/>
                    <a:pt x="13206" y="4847"/>
                    <a:pt x="9906" y="7609"/>
                  </a:cubicBezTo>
                  <a:cubicBezTo>
                    <a:pt x="6606" y="10372"/>
                    <a:pt x="4206" y="12382"/>
                    <a:pt x="2406" y="14642"/>
                  </a:cubicBezTo>
                  <a:cubicBezTo>
                    <a:pt x="606" y="16902"/>
                    <a:pt x="-594" y="19414"/>
                    <a:pt x="306" y="20168"/>
                  </a:cubicBezTo>
                  <a:cubicBezTo>
                    <a:pt x="1206" y="20921"/>
                    <a:pt x="4206" y="19916"/>
                    <a:pt x="7806" y="17405"/>
                  </a:cubicBezTo>
                  <a:cubicBezTo>
                    <a:pt x="11406" y="14893"/>
                    <a:pt x="15606" y="10875"/>
                    <a:pt x="18006" y="7609"/>
                  </a:cubicBezTo>
                  <a:cubicBezTo>
                    <a:pt x="20406" y="4344"/>
                    <a:pt x="21006" y="1833"/>
                    <a:pt x="20406" y="1582"/>
                  </a:cubicBezTo>
                  <a:cubicBezTo>
                    <a:pt x="19806" y="1330"/>
                    <a:pt x="18006" y="3340"/>
                    <a:pt x="16206" y="53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845922" y="6282202"/>
              <a:ext cx="184599" cy="38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13" fill="norm" stroke="1" extrusionOk="0">
                  <a:moveTo>
                    <a:pt x="10272" y="15663"/>
                  </a:moveTo>
                  <a:cubicBezTo>
                    <a:pt x="11148" y="15098"/>
                    <a:pt x="12023" y="14533"/>
                    <a:pt x="11586" y="14392"/>
                  </a:cubicBezTo>
                  <a:cubicBezTo>
                    <a:pt x="11148" y="14251"/>
                    <a:pt x="9396" y="14533"/>
                    <a:pt x="7499" y="15239"/>
                  </a:cubicBezTo>
                  <a:cubicBezTo>
                    <a:pt x="5602" y="15945"/>
                    <a:pt x="3559" y="17075"/>
                    <a:pt x="2099" y="18204"/>
                  </a:cubicBezTo>
                  <a:cubicBezTo>
                    <a:pt x="640" y="19333"/>
                    <a:pt x="-236" y="20463"/>
                    <a:pt x="56" y="20957"/>
                  </a:cubicBezTo>
                  <a:cubicBezTo>
                    <a:pt x="348" y="21451"/>
                    <a:pt x="1807" y="21310"/>
                    <a:pt x="4872" y="19827"/>
                  </a:cubicBezTo>
                  <a:cubicBezTo>
                    <a:pt x="7937" y="18345"/>
                    <a:pt x="12607" y="15522"/>
                    <a:pt x="15672" y="12275"/>
                  </a:cubicBezTo>
                  <a:cubicBezTo>
                    <a:pt x="18737" y="9027"/>
                    <a:pt x="20196" y="5357"/>
                    <a:pt x="20780" y="3169"/>
                  </a:cubicBezTo>
                  <a:cubicBezTo>
                    <a:pt x="21364" y="980"/>
                    <a:pt x="21072" y="275"/>
                    <a:pt x="20196" y="63"/>
                  </a:cubicBezTo>
                  <a:cubicBezTo>
                    <a:pt x="19321" y="-149"/>
                    <a:pt x="17861" y="133"/>
                    <a:pt x="16110" y="1616"/>
                  </a:cubicBezTo>
                  <a:cubicBezTo>
                    <a:pt x="14359" y="3098"/>
                    <a:pt x="12315" y="5780"/>
                    <a:pt x="11440" y="8322"/>
                  </a:cubicBezTo>
                  <a:cubicBezTo>
                    <a:pt x="10564" y="10863"/>
                    <a:pt x="10856" y="13263"/>
                    <a:pt x="12315" y="15027"/>
                  </a:cubicBezTo>
                  <a:cubicBezTo>
                    <a:pt x="13775" y="16792"/>
                    <a:pt x="16402" y="17922"/>
                    <a:pt x="19029" y="1905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8095297" y="6503025"/>
              <a:ext cx="579298" cy="20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3" fill="norm" stroke="1" extrusionOk="0">
                  <a:moveTo>
                    <a:pt x="5434" y="4248"/>
                  </a:moveTo>
                  <a:cubicBezTo>
                    <a:pt x="5151" y="3154"/>
                    <a:pt x="4868" y="2060"/>
                    <a:pt x="4066" y="1787"/>
                  </a:cubicBezTo>
                  <a:cubicBezTo>
                    <a:pt x="3265" y="1513"/>
                    <a:pt x="1944" y="2060"/>
                    <a:pt x="1190" y="3017"/>
                  </a:cubicBezTo>
                  <a:cubicBezTo>
                    <a:pt x="435" y="3974"/>
                    <a:pt x="246" y="5341"/>
                    <a:pt x="105" y="6708"/>
                  </a:cubicBezTo>
                  <a:cubicBezTo>
                    <a:pt x="-37" y="8076"/>
                    <a:pt x="-131" y="9443"/>
                    <a:pt x="482" y="10400"/>
                  </a:cubicBezTo>
                  <a:cubicBezTo>
                    <a:pt x="1095" y="11357"/>
                    <a:pt x="2416" y="11903"/>
                    <a:pt x="3642" y="11630"/>
                  </a:cubicBezTo>
                  <a:cubicBezTo>
                    <a:pt x="4868" y="11357"/>
                    <a:pt x="6000" y="10263"/>
                    <a:pt x="6755" y="9306"/>
                  </a:cubicBezTo>
                  <a:cubicBezTo>
                    <a:pt x="7509" y="8349"/>
                    <a:pt x="7886" y="7529"/>
                    <a:pt x="8122" y="6435"/>
                  </a:cubicBezTo>
                  <a:cubicBezTo>
                    <a:pt x="8358" y="5341"/>
                    <a:pt x="8452" y="3974"/>
                    <a:pt x="8217" y="3291"/>
                  </a:cubicBezTo>
                  <a:cubicBezTo>
                    <a:pt x="7981" y="2607"/>
                    <a:pt x="7415" y="2607"/>
                    <a:pt x="6896" y="3017"/>
                  </a:cubicBezTo>
                  <a:cubicBezTo>
                    <a:pt x="6377" y="3427"/>
                    <a:pt x="5906" y="4248"/>
                    <a:pt x="5481" y="5205"/>
                  </a:cubicBezTo>
                  <a:cubicBezTo>
                    <a:pt x="5057" y="6162"/>
                    <a:pt x="4679" y="7255"/>
                    <a:pt x="4727" y="8076"/>
                  </a:cubicBezTo>
                  <a:cubicBezTo>
                    <a:pt x="4774" y="8896"/>
                    <a:pt x="5245" y="9443"/>
                    <a:pt x="5906" y="9032"/>
                  </a:cubicBezTo>
                  <a:cubicBezTo>
                    <a:pt x="6566" y="8622"/>
                    <a:pt x="7415" y="7255"/>
                    <a:pt x="8075" y="6162"/>
                  </a:cubicBezTo>
                  <a:cubicBezTo>
                    <a:pt x="8735" y="5068"/>
                    <a:pt x="9207" y="4248"/>
                    <a:pt x="9254" y="4658"/>
                  </a:cubicBezTo>
                  <a:cubicBezTo>
                    <a:pt x="9301" y="5068"/>
                    <a:pt x="8924" y="6708"/>
                    <a:pt x="9018" y="7392"/>
                  </a:cubicBezTo>
                  <a:cubicBezTo>
                    <a:pt x="9113" y="8076"/>
                    <a:pt x="9679" y="7802"/>
                    <a:pt x="10339" y="6845"/>
                  </a:cubicBezTo>
                  <a:cubicBezTo>
                    <a:pt x="10999" y="5888"/>
                    <a:pt x="11754" y="4248"/>
                    <a:pt x="12225" y="2744"/>
                  </a:cubicBezTo>
                  <a:cubicBezTo>
                    <a:pt x="12697" y="1240"/>
                    <a:pt x="12886" y="-127"/>
                    <a:pt x="12886" y="10"/>
                  </a:cubicBezTo>
                  <a:cubicBezTo>
                    <a:pt x="12886" y="146"/>
                    <a:pt x="12697" y="1787"/>
                    <a:pt x="12838" y="4111"/>
                  </a:cubicBezTo>
                  <a:cubicBezTo>
                    <a:pt x="12980" y="6435"/>
                    <a:pt x="13452" y="9443"/>
                    <a:pt x="13687" y="11630"/>
                  </a:cubicBezTo>
                  <a:cubicBezTo>
                    <a:pt x="13923" y="13817"/>
                    <a:pt x="13923" y="15184"/>
                    <a:pt x="13687" y="16141"/>
                  </a:cubicBezTo>
                  <a:cubicBezTo>
                    <a:pt x="13452" y="17098"/>
                    <a:pt x="12980" y="17645"/>
                    <a:pt x="12697" y="17235"/>
                  </a:cubicBezTo>
                  <a:cubicBezTo>
                    <a:pt x="12414" y="16825"/>
                    <a:pt x="12320" y="15458"/>
                    <a:pt x="12838" y="13134"/>
                  </a:cubicBezTo>
                  <a:cubicBezTo>
                    <a:pt x="13357" y="10810"/>
                    <a:pt x="14489" y="7529"/>
                    <a:pt x="15291" y="5478"/>
                  </a:cubicBezTo>
                  <a:cubicBezTo>
                    <a:pt x="16093" y="3427"/>
                    <a:pt x="16564" y="2607"/>
                    <a:pt x="16564" y="2334"/>
                  </a:cubicBezTo>
                  <a:cubicBezTo>
                    <a:pt x="16564" y="2060"/>
                    <a:pt x="16093" y="2334"/>
                    <a:pt x="15715" y="3017"/>
                  </a:cubicBezTo>
                  <a:cubicBezTo>
                    <a:pt x="15338" y="3701"/>
                    <a:pt x="15055" y="4794"/>
                    <a:pt x="14914" y="6025"/>
                  </a:cubicBezTo>
                  <a:cubicBezTo>
                    <a:pt x="14772" y="7255"/>
                    <a:pt x="14772" y="8622"/>
                    <a:pt x="14961" y="9716"/>
                  </a:cubicBezTo>
                  <a:cubicBezTo>
                    <a:pt x="15149" y="10810"/>
                    <a:pt x="15527" y="11630"/>
                    <a:pt x="16234" y="12177"/>
                  </a:cubicBezTo>
                  <a:cubicBezTo>
                    <a:pt x="16942" y="12724"/>
                    <a:pt x="17979" y="12997"/>
                    <a:pt x="18686" y="12724"/>
                  </a:cubicBezTo>
                  <a:cubicBezTo>
                    <a:pt x="19394" y="12450"/>
                    <a:pt x="19771" y="11630"/>
                    <a:pt x="20148" y="10673"/>
                  </a:cubicBezTo>
                  <a:cubicBezTo>
                    <a:pt x="20526" y="9716"/>
                    <a:pt x="20903" y="8622"/>
                    <a:pt x="21139" y="7392"/>
                  </a:cubicBezTo>
                  <a:cubicBezTo>
                    <a:pt x="21375" y="6162"/>
                    <a:pt x="21469" y="4795"/>
                    <a:pt x="21280" y="4111"/>
                  </a:cubicBezTo>
                  <a:cubicBezTo>
                    <a:pt x="21092" y="3427"/>
                    <a:pt x="20620" y="3427"/>
                    <a:pt x="20384" y="4111"/>
                  </a:cubicBezTo>
                  <a:cubicBezTo>
                    <a:pt x="20148" y="4795"/>
                    <a:pt x="20148" y="6162"/>
                    <a:pt x="20054" y="8622"/>
                  </a:cubicBezTo>
                  <a:cubicBezTo>
                    <a:pt x="19960" y="11083"/>
                    <a:pt x="19771" y="14638"/>
                    <a:pt x="19441" y="16962"/>
                  </a:cubicBezTo>
                  <a:cubicBezTo>
                    <a:pt x="19111" y="19286"/>
                    <a:pt x="18639" y="20379"/>
                    <a:pt x="18168" y="214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598518" y="6734964"/>
              <a:ext cx="989022" cy="3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1730" y="14000"/>
                    <a:pt x="3460" y="6800"/>
                    <a:pt x="5581" y="3200"/>
                  </a:cubicBezTo>
                  <a:cubicBezTo>
                    <a:pt x="7702" y="-400"/>
                    <a:pt x="10214" y="-400"/>
                    <a:pt x="12447" y="500"/>
                  </a:cubicBezTo>
                  <a:cubicBezTo>
                    <a:pt x="14679" y="1400"/>
                    <a:pt x="16633" y="3200"/>
                    <a:pt x="18112" y="4100"/>
                  </a:cubicBezTo>
                  <a:cubicBezTo>
                    <a:pt x="19591" y="5000"/>
                    <a:pt x="20595" y="50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8073861" y="6711396"/>
              <a:ext cx="45234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7600"/>
                    <a:pt x="9030" y="13600"/>
                    <a:pt x="12630" y="10000"/>
                  </a:cubicBezTo>
                  <a:cubicBezTo>
                    <a:pt x="16230" y="6400"/>
                    <a:pt x="1891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832879" y="6532105"/>
              <a:ext cx="18948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7" fill="norm" stroke="1" extrusionOk="0">
                  <a:moveTo>
                    <a:pt x="0" y="11040"/>
                  </a:moveTo>
                  <a:cubicBezTo>
                    <a:pt x="8100" y="4868"/>
                    <a:pt x="16200" y="-1303"/>
                    <a:pt x="18900" y="240"/>
                  </a:cubicBezTo>
                  <a:cubicBezTo>
                    <a:pt x="21600" y="1783"/>
                    <a:pt x="18900" y="11040"/>
                    <a:pt x="16200" y="2029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809878" y="6665395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9125642" y="6544782"/>
              <a:ext cx="113580" cy="13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803" fill="norm" stroke="1" extrusionOk="0">
                  <a:moveTo>
                    <a:pt x="21333" y="6753"/>
                  </a:moveTo>
                  <a:cubicBezTo>
                    <a:pt x="19893" y="5182"/>
                    <a:pt x="18453" y="3611"/>
                    <a:pt x="16773" y="2237"/>
                  </a:cubicBezTo>
                  <a:cubicBezTo>
                    <a:pt x="15093" y="862"/>
                    <a:pt x="13173" y="-316"/>
                    <a:pt x="11253" y="77"/>
                  </a:cubicBezTo>
                  <a:cubicBezTo>
                    <a:pt x="9333" y="469"/>
                    <a:pt x="7413" y="2433"/>
                    <a:pt x="5493" y="4593"/>
                  </a:cubicBezTo>
                  <a:cubicBezTo>
                    <a:pt x="3573" y="6753"/>
                    <a:pt x="1653" y="9109"/>
                    <a:pt x="693" y="11662"/>
                  </a:cubicBezTo>
                  <a:cubicBezTo>
                    <a:pt x="-267" y="14215"/>
                    <a:pt x="-267" y="16964"/>
                    <a:pt x="933" y="18731"/>
                  </a:cubicBezTo>
                  <a:cubicBezTo>
                    <a:pt x="2133" y="20499"/>
                    <a:pt x="4533" y="21284"/>
                    <a:pt x="7413" y="20499"/>
                  </a:cubicBezTo>
                  <a:cubicBezTo>
                    <a:pt x="10293" y="19713"/>
                    <a:pt x="13653" y="17357"/>
                    <a:pt x="15093" y="15197"/>
                  </a:cubicBezTo>
                  <a:cubicBezTo>
                    <a:pt x="16533" y="13037"/>
                    <a:pt x="16053" y="11073"/>
                    <a:pt x="14613" y="10091"/>
                  </a:cubicBezTo>
                  <a:cubicBezTo>
                    <a:pt x="13173" y="9109"/>
                    <a:pt x="10773" y="9109"/>
                    <a:pt x="8373" y="91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9200886" y="6524659"/>
              <a:ext cx="237674" cy="15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5424"/>
                  </a:moveTo>
                  <a:cubicBezTo>
                    <a:pt x="929" y="4074"/>
                    <a:pt x="1858" y="2724"/>
                    <a:pt x="3716" y="2724"/>
                  </a:cubicBezTo>
                  <a:cubicBezTo>
                    <a:pt x="5574" y="2724"/>
                    <a:pt x="8361" y="4074"/>
                    <a:pt x="10103" y="6605"/>
                  </a:cubicBezTo>
                  <a:cubicBezTo>
                    <a:pt x="11845" y="9136"/>
                    <a:pt x="12542" y="12849"/>
                    <a:pt x="12542" y="15380"/>
                  </a:cubicBezTo>
                  <a:cubicBezTo>
                    <a:pt x="12542" y="17911"/>
                    <a:pt x="11845" y="19261"/>
                    <a:pt x="10916" y="20105"/>
                  </a:cubicBezTo>
                  <a:cubicBezTo>
                    <a:pt x="9987" y="20948"/>
                    <a:pt x="8826" y="21286"/>
                    <a:pt x="8129" y="20611"/>
                  </a:cubicBezTo>
                  <a:cubicBezTo>
                    <a:pt x="7432" y="19936"/>
                    <a:pt x="7200" y="18249"/>
                    <a:pt x="7432" y="16561"/>
                  </a:cubicBezTo>
                  <a:cubicBezTo>
                    <a:pt x="7665" y="14874"/>
                    <a:pt x="8361" y="13186"/>
                    <a:pt x="9406" y="11499"/>
                  </a:cubicBezTo>
                  <a:cubicBezTo>
                    <a:pt x="10452" y="9811"/>
                    <a:pt x="11845" y="8124"/>
                    <a:pt x="13123" y="7111"/>
                  </a:cubicBezTo>
                  <a:cubicBezTo>
                    <a:pt x="14400" y="6099"/>
                    <a:pt x="15561" y="5761"/>
                    <a:pt x="16374" y="6436"/>
                  </a:cubicBezTo>
                  <a:cubicBezTo>
                    <a:pt x="17187" y="7111"/>
                    <a:pt x="17652" y="8799"/>
                    <a:pt x="17884" y="10486"/>
                  </a:cubicBezTo>
                  <a:cubicBezTo>
                    <a:pt x="18116" y="12173"/>
                    <a:pt x="18116" y="13861"/>
                    <a:pt x="18000" y="13861"/>
                  </a:cubicBezTo>
                  <a:cubicBezTo>
                    <a:pt x="17884" y="13861"/>
                    <a:pt x="17652" y="12173"/>
                    <a:pt x="17535" y="10486"/>
                  </a:cubicBezTo>
                  <a:cubicBezTo>
                    <a:pt x="17419" y="8799"/>
                    <a:pt x="17419" y="7111"/>
                    <a:pt x="17535" y="5255"/>
                  </a:cubicBezTo>
                  <a:cubicBezTo>
                    <a:pt x="17652" y="3399"/>
                    <a:pt x="17884" y="1373"/>
                    <a:pt x="18581" y="530"/>
                  </a:cubicBezTo>
                  <a:cubicBezTo>
                    <a:pt x="19277" y="-314"/>
                    <a:pt x="20439" y="24"/>
                    <a:pt x="21600" y="3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9415558" y="6564249"/>
              <a:ext cx="153338" cy="27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716"/>
                  </a:moveTo>
                  <a:cubicBezTo>
                    <a:pt x="18000" y="316"/>
                    <a:pt x="14400" y="-84"/>
                    <a:pt x="11880" y="16"/>
                  </a:cubicBezTo>
                  <a:cubicBezTo>
                    <a:pt x="9360" y="116"/>
                    <a:pt x="7920" y="716"/>
                    <a:pt x="6660" y="1416"/>
                  </a:cubicBezTo>
                  <a:cubicBezTo>
                    <a:pt x="5400" y="2116"/>
                    <a:pt x="4320" y="2916"/>
                    <a:pt x="3960" y="3816"/>
                  </a:cubicBezTo>
                  <a:cubicBezTo>
                    <a:pt x="3600" y="4716"/>
                    <a:pt x="3960" y="5716"/>
                    <a:pt x="5220" y="6216"/>
                  </a:cubicBezTo>
                  <a:cubicBezTo>
                    <a:pt x="6480" y="6716"/>
                    <a:pt x="8640" y="6716"/>
                    <a:pt x="10620" y="6416"/>
                  </a:cubicBezTo>
                  <a:cubicBezTo>
                    <a:pt x="12600" y="6116"/>
                    <a:pt x="14400" y="5516"/>
                    <a:pt x="16020" y="4916"/>
                  </a:cubicBezTo>
                  <a:cubicBezTo>
                    <a:pt x="17640" y="4316"/>
                    <a:pt x="19080" y="3716"/>
                    <a:pt x="19620" y="4516"/>
                  </a:cubicBezTo>
                  <a:cubicBezTo>
                    <a:pt x="20160" y="5316"/>
                    <a:pt x="19800" y="7516"/>
                    <a:pt x="19440" y="10216"/>
                  </a:cubicBezTo>
                  <a:cubicBezTo>
                    <a:pt x="19080" y="12916"/>
                    <a:pt x="18720" y="16116"/>
                    <a:pt x="18000" y="18216"/>
                  </a:cubicBezTo>
                  <a:cubicBezTo>
                    <a:pt x="17280" y="20316"/>
                    <a:pt x="16200" y="21316"/>
                    <a:pt x="13680" y="21416"/>
                  </a:cubicBezTo>
                  <a:cubicBezTo>
                    <a:pt x="11160" y="21516"/>
                    <a:pt x="7200" y="20716"/>
                    <a:pt x="4680" y="19216"/>
                  </a:cubicBezTo>
                  <a:cubicBezTo>
                    <a:pt x="2160" y="17716"/>
                    <a:pt x="1080" y="15516"/>
                    <a:pt x="0" y="133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9785313" y="6504390"/>
              <a:ext cx="197593" cy="21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56" fill="norm" stroke="1" extrusionOk="0">
                  <a:moveTo>
                    <a:pt x="13934" y="15429"/>
                  </a:moveTo>
                  <a:cubicBezTo>
                    <a:pt x="13380" y="14143"/>
                    <a:pt x="12826" y="12857"/>
                    <a:pt x="11165" y="12086"/>
                  </a:cubicBezTo>
                  <a:cubicBezTo>
                    <a:pt x="9503" y="11314"/>
                    <a:pt x="6734" y="11057"/>
                    <a:pt x="4657" y="11700"/>
                  </a:cubicBezTo>
                  <a:cubicBezTo>
                    <a:pt x="2580" y="12343"/>
                    <a:pt x="1196" y="13886"/>
                    <a:pt x="503" y="15686"/>
                  </a:cubicBezTo>
                  <a:cubicBezTo>
                    <a:pt x="-189" y="17486"/>
                    <a:pt x="-189" y="19543"/>
                    <a:pt x="642" y="20571"/>
                  </a:cubicBezTo>
                  <a:cubicBezTo>
                    <a:pt x="1473" y="21600"/>
                    <a:pt x="3134" y="21600"/>
                    <a:pt x="6319" y="19671"/>
                  </a:cubicBezTo>
                  <a:cubicBezTo>
                    <a:pt x="9503" y="17743"/>
                    <a:pt x="14211" y="13886"/>
                    <a:pt x="16980" y="10286"/>
                  </a:cubicBezTo>
                  <a:cubicBezTo>
                    <a:pt x="19749" y="6686"/>
                    <a:pt x="20580" y="3343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9896812" y="6355922"/>
              <a:ext cx="446435" cy="35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36" fill="norm" stroke="1" extrusionOk="0">
                  <a:moveTo>
                    <a:pt x="4134" y="5260"/>
                  </a:moveTo>
                  <a:cubicBezTo>
                    <a:pt x="3521" y="5260"/>
                    <a:pt x="2907" y="5260"/>
                    <a:pt x="2171" y="6649"/>
                  </a:cubicBezTo>
                  <a:cubicBezTo>
                    <a:pt x="1434" y="8037"/>
                    <a:pt x="575" y="10814"/>
                    <a:pt x="207" y="13206"/>
                  </a:cubicBezTo>
                  <a:cubicBezTo>
                    <a:pt x="-161" y="15597"/>
                    <a:pt x="-38" y="17603"/>
                    <a:pt x="575" y="18991"/>
                  </a:cubicBezTo>
                  <a:cubicBezTo>
                    <a:pt x="1189" y="20380"/>
                    <a:pt x="2294" y="21151"/>
                    <a:pt x="3153" y="21306"/>
                  </a:cubicBezTo>
                  <a:cubicBezTo>
                    <a:pt x="4012" y="21460"/>
                    <a:pt x="4625" y="20997"/>
                    <a:pt x="5178" y="20534"/>
                  </a:cubicBezTo>
                  <a:cubicBezTo>
                    <a:pt x="5730" y="20071"/>
                    <a:pt x="6221" y="19609"/>
                    <a:pt x="6159" y="19300"/>
                  </a:cubicBezTo>
                  <a:cubicBezTo>
                    <a:pt x="6098" y="18991"/>
                    <a:pt x="5484" y="18837"/>
                    <a:pt x="4932" y="19146"/>
                  </a:cubicBezTo>
                  <a:cubicBezTo>
                    <a:pt x="4380" y="19454"/>
                    <a:pt x="3889" y="20226"/>
                    <a:pt x="3950" y="20534"/>
                  </a:cubicBezTo>
                  <a:cubicBezTo>
                    <a:pt x="4012" y="20843"/>
                    <a:pt x="4625" y="20689"/>
                    <a:pt x="5178" y="20380"/>
                  </a:cubicBezTo>
                  <a:cubicBezTo>
                    <a:pt x="5730" y="20071"/>
                    <a:pt x="6221" y="19609"/>
                    <a:pt x="6589" y="19840"/>
                  </a:cubicBezTo>
                  <a:cubicBezTo>
                    <a:pt x="6957" y="20071"/>
                    <a:pt x="7203" y="20997"/>
                    <a:pt x="7571" y="21151"/>
                  </a:cubicBezTo>
                  <a:cubicBezTo>
                    <a:pt x="7939" y="21306"/>
                    <a:pt x="8430" y="20689"/>
                    <a:pt x="9412" y="18297"/>
                  </a:cubicBezTo>
                  <a:cubicBezTo>
                    <a:pt x="10394" y="15906"/>
                    <a:pt x="11866" y="11740"/>
                    <a:pt x="12848" y="8731"/>
                  </a:cubicBezTo>
                  <a:cubicBezTo>
                    <a:pt x="13830" y="5723"/>
                    <a:pt x="14321" y="3871"/>
                    <a:pt x="14689" y="2406"/>
                  </a:cubicBezTo>
                  <a:cubicBezTo>
                    <a:pt x="15057" y="940"/>
                    <a:pt x="15303" y="-140"/>
                    <a:pt x="15180" y="14"/>
                  </a:cubicBezTo>
                  <a:cubicBezTo>
                    <a:pt x="15057" y="169"/>
                    <a:pt x="14566" y="1557"/>
                    <a:pt x="13953" y="4566"/>
                  </a:cubicBezTo>
                  <a:cubicBezTo>
                    <a:pt x="13339" y="7574"/>
                    <a:pt x="12603" y="12203"/>
                    <a:pt x="12234" y="14903"/>
                  </a:cubicBezTo>
                  <a:cubicBezTo>
                    <a:pt x="11866" y="17603"/>
                    <a:pt x="11866" y="18374"/>
                    <a:pt x="11989" y="19146"/>
                  </a:cubicBezTo>
                  <a:cubicBezTo>
                    <a:pt x="12112" y="19917"/>
                    <a:pt x="12357" y="20689"/>
                    <a:pt x="13032" y="20920"/>
                  </a:cubicBezTo>
                  <a:cubicBezTo>
                    <a:pt x="13707" y="21151"/>
                    <a:pt x="14812" y="20843"/>
                    <a:pt x="15609" y="20303"/>
                  </a:cubicBezTo>
                  <a:cubicBezTo>
                    <a:pt x="16407" y="19763"/>
                    <a:pt x="16898" y="18991"/>
                    <a:pt x="17266" y="18220"/>
                  </a:cubicBezTo>
                  <a:cubicBezTo>
                    <a:pt x="17634" y="17449"/>
                    <a:pt x="17880" y="16677"/>
                    <a:pt x="17573" y="16369"/>
                  </a:cubicBezTo>
                  <a:cubicBezTo>
                    <a:pt x="17266" y="16060"/>
                    <a:pt x="16407" y="16214"/>
                    <a:pt x="15732" y="16600"/>
                  </a:cubicBezTo>
                  <a:cubicBezTo>
                    <a:pt x="15057" y="16986"/>
                    <a:pt x="14566" y="17603"/>
                    <a:pt x="14628" y="17989"/>
                  </a:cubicBezTo>
                  <a:cubicBezTo>
                    <a:pt x="14689" y="18374"/>
                    <a:pt x="15303" y="18529"/>
                    <a:pt x="15978" y="18374"/>
                  </a:cubicBezTo>
                  <a:cubicBezTo>
                    <a:pt x="16653" y="18220"/>
                    <a:pt x="17389" y="17757"/>
                    <a:pt x="18064" y="17526"/>
                  </a:cubicBezTo>
                  <a:cubicBezTo>
                    <a:pt x="18739" y="17294"/>
                    <a:pt x="19353" y="17294"/>
                    <a:pt x="19659" y="17680"/>
                  </a:cubicBezTo>
                  <a:cubicBezTo>
                    <a:pt x="19966" y="18066"/>
                    <a:pt x="19966" y="18837"/>
                    <a:pt x="20212" y="19454"/>
                  </a:cubicBezTo>
                  <a:cubicBezTo>
                    <a:pt x="20457" y="20071"/>
                    <a:pt x="20948" y="20534"/>
                    <a:pt x="21439" y="2099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0090240" y="6458389"/>
              <a:ext cx="28367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0" y="14400"/>
                    <a:pt x="5059" y="7200"/>
                    <a:pt x="8659" y="3600"/>
                  </a:cubicBezTo>
                  <a:cubicBezTo>
                    <a:pt x="12259" y="0"/>
                    <a:pt x="169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0838804" y="6648584"/>
              <a:ext cx="148500" cy="10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190" fill="norm" stroke="1" extrusionOk="0">
                  <a:moveTo>
                    <a:pt x="13352" y="1840"/>
                  </a:moveTo>
                  <a:cubicBezTo>
                    <a:pt x="11552" y="812"/>
                    <a:pt x="9752" y="-217"/>
                    <a:pt x="8132" y="40"/>
                  </a:cubicBezTo>
                  <a:cubicBezTo>
                    <a:pt x="6512" y="297"/>
                    <a:pt x="5072" y="1840"/>
                    <a:pt x="3812" y="3897"/>
                  </a:cubicBezTo>
                  <a:cubicBezTo>
                    <a:pt x="2552" y="5954"/>
                    <a:pt x="1472" y="8526"/>
                    <a:pt x="752" y="11354"/>
                  </a:cubicBezTo>
                  <a:cubicBezTo>
                    <a:pt x="32" y="14183"/>
                    <a:pt x="-328" y="17269"/>
                    <a:pt x="392" y="19069"/>
                  </a:cubicBezTo>
                  <a:cubicBezTo>
                    <a:pt x="1112" y="20869"/>
                    <a:pt x="2912" y="21383"/>
                    <a:pt x="5792" y="20612"/>
                  </a:cubicBezTo>
                  <a:cubicBezTo>
                    <a:pt x="8672" y="19840"/>
                    <a:pt x="12632" y="17783"/>
                    <a:pt x="15152" y="15726"/>
                  </a:cubicBezTo>
                  <a:cubicBezTo>
                    <a:pt x="17672" y="13669"/>
                    <a:pt x="18752" y="11612"/>
                    <a:pt x="19652" y="9297"/>
                  </a:cubicBezTo>
                  <a:cubicBezTo>
                    <a:pt x="20552" y="6983"/>
                    <a:pt x="21272" y="4412"/>
                    <a:pt x="20732" y="2869"/>
                  </a:cubicBezTo>
                  <a:cubicBezTo>
                    <a:pt x="20192" y="1326"/>
                    <a:pt x="18392" y="812"/>
                    <a:pt x="16592" y="1069"/>
                  </a:cubicBezTo>
                  <a:cubicBezTo>
                    <a:pt x="14792" y="1326"/>
                    <a:pt x="12992" y="2354"/>
                    <a:pt x="10832" y="4669"/>
                  </a:cubicBezTo>
                  <a:cubicBezTo>
                    <a:pt x="8672" y="6983"/>
                    <a:pt x="6152" y="10583"/>
                    <a:pt x="6152" y="12383"/>
                  </a:cubicBezTo>
                  <a:cubicBezTo>
                    <a:pt x="6152" y="14183"/>
                    <a:pt x="8672" y="14183"/>
                    <a:pt x="10832" y="13669"/>
                  </a:cubicBezTo>
                  <a:cubicBezTo>
                    <a:pt x="12992" y="13154"/>
                    <a:pt x="14792" y="12126"/>
                    <a:pt x="14792" y="11354"/>
                  </a:cubicBezTo>
                  <a:cubicBezTo>
                    <a:pt x="14792" y="10583"/>
                    <a:pt x="12992" y="10069"/>
                    <a:pt x="11192" y="10583"/>
                  </a:cubicBezTo>
                  <a:cubicBezTo>
                    <a:pt x="9392" y="11097"/>
                    <a:pt x="7592" y="12640"/>
                    <a:pt x="6152" y="14440"/>
                  </a:cubicBezTo>
                  <a:cubicBezTo>
                    <a:pt x="4712" y="16240"/>
                    <a:pt x="3632" y="18297"/>
                    <a:pt x="3992" y="19583"/>
                  </a:cubicBezTo>
                  <a:cubicBezTo>
                    <a:pt x="4352" y="20869"/>
                    <a:pt x="6152" y="21383"/>
                    <a:pt x="7952" y="21126"/>
                  </a:cubicBezTo>
                  <a:cubicBezTo>
                    <a:pt x="9752" y="20869"/>
                    <a:pt x="11552" y="19840"/>
                    <a:pt x="13172" y="18554"/>
                  </a:cubicBezTo>
                  <a:cubicBezTo>
                    <a:pt x="14792" y="17269"/>
                    <a:pt x="16232" y="15726"/>
                    <a:pt x="15872" y="15212"/>
                  </a:cubicBezTo>
                  <a:cubicBezTo>
                    <a:pt x="15512" y="14697"/>
                    <a:pt x="13352" y="15212"/>
                    <a:pt x="11372" y="15983"/>
                  </a:cubicBezTo>
                  <a:cubicBezTo>
                    <a:pt x="9392" y="16754"/>
                    <a:pt x="7592" y="17783"/>
                    <a:pt x="7592" y="18040"/>
                  </a:cubicBezTo>
                  <a:cubicBezTo>
                    <a:pt x="7592" y="18297"/>
                    <a:pt x="9392" y="17783"/>
                    <a:pt x="11372" y="16754"/>
                  </a:cubicBezTo>
                  <a:cubicBezTo>
                    <a:pt x="13352" y="15726"/>
                    <a:pt x="15512" y="14183"/>
                    <a:pt x="17132" y="12383"/>
                  </a:cubicBezTo>
                  <a:cubicBezTo>
                    <a:pt x="18752" y="10583"/>
                    <a:pt x="19832" y="8526"/>
                    <a:pt x="19832" y="8783"/>
                  </a:cubicBezTo>
                  <a:cubicBezTo>
                    <a:pt x="19832" y="9040"/>
                    <a:pt x="18752" y="11612"/>
                    <a:pt x="17672" y="141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0918259" y="6710757"/>
              <a:ext cx="559680" cy="6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7135"/>
                  </a:moveTo>
                  <a:cubicBezTo>
                    <a:pt x="2071" y="4050"/>
                    <a:pt x="4142" y="964"/>
                    <a:pt x="6855" y="192"/>
                  </a:cubicBezTo>
                  <a:cubicBezTo>
                    <a:pt x="9567" y="-579"/>
                    <a:pt x="12921" y="964"/>
                    <a:pt x="15485" y="4821"/>
                  </a:cubicBezTo>
                  <a:cubicBezTo>
                    <a:pt x="18049" y="8678"/>
                    <a:pt x="19825" y="14850"/>
                    <a:pt x="21600" y="210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1406332" y="6682825"/>
              <a:ext cx="182883" cy="11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06" fill="norm" stroke="1" extrusionOk="0">
                  <a:moveTo>
                    <a:pt x="12729" y="9686"/>
                  </a:moveTo>
                  <a:cubicBezTo>
                    <a:pt x="12137" y="7286"/>
                    <a:pt x="11546" y="4886"/>
                    <a:pt x="10510" y="3686"/>
                  </a:cubicBezTo>
                  <a:cubicBezTo>
                    <a:pt x="9474" y="2486"/>
                    <a:pt x="7995" y="2486"/>
                    <a:pt x="6220" y="3206"/>
                  </a:cubicBezTo>
                  <a:cubicBezTo>
                    <a:pt x="4444" y="3926"/>
                    <a:pt x="2373" y="5366"/>
                    <a:pt x="1189" y="7286"/>
                  </a:cubicBezTo>
                  <a:cubicBezTo>
                    <a:pt x="6" y="9206"/>
                    <a:pt x="-290" y="11606"/>
                    <a:pt x="302" y="13046"/>
                  </a:cubicBezTo>
                  <a:cubicBezTo>
                    <a:pt x="894" y="14486"/>
                    <a:pt x="2373" y="14966"/>
                    <a:pt x="4000" y="15206"/>
                  </a:cubicBezTo>
                  <a:cubicBezTo>
                    <a:pt x="5628" y="15446"/>
                    <a:pt x="7403" y="15446"/>
                    <a:pt x="9031" y="14966"/>
                  </a:cubicBezTo>
                  <a:cubicBezTo>
                    <a:pt x="10658" y="14486"/>
                    <a:pt x="12137" y="13526"/>
                    <a:pt x="12581" y="10886"/>
                  </a:cubicBezTo>
                  <a:cubicBezTo>
                    <a:pt x="13025" y="8246"/>
                    <a:pt x="12433" y="3926"/>
                    <a:pt x="11102" y="1766"/>
                  </a:cubicBezTo>
                  <a:cubicBezTo>
                    <a:pt x="9770" y="-394"/>
                    <a:pt x="7699" y="-394"/>
                    <a:pt x="5776" y="806"/>
                  </a:cubicBezTo>
                  <a:cubicBezTo>
                    <a:pt x="3852" y="2006"/>
                    <a:pt x="2077" y="4406"/>
                    <a:pt x="1041" y="6806"/>
                  </a:cubicBezTo>
                  <a:cubicBezTo>
                    <a:pt x="6" y="9206"/>
                    <a:pt x="-290" y="11606"/>
                    <a:pt x="302" y="13046"/>
                  </a:cubicBezTo>
                  <a:cubicBezTo>
                    <a:pt x="894" y="14486"/>
                    <a:pt x="2373" y="14966"/>
                    <a:pt x="4592" y="15206"/>
                  </a:cubicBezTo>
                  <a:cubicBezTo>
                    <a:pt x="6811" y="15446"/>
                    <a:pt x="9770" y="15446"/>
                    <a:pt x="11989" y="15206"/>
                  </a:cubicBezTo>
                  <a:cubicBezTo>
                    <a:pt x="14209" y="14966"/>
                    <a:pt x="15688" y="14486"/>
                    <a:pt x="15096" y="13766"/>
                  </a:cubicBezTo>
                  <a:cubicBezTo>
                    <a:pt x="14505" y="13046"/>
                    <a:pt x="11842" y="12086"/>
                    <a:pt x="11250" y="11366"/>
                  </a:cubicBezTo>
                  <a:cubicBezTo>
                    <a:pt x="10658" y="10646"/>
                    <a:pt x="12137" y="10166"/>
                    <a:pt x="13617" y="9446"/>
                  </a:cubicBezTo>
                  <a:cubicBezTo>
                    <a:pt x="15096" y="8726"/>
                    <a:pt x="16576" y="7766"/>
                    <a:pt x="17759" y="6326"/>
                  </a:cubicBezTo>
                  <a:cubicBezTo>
                    <a:pt x="18943" y="4886"/>
                    <a:pt x="19831" y="2966"/>
                    <a:pt x="19535" y="1766"/>
                  </a:cubicBezTo>
                  <a:cubicBezTo>
                    <a:pt x="19239" y="566"/>
                    <a:pt x="17759" y="86"/>
                    <a:pt x="16280" y="86"/>
                  </a:cubicBezTo>
                  <a:cubicBezTo>
                    <a:pt x="14800" y="86"/>
                    <a:pt x="13321" y="566"/>
                    <a:pt x="11398" y="2486"/>
                  </a:cubicBezTo>
                  <a:cubicBezTo>
                    <a:pt x="9474" y="4406"/>
                    <a:pt x="7107" y="7766"/>
                    <a:pt x="6663" y="9446"/>
                  </a:cubicBezTo>
                  <a:cubicBezTo>
                    <a:pt x="6220" y="11126"/>
                    <a:pt x="7699" y="11126"/>
                    <a:pt x="9918" y="11126"/>
                  </a:cubicBezTo>
                  <a:cubicBezTo>
                    <a:pt x="12137" y="11126"/>
                    <a:pt x="15096" y="11126"/>
                    <a:pt x="17315" y="11126"/>
                  </a:cubicBezTo>
                  <a:cubicBezTo>
                    <a:pt x="19535" y="11126"/>
                    <a:pt x="21014" y="11126"/>
                    <a:pt x="21162" y="10406"/>
                  </a:cubicBezTo>
                  <a:cubicBezTo>
                    <a:pt x="21310" y="9686"/>
                    <a:pt x="20126" y="8246"/>
                    <a:pt x="18055" y="7526"/>
                  </a:cubicBezTo>
                  <a:cubicBezTo>
                    <a:pt x="15984" y="6806"/>
                    <a:pt x="13025" y="6806"/>
                    <a:pt x="10658" y="7766"/>
                  </a:cubicBezTo>
                  <a:cubicBezTo>
                    <a:pt x="8291" y="8726"/>
                    <a:pt x="6516" y="10646"/>
                    <a:pt x="6368" y="11606"/>
                  </a:cubicBezTo>
                  <a:cubicBezTo>
                    <a:pt x="6220" y="12566"/>
                    <a:pt x="7699" y="12566"/>
                    <a:pt x="9474" y="12326"/>
                  </a:cubicBezTo>
                  <a:cubicBezTo>
                    <a:pt x="11250" y="12086"/>
                    <a:pt x="13321" y="11606"/>
                    <a:pt x="15096" y="10646"/>
                  </a:cubicBezTo>
                  <a:cubicBezTo>
                    <a:pt x="16872" y="9686"/>
                    <a:pt x="18351" y="8246"/>
                    <a:pt x="18203" y="7286"/>
                  </a:cubicBezTo>
                  <a:cubicBezTo>
                    <a:pt x="18055" y="6326"/>
                    <a:pt x="16280" y="5846"/>
                    <a:pt x="14505" y="6326"/>
                  </a:cubicBezTo>
                  <a:cubicBezTo>
                    <a:pt x="12729" y="6806"/>
                    <a:pt x="10954" y="8246"/>
                    <a:pt x="9770" y="10166"/>
                  </a:cubicBezTo>
                  <a:cubicBezTo>
                    <a:pt x="8587" y="12086"/>
                    <a:pt x="7995" y="14486"/>
                    <a:pt x="8735" y="16406"/>
                  </a:cubicBezTo>
                  <a:cubicBezTo>
                    <a:pt x="9474" y="18326"/>
                    <a:pt x="11546" y="19766"/>
                    <a:pt x="13617" y="2120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1615941" y="6730243"/>
              <a:ext cx="460011" cy="3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360" y="14850"/>
                    <a:pt x="720" y="8678"/>
                    <a:pt x="2100" y="4821"/>
                  </a:cubicBezTo>
                  <a:cubicBezTo>
                    <a:pt x="3480" y="964"/>
                    <a:pt x="5880" y="-579"/>
                    <a:pt x="9300" y="192"/>
                  </a:cubicBezTo>
                  <a:cubicBezTo>
                    <a:pt x="12720" y="964"/>
                    <a:pt x="17160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2038821" y="6706284"/>
              <a:ext cx="136810" cy="10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76" fill="norm" stroke="1" extrusionOk="0">
                  <a:moveTo>
                    <a:pt x="19844" y="1054"/>
                  </a:moveTo>
                  <a:cubicBezTo>
                    <a:pt x="15524" y="527"/>
                    <a:pt x="11204" y="0"/>
                    <a:pt x="8062" y="1317"/>
                  </a:cubicBezTo>
                  <a:cubicBezTo>
                    <a:pt x="4920" y="2634"/>
                    <a:pt x="2957" y="5795"/>
                    <a:pt x="2957" y="7639"/>
                  </a:cubicBezTo>
                  <a:cubicBezTo>
                    <a:pt x="2957" y="9483"/>
                    <a:pt x="4920" y="10010"/>
                    <a:pt x="7080" y="10273"/>
                  </a:cubicBezTo>
                  <a:cubicBezTo>
                    <a:pt x="9240" y="10537"/>
                    <a:pt x="11597" y="10537"/>
                    <a:pt x="13560" y="9746"/>
                  </a:cubicBezTo>
                  <a:cubicBezTo>
                    <a:pt x="15524" y="8956"/>
                    <a:pt x="17095" y="7376"/>
                    <a:pt x="16702" y="6322"/>
                  </a:cubicBezTo>
                  <a:cubicBezTo>
                    <a:pt x="16310" y="5268"/>
                    <a:pt x="13953" y="4741"/>
                    <a:pt x="11793" y="4478"/>
                  </a:cubicBezTo>
                  <a:cubicBezTo>
                    <a:pt x="9633" y="4215"/>
                    <a:pt x="7670" y="4215"/>
                    <a:pt x="5313" y="5532"/>
                  </a:cubicBezTo>
                  <a:cubicBezTo>
                    <a:pt x="2957" y="6849"/>
                    <a:pt x="208" y="9483"/>
                    <a:pt x="11" y="10800"/>
                  </a:cubicBezTo>
                  <a:cubicBezTo>
                    <a:pt x="-185" y="12117"/>
                    <a:pt x="2171" y="12117"/>
                    <a:pt x="5313" y="12117"/>
                  </a:cubicBezTo>
                  <a:cubicBezTo>
                    <a:pt x="8455" y="12117"/>
                    <a:pt x="12382" y="12117"/>
                    <a:pt x="15328" y="11590"/>
                  </a:cubicBezTo>
                  <a:cubicBezTo>
                    <a:pt x="18273" y="11064"/>
                    <a:pt x="20237" y="10010"/>
                    <a:pt x="20826" y="8166"/>
                  </a:cubicBezTo>
                  <a:cubicBezTo>
                    <a:pt x="21415" y="6322"/>
                    <a:pt x="20630" y="3688"/>
                    <a:pt x="19255" y="2107"/>
                  </a:cubicBezTo>
                  <a:cubicBezTo>
                    <a:pt x="17880" y="527"/>
                    <a:pt x="15917" y="0"/>
                    <a:pt x="13953" y="0"/>
                  </a:cubicBezTo>
                  <a:cubicBezTo>
                    <a:pt x="11990" y="0"/>
                    <a:pt x="10026" y="527"/>
                    <a:pt x="8455" y="1844"/>
                  </a:cubicBezTo>
                  <a:cubicBezTo>
                    <a:pt x="6884" y="3161"/>
                    <a:pt x="5706" y="5268"/>
                    <a:pt x="5902" y="7112"/>
                  </a:cubicBezTo>
                  <a:cubicBezTo>
                    <a:pt x="6099" y="8956"/>
                    <a:pt x="7670" y="10537"/>
                    <a:pt x="9633" y="11327"/>
                  </a:cubicBezTo>
                  <a:cubicBezTo>
                    <a:pt x="11597" y="12117"/>
                    <a:pt x="13953" y="12117"/>
                    <a:pt x="15328" y="10800"/>
                  </a:cubicBezTo>
                  <a:cubicBezTo>
                    <a:pt x="16702" y="9483"/>
                    <a:pt x="17095" y="6849"/>
                    <a:pt x="16310" y="5795"/>
                  </a:cubicBezTo>
                  <a:cubicBezTo>
                    <a:pt x="15524" y="4741"/>
                    <a:pt x="13560" y="5268"/>
                    <a:pt x="11793" y="6322"/>
                  </a:cubicBezTo>
                  <a:cubicBezTo>
                    <a:pt x="10026" y="7376"/>
                    <a:pt x="8455" y="8956"/>
                    <a:pt x="7670" y="11590"/>
                  </a:cubicBezTo>
                  <a:cubicBezTo>
                    <a:pt x="6884" y="14224"/>
                    <a:pt x="6884" y="17912"/>
                    <a:pt x="8062" y="19756"/>
                  </a:cubicBezTo>
                  <a:cubicBezTo>
                    <a:pt x="9240" y="21600"/>
                    <a:pt x="11597" y="21600"/>
                    <a:pt x="13757" y="21073"/>
                  </a:cubicBezTo>
                  <a:cubicBezTo>
                    <a:pt x="15917" y="20546"/>
                    <a:pt x="17880" y="19493"/>
                    <a:pt x="18077" y="18176"/>
                  </a:cubicBezTo>
                  <a:cubicBezTo>
                    <a:pt x="18273" y="16859"/>
                    <a:pt x="16702" y="15278"/>
                    <a:pt x="15131" y="1369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0708271" y="7150322"/>
              <a:ext cx="175596" cy="15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43" fill="norm" stroke="1" extrusionOk="0">
                  <a:moveTo>
                    <a:pt x="9482" y="7972"/>
                  </a:moveTo>
                  <a:cubicBezTo>
                    <a:pt x="7961" y="7972"/>
                    <a:pt x="6440" y="7972"/>
                    <a:pt x="5375" y="8829"/>
                  </a:cubicBezTo>
                  <a:cubicBezTo>
                    <a:pt x="4311" y="9686"/>
                    <a:pt x="3702" y="11400"/>
                    <a:pt x="4158" y="11914"/>
                  </a:cubicBezTo>
                  <a:cubicBezTo>
                    <a:pt x="4615" y="12429"/>
                    <a:pt x="6136" y="11743"/>
                    <a:pt x="7809" y="10543"/>
                  </a:cubicBezTo>
                  <a:cubicBezTo>
                    <a:pt x="9482" y="9343"/>
                    <a:pt x="11308" y="7629"/>
                    <a:pt x="12677" y="5743"/>
                  </a:cubicBezTo>
                  <a:cubicBezTo>
                    <a:pt x="14046" y="3857"/>
                    <a:pt x="14958" y="1800"/>
                    <a:pt x="14654" y="772"/>
                  </a:cubicBezTo>
                  <a:cubicBezTo>
                    <a:pt x="14350" y="-257"/>
                    <a:pt x="12829" y="-257"/>
                    <a:pt x="10547" y="772"/>
                  </a:cubicBezTo>
                  <a:cubicBezTo>
                    <a:pt x="8266" y="1800"/>
                    <a:pt x="5223" y="3857"/>
                    <a:pt x="3246" y="5572"/>
                  </a:cubicBezTo>
                  <a:cubicBezTo>
                    <a:pt x="1268" y="7286"/>
                    <a:pt x="356" y="8657"/>
                    <a:pt x="660" y="9686"/>
                  </a:cubicBezTo>
                  <a:cubicBezTo>
                    <a:pt x="964" y="10714"/>
                    <a:pt x="2485" y="11400"/>
                    <a:pt x="4311" y="11229"/>
                  </a:cubicBezTo>
                  <a:cubicBezTo>
                    <a:pt x="6136" y="11057"/>
                    <a:pt x="8266" y="10029"/>
                    <a:pt x="10091" y="8486"/>
                  </a:cubicBezTo>
                  <a:cubicBezTo>
                    <a:pt x="11916" y="6943"/>
                    <a:pt x="13437" y="4886"/>
                    <a:pt x="13437" y="3857"/>
                  </a:cubicBezTo>
                  <a:cubicBezTo>
                    <a:pt x="13437" y="2829"/>
                    <a:pt x="11916" y="2829"/>
                    <a:pt x="9635" y="3343"/>
                  </a:cubicBezTo>
                  <a:cubicBezTo>
                    <a:pt x="7353" y="3857"/>
                    <a:pt x="4311" y="4886"/>
                    <a:pt x="2333" y="6086"/>
                  </a:cubicBezTo>
                  <a:cubicBezTo>
                    <a:pt x="356" y="7286"/>
                    <a:pt x="-557" y="8657"/>
                    <a:pt x="356" y="9343"/>
                  </a:cubicBezTo>
                  <a:cubicBezTo>
                    <a:pt x="1268" y="10029"/>
                    <a:pt x="4006" y="10029"/>
                    <a:pt x="6744" y="9514"/>
                  </a:cubicBezTo>
                  <a:cubicBezTo>
                    <a:pt x="9482" y="9000"/>
                    <a:pt x="12220" y="7972"/>
                    <a:pt x="14198" y="6943"/>
                  </a:cubicBezTo>
                  <a:cubicBezTo>
                    <a:pt x="16175" y="5914"/>
                    <a:pt x="17392" y="4886"/>
                    <a:pt x="17088" y="4543"/>
                  </a:cubicBezTo>
                  <a:cubicBezTo>
                    <a:pt x="16784" y="4200"/>
                    <a:pt x="14959" y="4543"/>
                    <a:pt x="13133" y="5057"/>
                  </a:cubicBezTo>
                  <a:cubicBezTo>
                    <a:pt x="11308" y="5572"/>
                    <a:pt x="9482" y="6257"/>
                    <a:pt x="7809" y="6943"/>
                  </a:cubicBezTo>
                  <a:cubicBezTo>
                    <a:pt x="6136" y="7629"/>
                    <a:pt x="4615" y="8314"/>
                    <a:pt x="4615" y="8829"/>
                  </a:cubicBezTo>
                  <a:cubicBezTo>
                    <a:pt x="4615" y="9343"/>
                    <a:pt x="6136" y="9686"/>
                    <a:pt x="8570" y="9172"/>
                  </a:cubicBezTo>
                  <a:cubicBezTo>
                    <a:pt x="11004" y="8657"/>
                    <a:pt x="14350" y="7286"/>
                    <a:pt x="16784" y="6429"/>
                  </a:cubicBezTo>
                  <a:cubicBezTo>
                    <a:pt x="19218" y="5572"/>
                    <a:pt x="20739" y="5229"/>
                    <a:pt x="20891" y="5572"/>
                  </a:cubicBezTo>
                  <a:cubicBezTo>
                    <a:pt x="21043" y="5914"/>
                    <a:pt x="19826" y="6943"/>
                    <a:pt x="18457" y="7629"/>
                  </a:cubicBezTo>
                  <a:cubicBezTo>
                    <a:pt x="17088" y="8314"/>
                    <a:pt x="15567" y="8657"/>
                    <a:pt x="14198" y="8314"/>
                  </a:cubicBezTo>
                  <a:cubicBezTo>
                    <a:pt x="12829" y="7972"/>
                    <a:pt x="11612" y="6943"/>
                    <a:pt x="11764" y="6086"/>
                  </a:cubicBezTo>
                  <a:cubicBezTo>
                    <a:pt x="11916" y="5229"/>
                    <a:pt x="13437" y="4543"/>
                    <a:pt x="13589" y="5229"/>
                  </a:cubicBezTo>
                  <a:cubicBezTo>
                    <a:pt x="13742" y="5914"/>
                    <a:pt x="12525" y="7972"/>
                    <a:pt x="12068" y="10886"/>
                  </a:cubicBezTo>
                  <a:cubicBezTo>
                    <a:pt x="11612" y="13800"/>
                    <a:pt x="11916" y="17572"/>
                    <a:pt x="12220" y="213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1382985" y="7459188"/>
              <a:ext cx="100558" cy="6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0775" fill="norm" stroke="1" extrusionOk="0">
                  <a:moveTo>
                    <a:pt x="13253" y="10714"/>
                  </a:moveTo>
                  <a:cubicBezTo>
                    <a:pt x="11145" y="8314"/>
                    <a:pt x="9038" y="5914"/>
                    <a:pt x="7194" y="6714"/>
                  </a:cubicBezTo>
                  <a:cubicBezTo>
                    <a:pt x="5350" y="7514"/>
                    <a:pt x="3770" y="11514"/>
                    <a:pt x="4033" y="14714"/>
                  </a:cubicBezTo>
                  <a:cubicBezTo>
                    <a:pt x="4296" y="17914"/>
                    <a:pt x="6404" y="20314"/>
                    <a:pt x="9038" y="20714"/>
                  </a:cubicBezTo>
                  <a:cubicBezTo>
                    <a:pt x="11672" y="21114"/>
                    <a:pt x="14833" y="19514"/>
                    <a:pt x="17204" y="16714"/>
                  </a:cubicBezTo>
                  <a:cubicBezTo>
                    <a:pt x="19574" y="13914"/>
                    <a:pt x="21155" y="9914"/>
                    <a:pt x="20628" y="7914"/>
                  </a:cubicBezTo>
                  <a:cubicBezTo>
                    <a:pt x="20101" y="5914"/>
                    <a:pt x="17467" y="5914"/>
                    <a:pt x="14833" y="5914"/>
                  </a:cubicBezTo>
                  <a:cubicBezTo>
                    <a:pt x="12199" y="5914"/>
                    <a:pt x="9565" y="5914"/>
                    <a:pt x="6931" y="6714"/>
                  </a:cubicBezTo>
                  <a:cubicBezTo>
                    <a:pt x="4296" y="7514"/>
                    <a:pt x="1662" y="9114"/>
                    <a:pt x="1662" y="10314"/>
                  </a:cubicBezTo>
                  <a:cubicBezTo>
                    <a:pt x="1662" y="11514"/>
                    <a:pt x="4296" y="12314"/>
                    <a:pt x="7721" y="11514"/>
                  </a:cubicBezTo>
                  <a:cubicBezTo>
                    <a:pt x="11145" y="10714"/>
                    <a:pt x="15360" y="8314"/>
                    <a:pt x="16150" y="7114"/>
                  </a:cubicBezTo>
                  <a:cubicBezTo>
                    <a:pt x="16940" y="5914"/>
                    <a:pt x="14306" y="5914"/>
                    <a:pt x="11672" y="6714"/>
                  </a:cubicBezTo>
                  <a:cubicBezTo>
                    <a:pt x="9038" y="7514"/>
                    <a:pt x="6404" y="9114"/>
                    <a:pt x="4033" y="11514"/>
                  </a:cubicBezTo>
                  <a:cubicBezTo>
                    <a:pt x="1662" y="13914"/>
                    <a:pt x="-445" y="17114"/>
                    <a:pt x="82" y="18314"/>
                  </a:cubicBezTo>
                  <a:cubicBezTo>
                    <a:pt x="609" y="19514"/>
                    <a:pt x="3770" y="18714"/>
                    <a:pt x="6667" y="17914"/>
                  </a:cubicBezTo>
                  <a:cubicBezTo>
                    <a:pt x="9565" y="17114"/>
                    <a:pt x="12199" y="16314"/>
                    <a:pt x="14570" y="14714"/>
                  </a:cubicBezTo>
                  <a:cubicBezTo>
                    <a:pt x="16940" y="13114"/>
                    <a:pt x="19048" y="10714"/>
                    <a:pt x="19048" y="8314"/>
                  </a:cubicBezTo>
                  <a:cubicBezTo>
                    <a:pt x="19048" y="5914"/>
                    <a:pt x="16940" y="3514"/>
                    <a:pt x="17204" y="1914"/>
                  </a:cubicBezTo>
                  <a:cubicBezTo>
                    <a:pt x="17467" y="314"/>
                    <a:pt x="20101" y="-486"/>
                    <a:pt x="19838" y="314"/>
                  </a:cubicBezTo>
                  <a:cubicBezTo>
                    <a:pt x="19575" y="1114"/>
                    <a:pt x="16414" y="3514"/>
                    <a:pt x="14043" y="6314"/>
                  </a:cubicBezTo>
                  <a:cubicBezTo>
                    <a:pt x="11672" y="9114"/>
                    <a:pt x="10092" y="12314"/>
                    <a:pt x="10618" y="13914"/>
                  </a:cubicBezTo>
                  <a:cubicBezTo>
                    <a:pt x="11145" y="15514"/>
                    <a:pt x="13779" y="15514"/>
                    <a:pt x="16413" y="155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1911006" y="7226174"/>
              <a:ext cx="208712" cy="12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06" fill="norm" stroke="1" extrusionOk="0">
                  <a:moveTo>
                    <a:pt x="4253" y="7906"/>
                  </a:moveTo>
                  <a:cubicBezTo>
                    <a:pt x="5282" y="6556"/>
                    <a:pt x="6311" y="5206"/>
                    <a:pt x="6311" y="3856"/>
                  </a:cubicBezTo>
                  <a:cubicBezTo>
                    <a:pt x="6311" y="2506"/>
                    <a:pt x="5282" y="1156"/>
                    <a:pt x="4253" y="1156"/>
                  </a:cubicBezTo>
                  <a:cubicBezTo>
                    <a:pt x="3225" y="1156"/>
                    <a:pt x="2196" y="2506"/>
                    <a:pt x="2196" y="3856"/>
                  </a:cubicBezTo>
                  <a:cubicBezTo>
                    <a:pt x="2196" y="5206"/>
                    <a:pt x="3225" y="6556"/>
                    <a:pt x="4511" y="7231"/>
                  </a:cubicBezTo>
                  <a:cubicBezTo>
                    <a:pt x="5796" y="7906"/>
                    <a:pt x="7339" y="7906"/>
                    <a:pt x="8496" y="7006"/>
                  </a:cubicBezTo>
                  <a:cubicBezTo>
                    <a:pt x="9653" y="6106"/>
                    <a:pt x="10425" y="4306"/>
                    <a:pt x="10039" y="3406"/>
                  </a:cubicBezTo>
                  <a:cubicBezTo>
                    <a:pt x="9653" y="2506"/>
                    <a:pt x="8111" y="2506"/>
                    <a:pt x="6696" y="2731"/>
                  </a:cubicBezTo>
                  <a:cubicBezTo>
                    <a:pt x="5282" y="2956"/>
                    <a:pt x="3996" y="3406"/>
                    <a:pt x="2711" y="4081"/>
                  </a:cubicBezTo>
                  <a:cubicBezTo>
                    <a:pt x="1425" y="4756"/>
                    <a:pt x="139" y="5656"/>
                    <a:pt x="139" y="6556"/>
                  </a:cubicBezTo>
                  <a:cubicBezTo>
                    <a:pt x="139" y="7456"/>
                    <a:pt x="1425" y="8356"/>
                    <a:pt x="3096" y="8131"/>
                  </a:cubicBezTo>
                  <a:cubicBezTo>
                    <a:pt x="4768" y="7906"/>
                    <a:pt x="6825" y="6556"/>
                    <a:pt x="8239" y="4981"/>
                  </a:cubicBezTo>
                  <a:cubicBezTo>
                    <a:pt x="9653" y="3406"/>
                    <a:pt x="10425" y="1606"/>
                    <a:pt x="9911" y="706"/>
                  </a:cubicBezTo>
                  <a:cubicBezTo>
                    <a:pt x="9396" y="-194"/>
                    <a:pt x="7596" y="-194"/>
                    <a:pt x="6053" y="481"/>
                  </a:cubicBezTo>
                  <a:cubicBezTo>
                    <a:pt x="4511" y="1156"/>
                    <a:pt x="3225" y="2506"/>
                    <a:pt x="2068" y="3856"/>
                  </a:cubicBezTo>
                  <a:cubicBezTo>
                    <a:pt x="911" y="5206"/>
                    <a:pt x="-118" y="6556"/>
                    <a:pt x="11" y="7681"/>
                  </a:cubicBezTo>
                  <a:cubicBezTo>
                    <a:pt x="139" y="8806"/>
                    <a:pt x="1425" y="9706"/>
                    <a:pt x="3482" y="10156"/>
                  </a:cubicBezTo>
                  <a:cubicBezTo>
                    <a:pt x="5539" y="10606"/>
                    <a:pt x="8368" y="10606"/>
                    <a:pt x="10553" y="10156"/>
                  </a:cubicBezTo>
                  <a:cubicBezTo>
                    <a:pt x="12739" y="9706"/>
                    <a:pt x="14282" y="8806"/>
                    <a:pt x="14282" y="8356"/>
                  </a:cubicBezTo>
                  <a:cubicBezTo>
                    <a:pt x="14282" y="7906"/>
                    <a:pt x="12739" y="7906"/>
                    <a:pt x="10682" y="8131"/>
                  </a:cubicBezTo>
                  <a:cubicBezTo>
                    <a:pt x="8625" y="8356"/>
                    <a:pt x="6053" y="8806"/>
                    <a:pt x="4125" y="9256"/>
                  </a:cubicBezTo>
                  <a:cubicBezTo>
                    <a:pt x="2196" y="9706"/>
                    <a:pt x="911" y="10156"/>
                    <a:pt x="911" y="10606"/>
                  </a:cubicBezTo>
                  <a:cubicBezTo>
                    <a:pt x="911" y="11056"/>
                    <a:pt x="2196" y="11506"/>
                    <a:pt x="5411" y="11281"/>
                  </a:cubicBezTo>
                  <a:cubicBezTo>
                    <a:pt x="8625" y="11056"/>
                    <a:pt x="13768" y="10156"/>
                    <a:pt x="16982" y="9256"/>
                  </a:cubicBezTo>
                  <a:cubicBezTo>
                    <a:pt x="20196" y="8356"/>
                    <a:pt x="21482" y="7456"/>
                    <a:pt x="20839" y="7006"/>
                  </a:cubicBezTo>
                  <a:cubicBezTo>
                    <a:pt x="20196" y="6556"/>
                    <a:pt x="17625" y="6556"/>
                    <a:pt x="15439" y="7006"/>
                  </a:cubicBezTo>
                  <a:cubicBezTo>
                    <a:pt x="13253" y="7456"/>
                    <a:pt x="11453" y="8356"/>
                    <a:pt x="10168" y="9706"/>
                  </a:cubicBezTo>
                  <a:cubicBezTo>
                    <a:pt x="8882" y="11056"/>
                    <a:pt x="8111" y="12856"/>
                    <a:pt x="8368" y="14881"/>
                  </a:cubicBezTo>
                  <a:cubicBezTo>
                    <a:pt x="8625" y="16906"/>
                    <a:pt x="9911" y="19156"/>
                    <a:pt x="11196" y="2140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2425683" y="7538756"/>
              <a:ext cx="133280" cy="6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895" fill="norm" stroke="1" extrusionOk="0">
                  <a:moveTo>
                    <a:pt x="21254" y="14084"/>
                  </a:moveTo>
                  <a:cubicBezTo>
                    <a:pt x="20439" y="10227"/>
                    <a:pt x="19624" y="6370"/>
                    <a:pt x="18197" y="3670"/>
                  </a:cubicBezTo>
                  <a:cubicBezTo>
                    <a:pt x="16771" y="970"/>
                    <a:pt x="14733" y="-573"/>
                    <a:pt x="12288" y="198"/>
                  </a:cubicBezTo>
                  <a:cubicBezTo>
                    <a:pt x="9843" y="970"/>
                    <a:pt x="6990" y="4056"/>
                    <a:pt x="5360" y="7527"/>
                  </a:cubicBezTo>
                  <a:cubicBezTo>
                    <a:pt x="3729" y="10999"/>
                    <a:pt x="3322" y="14856"/>
                    <a:pt x="4137" y="17170"/>
                  </a:cubicBezTo>
                  <a:cubicBezTo>
                    <a:pt x="4952" y="19484"/>
                    <a:pt x="6990" y="20256"/>
                    <a:pt x="9028" y="20641"/>
                  </a:cubicBezTo>
                  <a:cubicBezTo>
                    <a:pt x="11065" y="21027"/>
                    <a:pt x="13103" y="21027"/>
                    <a:pt x="15141" y="20256"/>
                  </a:cubicBezTo>
                  <a:cubicBezTo>
                    <a:pt x="17179" y="19484"/>
                    <a:pt x="19216" y="17941"/>
                    <a:pt x="20031" y="15241"/>
                  </a:cubicBezTo>
                  <a:cubicBezTo>
                    <a:pt x="20846" y="12541"/>
                    <a:pt x="20439" y="8684"/>
                    <a:pt x="19216" y="6756"/>
                  </a:cubicBezTo>
                  <a:cubicBezTo>
                    <a:pt x="17994" y="4827"/>
                    <a:pt x="15956" y="4827"/>
                    <a:pt x="13918" y="4827"/>
                  </a:cubicBezTo>
                  <a:cubicBezTo>
                    <a:pt x="11880" y="4827"/>
                    <a:pt x="9843" y="4827"/>
                    <a:pt x="7805" y="5599"/>
                  </a:cubicBezTo>
                  <a:cubicBezTo>
                    <a:pt x="5767" y="6370"/>
                    <a:pt x="3729" y="7913"/>
                    <a:pt x="3933" y="8684"/>
                  </a:cubicBezTo>
                  <a:cubicBezTo>
                    <a:pt x="4137" y="9456"/>
                    <a:pt x="6582" y="9456"/>
                    <a:pt x="9028" y="9456"/>
                  </a:cubicBezTo>
                  <a:cubicBezTo>
                    <a:pt x="11473" y="9456"/>
                    <a:pt x="13918" y="9456"/>
                    <a:pt x="16160" y="8684"/>
                  </a:cubicBezTo>
                  <a:cubicBezTo>
                    <a:pt x="18401" y="7913"/>
                    <a:pt x="20439" y="6370"/>
                    <a:pt x="20439" y="5213"/>
                  </a:cubicBezTo>
                  <a:cubicBezTo>
                    <a:pt x="20439" y="4056"/>
                    <a:pt x="18401" y="3284"/>
                    <a:pt x="15141" y="4056"/>
                  </a:cubicBezTo>
                  <a:cubicBezTo>
                    <a:pt x="11880" y="4827"/>
                    <a:pt x="7397" y="7141"/>
                    <a:pt x="4341" y="9456"/>
                  </a:cubicBezTo>
                  <a:cubicBezTo>
                    <a:pt x="1284" y="11770"/>
                    <a:pt x="-346" y="14084"/>
                    <a:pt x="62" y="15241"/>
                  </a:cubicBezTo>
                  <a:cubicBezTo>
                    <a:pt x="469" y="16399"/>
                    <a:pt x="2914" y="16399"/>
                    <a:pt x="5156" y="16399"/>
                  </a:cubicBezTo>
                  <a:cubicBezTo>
                    <a:pt x="7397" y="16399"/>
                    <a:pt x="9435" y="16399"/>
                    <a:pt x="11473" y="16399"/>
                  </a:cubicBezTo>
                  <a:cubicBezTo>
                    <a:pt x="13511" y="16399"/>
                    <a:pt x="15548" y="16399"/>
                    <a:pt x="15548" y="16013"/>
                  </a:cubicBezTo>
                  <a:cubicBezTo>
                    <a:pt x="15548" y="15627"/>
                    <a:pt x="13511" y="14856"/>
                    <a:pt x="13103" y="12927"/>
                  </a:cubicBezTo>
                  <a:cubicBezTo>
                    <a:pt x="12696" y="10999"/>
                    <a:pt x="13918" y="7913"/>
                    <a:pt x="14122" y="8299"/>
                  </a:cubicBezTo>
                  <a:cubicBezTo>
                    <a:pt x="14326" y="8684"/>
                    <a:pt x="13511" y="12541"/>
                    <a:pt x="12696" y="163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0389247" y="7378411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0718921" y="7378411"/>
              <a:ext cx="69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1056262" y="7386078"/>
              <a:ext cx="23002" cy="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1447271" y="7393744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1554606" y="7393744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1853613" y="7424412"/>
              <a:ext cx="76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2167953" y="7439745"/>
              <a:ext cx="130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2528295" y="7444179"/>
              <a:ext cx="99670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62" y="12302"/>
                    <a:pt x="3323" y="4448"/>
                    <a:pt x="6923" y="1502"/>
                  </a:cubicBezTo>
                  <a:cubicBezTo>
                    <a:pt x="10523" y="-1443"/>
                    <a:pt x="1606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276510" y="7792420"/>
              <a:ext cx="30668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22"/>
                    <a:pt x="14400" y="10643"/>
                    <a:pt x="10800" y="14243"/>
                  </a:cubicBezTo>
                  <a:cubicBezTo>
                    <a:pt x="7200" y="17843"/>
                    <a:pt x="360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240679" y="7756473"/>
              <a:ext cx="202994" cy="39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87" fill="norm" stroke="1" extrusionOk="0">
                  <a:moveTo>
                    <a:pt x="6064" y="6024"/>
                  </a:moveTo>
                  <a:cubicBezTo>
                    <a:pt x="5537" y="5067"/>
                    <a:pt x="5010" y="4110"/>
                    <a:pt x="5274" y="3085"/>
                  </a:cubicBezTo>
                  <a:cubicBezTo>
                    <a:pt x="5537" y="2059"/>
                    <a:pt x="6591" y="966"/>
                    <a:pt x="8435" y="419"/>
                  </a:cubicBezTo>
                  <a:cubicBezTo>
                    <a:pt x="10279" y="-128"/>
                    <a:pt x="12913" y="-128"/>
                    <a:pt x="15283" y="350"/>
                  </a:cubicBezTo>
                  <a:cubicBezTo>
                    <a:pt x="17654" y="829"/>
                    <a:pt x="19762" y="1786"/>
                    <a:pt x="20552" y="2606"/>
                  </a:cubicBezTo>
                  <a:cubicBezTo>
                    <a:pt x="21342" y="3426"/>
                    <a:pt x="20815" y="4110"/>
                    <a:pt x="19498" y="4930"/>
                  </a:cubicBezTo>
                  <a:cubicBezTo>
                    <a:pt x="18181" y="5750"/>
                    <a:pt x="16074" y="6707"/>
                    <a:pt x="14362" y="7323"/>
                  </a:cubicBezTo>
                  <a:cubicBezTo>
                    <a:pt x="12649" y="7938"/>
                    <a:pt x="11332" y="8211"/>
                    <a:pt x="11859" y="8758"/>
                  </a:cubicBezTo>
                  <a:cubicBezTo>
                    <a:pt x="12386" y="9305"/>
                    <a:pt x="14757" y="10125"/>
                    <a:pt x="16601" y="11219"/>
                  </a:cubicBezTo>
                  <a:cubicBezTo>
                    <a:pt x="18444" y="12313"/>
                    <a:pt x="19762" y="13680"/>
                    <a:pt x="19893" y="15252"/>
                  </a:cubicBezTo>
                  <a:cubicBezTo>
                    <a:pt x="20025" y="16824"/>
                    <a:pt x="18971" y="18601"/>
                    <a:pt x="16074" y="19695"/>
                  </a:cubicBezTo>
                  <a:cubicBezTo>
                    <a:pt x="13176" y="20788"/>
                    <a:pt x="8435" y="21199"/>
                    <a:pt x="5405" y="21335"/>
                  </a:cubicBezTo>
                  <a:cubicBezTo>
                    <a:pt x="2376" y="21472"/>
                    <a:pt x="1059" y="21335"/>
                    <a:pt x="401" y="20925"/>
                  </a:cubicBezTo>
                  <a:cubicBezTo>
                    <a:pt x="-258" y="20515"/>
                    <a:pt x="-258" y="19831"/>
                    <a:pt x="1586" y="19148"/>
                  </a:cubicBezTo>
                  <a:cubicBezTo>
                    <a:pt x="3430" y="18464"/>
                    <a:pt x="7118" y="17781"/>
                    <a:pt x="10805" y="1709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415152" y="7983439"/>
              <a:ext cx="252368" cy="10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660" fill="norm" stroke="1" extrusionOk="0">
                  <a:moveTo>
                    <a:pt x="15498" y="4760"/>
                  </a:moveTo>
                  <a:cubicBezTo>
                    <a:pt x="14850" y="2703"/>
                    <a:pt x="14202" y="646"/>
                    <a:pt x="12798" y="131"/>
                  </a:cubicBezTo>
                  <a:cubicBezTo>
                    <a:pt x="11394" y="-383"/>
                    <a:pt x="9234" y="646"/>
                    <a:pt x="7074" y="2703"/>
                  </a:cubicBezTo>
                  <a:cubicBezTo>
                    <a:pt x="4914" y="4760"/>
                    <a:pt x="2754" y="7846"/>
                    <a:pt x="1458" y="10674"/>
                  </a:cubicBezTo>
                  <a:cubicBezTo>
                    <a:pt x="162" y="13503"/>
                    <a:pt x="-270" y="16074"/>
                    <a:pt x="162" y="17103"/>
                  </a:cubicBezTo>
                  <a:cubicBezTo>
                    <a:pt x="594" y="18131"/>
                    <a:pt x="1890" y="17617"/>
                    <a:pt x="3618" y="15817"/>
                  </a:cubicBezTo>
                  <a:cubicBezTo>
                    <a:pt x="5346" y="14017"/>
                    <a:pt x="7506" y="10931"/>
                    <a:pt x="9018" y="8617"/>
                  </a:cubicBezTo>
                  <a:cubicBezTo>
                    <a:pt x="10530" y="6303"/>
                    <a:pt x="11394" y="4760"/>
                    <a:pt x="11610" y="5531"/>
                  </a:cubicBezTo>
                  <a:cubicBezTo>
                    <a:pt x="11826" y="6303"/>
                    <a:pt x="11394" y="9388"/>
                    <a:pt x="11070" y="12217"/>
                  </a:cubicBezTo>
                  <a:cubicBezTo>
                    <a:pt x="10746" y="15046"/>
                    <a:pt x="10530" y="17617"/>
                    <a:pt x="10962" y="19160"/>
                  </a:cubicBezTo>
                  <a:cubicBezTo>
                    <a:pt x="11394" y="20703"/>
                    <a:pt x="12474" y="21217"/>
                    <a:pt x="14310" y="19931"/>
                  </a:cubicBezTo>
                  <a:cubicBezTo>
                    <a:pt x="16146" y="18646"/>
                    <a:pt x="18738" y="15560"/>
                    <a:pt x="21330" y="124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565578" y="7713146"/>
              <a:ext cx="249243" cy="38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03" fill="norm" stroke="1" extrusionOk="0">
                  <a:moveTo>
                    <a:pt x="15744" y="14449"/>
                  </a:moveTo>
                  <a:cubicBezTo>
                    <a:pt x="11640" y="15150"/>
                    <a:pt x="7536" y="15852"/>
                    <a:pt x="4836" y="16693"/>
                  </a:cubicBezTo>
                  <a:cubicBezTo>
                    <a:pt x="2136" y="17535"/>
                    <a:pt x="840" y="18517"/>
                    <a:pt x="300" y="19358"/>
                  </a:cubicBezTo>
                  <a:cubicBezTo>
                    <a:pt x="-240" y="20200"/>
                    <a:pt x="-24" y="20901"/>
                    <a:pt x="732" y="21181"/>
                  </a:cubicBezTo>
                  <a:cubicBezTo>
                    <a:pt x="1488" y="21462"/>
                    <a:pt x="2784" y="21322"/>
                    <a:pt x="5376" y="20059"/>
                  </a:cubicBezTo>
                  <a:cubicBezTo>
                    <a:pt x="7968" y="18797"/>
                    <a:pt x="11856" y="16413"/>
                    <a:pt x="14772" y="13327"/>
                  </a:cubicBezTo>
                  <a:cubicBezTo>
                    <a:pt x="17688" y="10241"/>
                    <a:pt x="19632" y="6454"/>
                    <a:pt x="20496" y="4140"/>
                  </a:cubicBezTo>
                  <a:cubicBezTo>
                    <a:pt x="21360" y="1826"/>
                    <a:pt x="21144" y="984"/>
                    <a:pt x="20496" y="493"/>
                  </a:cubicBezTo>
                  <a:cubicBezTo>
                    <a:pt x="19848" y="2"/>
                    <a:pt x="18768" y="-138"/>
                    <a:pt x="17796" y="143"/>
                  </a:cubicBezTo>
                  <a:cubicBezTo>
                    <a:pt x="16824" y="423"/>
                    <a:pt x="15960" y="1124"/>
                    <a:pt x="14880" y="3579"/>
                  </a:cubicBezTo>
                  <a:cubicBezTo>
                    <a:pt x="13800" y="6033"/>
                    <a:pt x="12504" y="10241"/>
                    <a:pt x="12720" y="13046"/>
                  </a:cubicBezTo>
                  <a:cubicBezTo>
                    <a:pt x="12936" y="15852"/>
                    <a:pt x="14664" y="17254"/>
                    <a:pt x="16392" y="186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992063" y="7935430"/>
              <a:ext cx="406275" cy="16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46" fill="norm" stroke="1" extrusionOk="0">
                  <a:moveTo>
                    <a:pt x="8722" y="2304"/>
                  </a:moveTo>
                  <a:cubicBezTo>
                    <a:pt x="7246" y="1977"/>
                    <a:pt x="5770" y="1650"/>
                    <a:pt x="4294" y="3286"/>
                  </a:cubicBezTo>
                  <a:cubicBezTo>
                    <a:pt x="2819" y="4922"/>
                    <a:pt x="1343" y="8522"/>
                    <a:pt x="605" y="11304"/>
                  </a:cubicBezTo>
                  <a:cubicBezTo>
                    <a:pt x="-133" y="14086"/>
                    <a:pt x="-133" y="16050"/>
                    <a:pt x="269" y="17195"/>
                  </a:cubicBezTo>
                  <a:cubicBezTo>
                    <a:pt x="672" y="18341"/>
                    <a:pt x="1477" y="18668"/>
                    <a:pt x="3288" y="18341"/>
                  </a:cubicBezTo>
                  <a:cubicBezTo>
                    <a:pt x="5099" y="18013"/>
                    <a:pt x="7917" y="17031"/>
                    <a:pt x="10265" y="15068"/>
                  </a:cubicBezTo>
                  <a:cubicBezTo>
                    <a:pt x="12612" y="13104"/>
                    <a:pt x="14491" y="10159"/>
                    <a:pt x="15497" y="7868"/>
                  </a:cubicBezTo>
                  <a:cubicBezTo>
                    <a:pt x="16503" y="5577"/>
                    <a:pt x="16637" y="3941"/>
                    <a:pt x="16369" y="3122"/>
                  </a:cubicBezTo>
                  <a:cubicBezTo>
                    <a:pt x="16101" y="2304"/>
                    <a:pt x="15430" y="2304"/>
                    <a:pt x="13820" y="4104"/>
                  </a:cubicBezTo>
                  <a:cubicBezTo>
                    <a:pt x="12210" y="5904"/>
                    <a:pt x="9661" y="9504"/>
                    <a:pt x="8185" y="12122"/>
                  </a:cubicBezTo>
                  <a:cubicBezTo>
                    <a:pt x="6709" y="14741"/>
                    <a:pt x="6307" y="16377"/>
                    <a:pt x="6508" y="16868"/>
                  </a:cubicBezTo>
                  <a:cubicBezTo>
                    <a:pt x="6709" y="17359"/>
                    <a:pt x="7514" y="16704"/>
                    <a:pt x="8252" y="15886"/>
                  </a:cubicBezTo>
                  <a:cubicBezTo>
                    <a:pt x="8990" y="15068"/>
                    <a:pt x="9661" y="14086"/>
                    <a:pt x="10332" y="13104"/>
                  </a:cubicBezTo>
                  <a:cubicBezTo>
                    <a:pt x="11002" y="12122"/>
                    <a:pt x="11673" y="11141"/>
                    <a:pt x="12277" y="11631"/>
                  </a:cubicBezTo>
                  <a:cubicBezTo>
                    <a:pt x="12881" y="12122"/>
                    <a:pt x="13417" y="14086"/>
                    <a:pt x="14289" y="14741"/>
                  </a:cubicBezTo>
                  <a:cubicBezTo>
                    <a:pt x="15161" y="15395"/>
                    <a:pt x="16369" y="14741"/>
                    <a:pt x="17576" y="12941"/>
                  </a:cubicBezTo>
                  <a:cubicBezTo>
                    <a:pt x="18784" y="11141"/>
                    <a:pt x="19991" y="8195"/>
                    <a:pt x="20662" y="5904"/>
                  </a:cubicBezTo>
                  <a:cubicBezTo>
                    <a:pt x="21333" y="3613"/>
                    <a:pt x="21467" y="1977"/>
                    <a:pt x="21199" y="995"/>
                  </a:cubicBezTo>
                  <a:cubicBezTo>
                    <a:pt x="20930" y="13"/>
                    <a:pt x="20260" y="-314"/>
                    <a:pt x="19790" y="341"/>
                  </a:cubicBezTo>
                  <a:cubicBezTo>
                    <a:pt x="19320" y="995"/>
                    <a:pt x="19052" y="2631"/>
                    <a:pt x="19186" y="4922"/>
                  </a:cubicBezTo>
                  <a:cubicBezTo>
                    <a:pt x="19320" y="7213"/>
                    <a:pt x="19857" y="10159"/>
                    <a:pt x="20192" y="12450"/>
                  </a:cubicBezTo>
                  <a:cubicBezTo>
                    <a:pt x="20528" y="14741"/>
                    <a:pt x="20662" y="16377"/>
                    <a:pt x="20528" y="17850"/>
                  </a:cubicBezTo>
                  <a:cubicBezTo>
                    <a:pt x="20394" y="19322"/>
                    <a:pt x="19991" y="20631"/>
                    <a:pt x="19522" y="20959"/>
                  </a:cubicBezTo>
                  <a:cubicBezTo>
                    <a:pt x="19052" y="21286"/>
                    <a:pt x="18515" y="20631"/>
                    <a:pt x="17979" y="199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8425412" y="7916930"/>
              <a:ext cx="192796" cy="17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75" fill="norm" stroke="1" extrusionOk="0">
                  <a:moveTo>
                    <a:pt x="123" y="10105"/>
                  </a:moveTo>
                  <a:cubicBezTo>
                    <a:pt x="2928" y="9166"/>
                    <a:pt x="5733" y="8227"/>
                    <a:pt x="8398" y="7131"/>
                  </a:cubicBezTo>
                  <a:cubicBezTo>
                    <a:pt x="11063" y="6036"/>
                    <a:pt x="13588" y="4784"/>
                    <a:pt x="15271" y="3531"/>
                  </a:cubicBezTo>
                  <a:cubicBezTo>
                    <a:pt x="16954" y="2279"/>
                    <a:pt x="17796" y="1027"/>
                    <a:pt x="17515" y="401"/>
                  </a:cubicBezTo>
                  <a:cubicBezTo>
                    <a:pt x="17235" y="-225"/>
                    <a:pt x="15832" y="-225"/>
                    <a:pt x="13167" y="1184"/>
                  </a:cubicBezTo>
                  <a:cubicBezTo>
                    <a:pt x="10502" y="2592"/>
                    <a:pt x="6575" y="5410"/>
                    <a:pt x="4191" y="7445"/>
                  </a:cubicBezTo>
                  <a:cubicBezTo>
                    <a:pt x="1806" y="9479"/>
                    <a:pt x="965" y="10731"/>
                    <a:pt x="404" y="12297"/>
                  </a:cubicBezTo>
                  <a:cubicBezTo>
                    <a:pt x="-157" y="13862"/>
                    <a:pt x="-438" y="15740"/>
                    <a:pt x="1666" y="17149"/>
                  </a:cubicBezTo>
                  <a:cubicBezTo>
                    <a:pt x="3770" y="18558"/>
                    <a:pt x="8258" y="19497"/>
                    <a:pt x="11905" y="20123"/>
                  </a:cubicBezTo>
                  <a:cubicBezTo>
                    <a:pt x="15552" y="20749"/>
                    <a:pt x="18357" y="21062"/>
                    <a:pt x="21162" y="213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345511" y="8198762"/>
              <a:ext cx="89702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7" y="18982"/>
                    <a:pt x="2954" y="16364"/>
                    <a:pt x="4831" y="13418"/>
                  </a:cubicBezTo>
                  <a:cubicBezTo>
                    <a:pt x="6708" y="10473"/>
                    <a:pt x="8985" y="7200"/>
                    <a:pt x="11292" y="4909"/>
                  </a:cubicBezTo>
                  <a:cubicBezTo>
                    <a:pt x="13600" y="2618"/>
                    <a:pt x="15938" y="1309"/>
                    <a:pt x="17662" y="655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736520" y="8206429"/>
              <a:ext cx="55201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7280"/>
                    <a:pt x="4400" y="12960"/>
                    <a:pt x="7450" y="9720"/>
                  </a:cubicBezTo>
                  <a:cubicBezTo>
                    <a:pt x="10500" y="6480"/>
                    <a:pt x="14400" y="4320"/>
                    <a:pt x="16900" y="2880"/>
                  </a:cubicBezTo>
                  <a:cubicBezTo>
                    <a:pt x="19400" y="1440"/>
                    <a:pt x="205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8740877" y="7953424"/>
              <a:ext cx="2300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694876" y="8076093"/>
              <a:ext cx="53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0082593" y="7981052"/>
              <a:ext cx="153318" cy="14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03" fill="norm" stroke="1" extrusionOk="0">
                  <a:moveTo>
                    <a:pt x="21243" y="3730"/>
                  </a:moveTo>
                  <a:cubicBezTo>
                    <a:pt x="20181" y="2266"/>
                    <a:pt x="19118" y="801"/>
                    <a:pt x="16817" y="252"/>
                  </a:cubicBezTo>
                  <a:cubicBezTo>
                    <a:pt x="14515" y="-297"/>
                    <a:pt x="10974" y="69"/>
                    <a:pt x="8318" y="1167"/>
                  </a:cubicBezTo>
                  <a:cubicBezTo>
                    <a:pt x="5663" y="2266"/>
                    <a:pt x="3892" y="4096"/>
                    <a:pt x="2830" y="5927"/>
                  </a:cubicBezTo>
                  <a:cubicBezTo>
                    <a:pt x="1768" y="7757"/>
                    <a:pt x="1413" y="9588"/>
                    <a:pt x="1945" y="11052"/>
                  </a:cubicBezTo>
                  <a:cubicBezTo>
                    <a:pt x="2476" y="12517"/>
                    <a:pt x="3892" y="13615"/>
                    <a:pt x="6725" y="12883"/>
                  </a:cubicBezTo>
                  <a:cubicBezTo>
                    <a:pt x="9558" y="12150"/>
                    <a:pt x="13807" y="9588"/>
                    <a:pt x="16109" y="7208"/>
                  </a:cubicBezTo>
                  <a:cubicBezTo>
                    <a:pt x="18410" y="4828"/>
                    <a:pt x="18764" y="2632"/>
                    <a:pt x="17171" y="1534"/>
                  </a:cubicBezTo>
                  <a:cubicBezTo>
                    <a:pt x="15577" y="435"/>
                    <a:pt x="12036" y="435"/>
                    <a:pt x="9027" y="1900"/>
                  </a:cubicBezTo>
                  <a:cubicBezTo>
                    <a:pt x="6017" y="3364"/>
                    <a:pt x="3538" y="6293"/>
                    <a:pt x="1945" y="8673"/>
                  </a:cubicBezTo>
                  <a:cubicBezTo>
                    <a:pt x="351" y="11052"/>
                    <a:pt x="-357" y="12883"/>
                    <a:pt x="174" y="14164"/>
                  </a:cubicBezTo>
                  <a:cubicBezTo>
                    <a:pt x="705" y="15445"/>
                    <a:pt x="2476" y="16178"/>
                    <a:pt x="4246" y="16361"/>
                  </a:cubicBezTo>
                  <a:cubicBezTo>
                    <a:pt x="6017" y="16544"/>
                    <a:pt x="7787" y="16178"/>
                    <a:pt x="9381" y="15445"/>
                  </a:cubicBezTo>
                  <a:cubicBezTo>
                    <a:pt x="10974" y="14713"/>
                    <a:pt x="12391" y="13615"/>
                    <a:pt x="13453" y="12150"/>
                  </a:cubicBezTo>
                  <a:cubicBezTo>
                    <a:pt x="14515" y="10686"/>
                    <a:pt x="15223" y="8856"/>
                    <a:pt x="14692" y="7940"/>
                  </a:cubicBezTo>
                  <a:cubicBezTo>
                    <a:pt x="14161" y="7025"/>
                    <a:pt x="12391" y="7025"/>
                    <a:pt x="9912" y="8123"/>
                  </a:cubicBezTo>
                  <a:cubicBezTo>
                    <a:pt x="7433" y="9222"/>
                    <a:pt x="4246" y="11418"/>
                    <a:pt x="2476" y="13432"/>
                  </a:cubicBezTo>
                  <a:cubicBezTo>
                    <a:pt x="705" y="15445"/>
                    <a:pt x="351" y="17276"/>
                    <a:pt x="1059" y="18191"/>
                  </a:cubicBezTo>
                  <a:cubicBezTo>
                    <a:pt x="1768" y="19106"/>
                    <a:pt x="3538" y="19106"/>
                    <a:pt x="5840" y="18191"/>
                  </a:cubicBezTo>
                  <a:cubicBezTo>
                    <a:pt x="8141" y="17276"/>
                    <a:pt x="10974" y="15445"/>
                    <a:pt x="12922" y="13615"/>
                  </a:cubicBezTo>
                  <a:cubicBezTo>
                    <a:pt x="14869" y="11784"/>
                    <a:pt x="15932" y="9954"/>
                    <a:pt x="15223" y="9405"/>
                  </a:cubicBezTo>
                  <a:cubicBezTo>
                    <a:pt x="14515" y="8856"/>
                    <a:pt x="12036" y="9588"/>
                    <a:pt x="10089" y="10503"/>
                  </a:cubicBezTo>
                  <a:cubicBezTo>
                    <a:pt x="8141" y="11418"/>
                    <a:pt x="6725" y="12517"/>
                    <a:pt x="6725" y="13615"/>
                  </a:cubicBezTo>
                  <a:cubicBezTo>
                    <a:pt x="6725" y="14713"/>
                    <a:pt x="8141" y="15811"/>
                    <a:pt x="9912" y="16178"/>
                  </a:cubicBezTo>
                  <a:cubicBezTo>
                    <a:pt x="11682" y="16544"/>
                    <a:pt x="13807" y="16178"/>
                    <a:pt x="15932" y="14713"/>
                  </a:cubicBezTo>
                  <a:cubicBezTo>
                    <a:pt x="18056" y="13249"/>
                    <a:pt x="20181" y="10686"/>
                    <a:pt x="20181" y="9222"/>
                  </a:cubicBezTo>
                  <a:cubicBezTo>
                    <a:pt x="20181" y="7757"/>
                    <a:pt x="18056" y="7391"/>
                    <a:pt x="16109" y="7208"/>
                  </a:cubicBezTo>
                  <a:cubicBezTo>
                    <a:pt x="14161" y="7025"/>
                    <a:pt x="12391" y="7025"/>
                    <a:pt x="10797" y="7574"/>
                  </a:cubicBezTo>
                  <a:cubicBezTo>
                    <a:pt x="9204" y="8123"/>
                    <a:pt x="7787" y="9222"/>
                    <a:pt x="8141" y="11601"/>
                  </a:cubicBezTo>
                  <a:cubicBezTo>
                    <a:pt x="8495" y="13981"/>
                    <a:pt x="10620" y="17642"/>
                    <a:pt x="12745" y="213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0321960" y="8568368"/>
              <a:ext cx="141885" cy="10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0863" fill="norm" stroke="1" extrusionOk="0">
                  <a:moveTo>
                    <a:pt x="12040" y="7393"/>
                  </a:moveTo>
                  <a:cubicBezTo>
                    <a:pt x="12040" y="4822"/>
                    <a:pt x="12040" y="2250"/>
                    <a:pt x="11109" y="965"/>
                  </a:cubicBezTo>
                  <a:cubicBezTo>
                    <a:pt x="10178" y="-321"/>
                    <a:pt x="8316" y="-321"/>
                    <a:pt x="6454" y="965"/>
                  </a:cubicBezTo>
                  <a:cubicBezTo>
                    <a:pt x="4592" y="2250"/>
                    <a:pt x="2730" y="4822"/>
                    <a:pt x="1426" y="7908"/>
                  </a:cubicBezTo>
                  <a:cubicBezTo>
                    <a:pt x="123" y="10993"/>
                    <a:pt x="-622" y="14593"/>
                    <a:pt x="681" y="17165"/>
                  </a:cubicBezTo>
                  <a:cubicBezTo>
                    <a:pt x="1985" y="19736"/>
                    <a:pt x="5337" y="21279"/>
                    <a:pt x="8688" y="20765"/>
                  </a:cubicBezTo>
                  <a:cubicBezTo>
                    <a:pt x="12040" y="20250"/>
                    <a:pt x="15392" y="17679"/>
                    <a:pt x="17626" y="14593"/>
                  </a:cubicBezTo>
                  <a:cubicBezTo>
                    <a:pt x="19861" y="11508"/>
                    <a:pt x="20978" y="7908"/>
                    <a:pt x="20606" y="5850"/>
                  </a:cubicBezTo>
                  <a:cubicBezTo>
                    <a:pt x="20233" y="3793"/>
                    <a:pt x="18371" y="3279"/>
                    <a:pt x="16509" y="3022"/>
                  </a:cubicBezTo>
                  <a:cubicBezTo>
                    <a:pt x="14647" y="2765"/>
                    <a:pt x="12785" y="2765"/>
                    <a:pt x="11109" y="3536"/>
                  </a:cubicBezTo>
                  <a:cubicBezTo>
                    <a:pt x="9433" y="4308"/>
                    <a:pt x="7944" y="5850"/>
                    <a:pt x="6640" y="7650"/>
                  </a:cubicBezTo>
                  <a:cubicBezTo>
                    <a:pt x="5337" y="9450"/>
                    <a:pt x="4219" y="11508"/>
                    <a:pt x="4592" y="12793"/>
                  </a:cubicBezTo>
                  <a:cubicBezTo>
                    <a:pt x="4964" y="14079"/>
                    <a:pt x="6826" y="14593"/>
                    <a:pt x="8875" y="14079"/>
                  </a:cubicBezTo>
                  <a:cubicBezTo>
                    <a:pt x="10923" y="13565"/>
                    <a:pt x="13157" y="12022"/>
                    <a:pt x="14833" y="10222"/>
                  </a:cubicBezTo>
                  <a:cubicBezTo>
                    <a:pt x="16509" y="8422"/>
                    <a:pt x="17626" y="6365"/>
                    <a:pt x="17254" y="5336"/>
                  </a:cubicBezTo>
                  <a:cubicBezTo>
                    <a:pt x="16881" y="4308"/>
                    <a:pt x="15019" y="4308"/>
                    <a:pt x="12226" y="5593"/>
                  </a:cubicBezTo>
                  <a:cubicBezTo>
                    <a:pt x="9433" y="6879"/>
                    <a:pt x="5709" y="9450"/>
                    <a:pt x="3288" y="11765"/>
                  </a:cubicBezTo>
                  <a:cubicBezTo>
                    <a:pt x="868" y="14079"/>
                    <a:pt x="-250" y="16136"/>
                    <a:pt x="495" y="17422"/>
                  </a:cubicBezTo>
                  <a:cubicBezTo>
                    <a:pt x="1240" y="18708"/>
                    <a:pt x="3847" y="19222"/>
                    <a:pt x="6268" y="19222"/>
                  </a:cubicBezTo>
                  <a:cubicBezTo>
                    <a:pt x="8688" y="19222"/>
                    <a:pt x="10923" y="18708"/>
                    <a:pt x="12971" y="16650"/>
                  </a:cubicBezTo>
                  <a:cubicBezTo>
                    <a:pt x="15019" y="14593"/>
                    <a:pt x="16881" y="10993"/>
                    <a:pt x="16509" y="9193"/>
                  </a:cubicBezTo>
                  <a:cubicBezTo>
                    <a:pt x="16137" y="7393"/>
                    <a:pt x="13530" y="7393"/>
                    <a:pt x="11295" y="7908"/>
                  </a:cubicBezTo>
                  <a:cubicBezTo>
                    <a:pt x="9061" y="8422"/>
                    <a:pt x="7199" y="9450"/>
                    <a:pt x="5895" y="11250"/>
                  </a:cubicBezTo>
                  <a:cubicBezTo>
                    <a:pt x="4592" y="13050"/>
                    <a:pt x="3847" y="15622"/>
                    <a:pt x="4778" y="17165"/>
                  </a:cubicBezTo>
                  <a:cubicBezTo>
                    <a:pt x="5709" y="18708"/>
                    <a:pt x="8316" y="19222"/>
                    <a:pt x="10923" y="197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0785835" y="8069564"/>
              <a:ext cx="120031" cy="15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440" fill="norm" stroke="1" extrusionOk="0">
                  <a:moveTo>
                    <a:pt x="16229" y="6320"/>
                  </a:moveTo>
                  <a:cubicBezTo>
                    <a:pt x="14466" y="5240"/>
                    <a:pt x="12702" y="4160"/>
                    <a:pt x="10719" y="3800"/>
                  </a:cubicBezTo>
                  <a:cubicBezTo>
                    <a:pt x="8735" y="3440"/>
                    <a:pt x="6531" y="3800"/>
                    <a:pt x="4768" y="4700"/>
                  </a:cubicBezTo>
                  <a:cubicBezTo>
                    <a:pt x="3004" y="5600"/>
                    <a:pt x="1682" y="7040"/>
                    <a:pt x="800" y="8660"/>
                  </a:cubicBezTo>
                  <a:cubicBezTo>
                    <a:pt x="-81" y="10280"/>
                    <a:pt x="-522" y="12080"/>
                    <a:pt x="1021" y="13160"/>
                  </a:cubicBezTo>
                  <a:cubicBezTo>
                    <a:pt x="2564" y="14240"/>
                    <a:pt x="6090" y="14600"/>
                    <a:pt x="9617" y="13700"/>
                  </a:cubicBezTo>
                  <a:cubicBezTo>
                    <a:pt x="13143" y="12800"/>
                    <a:pt x="16670" y="10640"/>
                    <a:pt x="18653" y="8660"/>
                  </a:cubicBezTo>
                  <a:cubicBezTo>
                    <a:pt x="20637" y="6680"/>
                    <a:pt x="21078" y="4880"/>
                    <a:pt x="20417" y="3260"/>
                  </a:cubicBezTo>
                  <a:cubicBezTo>
                    <a:pt x="19756" y="1640"/>
                    <a:pt x="17992" y="200"/>
                    <a:pt x="15127" y="20"/>
                  </a:cubicBezTo>
                  <a:cubicBezTo>
                    <a:pt x="12262" y="-160"/>
                    <a:pt x="8294" y="920"/>
                    <a:pt x="5649" y="2360"/>
                  </a:cubicBezTo>
                  <a:cubicBezTo>
                    <a:pt x="3004" y="3800"/>
                    <a:pt x="1682" y="5600"/>
                    <a:pt x="2564" y="7580"/>
                  </a:cubicBezTo>
                  <a:cubicBezTo>
                    <a:pt x="3445" y="9560"/>
                    <a:pt x="6531" y="11720"/>
                    <a:pt x="9176" y="12620"/>
                  </a:cubicBezTo>
                  <a:cubicBezTo>
                    <a:pt x="11821" y="13520"/>
                    <a:pt x="14025" y="13160"/>
                    <a:pt x="16009" y="12440"/>
                  </a:cubicBezTo>
                  <a:cubicBezTo>
                    <a:pt x="17992" y="11720"/>
                    <a:pt x="19756" y="10640"/>
                    <a:pt x="19535" y="10100"/>
                  </a:cubicBezTo>
                  <a:cubicBezTo>
                    <a:pt x="19315" y="9560"/>
                    <a:pt x="17111" y="9560"/>
                    <a:pt x="14907" y="9920"/>
                  </a:cubicBezTo>
                  <a:cubicBezTo>
                    <a:pt x="12702" y="10280"/>
                    <a:pt x="10498" y="11000"/>
                    <a:pt x="10498" y="11000"/>
                  </a:cubicBezTo>
                  <a:cubicBezTo>
                    <a:pt x="10498" y="11000"/>
                    <a:pt x="12702" y="10280"/>
                    <a:pt x="14686" y="9380"/>
                  </a:cubicBezTo>
                  <a:cubicBezTo>
                    <a:pt x="16670" y="8480"/>
                    <a:pt x="18433" y="7400"/>
                    <a:pt x="18213" y="6500"/>
                  </a:cubicBezTo>
                  <a:cubicBezTo>
                    <a:pt x="17992" y="5600"/>
                    <a:pt x="15788" y="4880"/>
                    <a:pt x="13364" y="5600"/>
                  </a:cubicBezTo>
                  <a:cubicBezTo>
                    <a:pt x="10939" y="6320"/>
                    <a:pt x="8294" y="8480"/>
                    <a:pt x="7633" y="11360"/>
                  </a:cubicBezTo>
                  <a:cubicBezTo>
                    <a:pt x="6972" y="14240"/>
                    <a:pt x="8294" y="17840"/>
                    <a:pt x="9617" y="214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1183628" y="8606981"/>
              <a:ext cx="194642" cy="10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018" fill="norm" stroke="1" extrusionOk="0">
                  <a:moveTo>
                    <a:pt x="12949" y="7166"/>
                  </a:moveTo>
                  <a:cubicBezTo>
                    <a:pt x="12108" y="4654"/>
                    <a:pt x="11266" y="2143"/>
                    <a:pt x="10144" y="887"/>
                  </a:cubicBezTo>
                  <a:cubicBezTo>
                    <a:pt x="9022" y="-369"/>
                    <a:pt x="7620" y="-369"/>
                    <a:pt x="5936" y="1389"/>
                  </a:cubicBezTo>
                  <a:cubicBezTo>
                    <a:pt x="4253" y="3147"/>
                    <a:pt x="2290" y="6664"/>
                    <a:pt x="1168" y="9678"/>
                  </a:cubicBezTo>
                  <a:cubicBezTo>
                    <a:pt x="45" y="12692"/>
                    <a:pt x="-235" y="15203"/>
                    <a:pt x="186" y="17212"/>
                  </a:cubicBezTo>
                  <a:cubicBezTo>
                    <a:pt x="607" y="19222"/>
                    <a:pt x="1729" y="20729"/>
                    <a:pt x="3833" y="20980"/>
                  </a:cubicBezTo>
                  <a:cubicBezTo>
                    <a:pt x="5936" y="21231"/>
                    <a:pt x="9022" y="20226"/>
                    <a:pt x="11126" y="18719"/>
                  </a:cubicBezTo>
                  <a:cubicBezTo>
                    <a:pt x="13230" y="17212"/>
                    <a:pt x="14352" y="15203"/>
                    <a:pt x="14773" y="12943"/>
                  </a:cubicBezTo>
                  <a:cubicBezTo>
                    <a:pt x="15194" y="10682"/>
                    <a:pt x="14913" y="8170"/>
                    <a:pt x="14072" y="6664"/>
                  </a:cubicBezTo>
                  <a:cubicBezTo>
                    <a:pt x="13230" y="5157"/>
                    <a:pt x="11827" y="4654"/>
                    <a:pt x="9864" y="5157"/>
                  </a:cubicBezTo>
                  <a:cubicBezTo>
                    <a:pt x="7900" y="5659"/>
                    <a:pt x="5375" y="7166"/>
                    <a:pt x="3973" y="9175"/>
                  </a:cubicBezTo>
                  <a:cubicBezTo>
                    <a:pt x="2570" y="11185"/>
                    <a:pt x="2290" y="13696"/>
                    <a:pt x="2991" y="15203"/>
                  </a:cubicBezTo>
                  <a:cubicBezTo>
                    <a:pt x="3692" y="16710"/>
                    <a:pt x="5375" y="17212"/>
                    <a:pt x="7339" y="16710"/>
                  </a:cubicBezTo>
                  <a:cubicBezTo>
                    <a:pt x="9303" y="16208"/>
                    <a:pt x="11547" y="14701"/>
                    <a:pt x="12949" y="12440"/>
                  </a:cubicBezTo>
                  <a:cubicBezTo>
                    <a:pt x="14352" y="10180"/>
                    <a:pt x="14913" y="7166"/>
                    <a:pt x="14352" y="5408"/>
                  </a:cubicBezTo>
                  <a:cubicBezTo>
                    <a:pt x="13791" y="3650"/>
                    <a:pt x="12108" y="3147"/>
                    <a:pt x="9864" y="3901"/>
                  </a:cubicBezTo>
                  <a:cubicBezTo>
                    <a:pt x="7620" y="4654"/>
                    <a:pt x="4814" y="6664"/>
                    <a:pt x="2991" y="8673"/>
                  </a:cubicBezTo>
                  <a:cubicBezTo>
                    <a:pt x="1168" y="10682"/>
                    <a:pt x="326" y="12691"/>
                    <a:pt x="326" y="14701"/>
                  </a:cubicBezTo>
                  <a:cubicBezTo>
                    <a:pt x="326" y="16710"/>
                    <a:pt x="1168" y="18719"/>
                    <a:pt x="4253" y="18719"/>
                  </a:cubicBezTo>
                  <a:cubicBezTo>
                    <a:pt x="7339" y="18719"/>
                    <a:pt x="12669" y="16710"/>
                    <a:pt x="15895" y="14198"/>
                  </a:cubicBezTo>
                  <a:cubicBezTo>
                    <a:pt x="19121" y="11687"/>
                    <a:pt x="20243" y="8673"/>
                    <a:pt x="20103" y="6915"/>
                  </a:cubicBezTo>
                  <a:cubicBezTo>
                    <a:pt x="19962" y="5157"/>
                    <a:pt x="18560" y="4654"/>
                    <a:pt x="16316" y="5408"/>
                  </a:cubicBezTo>
                  <a:cubicBezTo>
                    <a:pt x="14072" y="6161"/>
                    <a:pt x="10986" y="8171"/>
                    <a:pt x="8461" y="10933"/>
                  </a:cubicBezTo>
                  <a:cubicBezTo>
                    <a:pt x="5936" y="13696"/>
                    <a:pt x="3973" y="17212"/>
                    <a:pt x="4253" y="18971"/>
                  </a:cubicBezTo>
                  <a:cubicBezTo>
                    <a:pt x="4534" y="20729"/>
                    <a:pt x="7059" y="20729"/>
                    <a:pt x="10285" y="18217"/>
                  </a:cubicBezTo>
                  <a:cubicBezTo>
                    <a:pt x="13510" y="15705"/>
                    <a:pt x="17438" y="10682"/>
                    <a:pt x="21365" y="56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653230" y="8049860"/>
              <a:ext cx="291342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63" y="12303"/>
                    <a:pt x="12126" y="4448"/>
                    <a:pt x="15726" y="1503"/>
                  </a:cubicBezTo>
                  <a:cubicBezTo>
                    <a:pt x="19326" y="-1443"/>
                    <a:pt x="20463" y="520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738703" y="8106760"/>
              <a:ext cx="121533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1950" y="0"/>
                  </a:moveTo>
                  <a:cubicBezTo>
                    <a:pt x="9250" y="3200"/>
                    <a:pt x="6550" y="6400"/>
                    <a:pt x="4300" y="9200"/>
                  </a:cubicBezTo>
                  <a:cubicBezTo>
                    <a:pt x="2050" y="12000"/>
                    <a:pt x="250" y="14400"/>
                    <a:pt x="25" y="14400"/>
                  </a:cubicBezTo>
                  <a:cubicBezTo>
                    <a:pt x="-200" y="14400"/>
                    <a:pt x="1150" y="12000"/>
                    <a:pt x="2500" y="10000"/>
                  </a:cubicBezTo>
                  <a:cubicBezTo>
                    <a:pt x="3850" y="8000"/>
                    <a:pt x="5200" y="6400"/>
                    <a:pt x="6775" y="4800"/>
                  </a:cubicBezTo>
                  <a:cubicBezTo>
                    <a:pt x="8350" y="3200"/>
                    <a:pt x="10150" y="1600"/>
                    <a:pt x="11725" y="1600"/>
                  </a:cubicBezTo>
                  <a:cubicBezTo>
                    <a:pt x="13300" y="1600"/>
                    <a:pt x="14650" y="3200"/>
                    <a:pt x="16225" y="6800"/>
                  </a:cubicBezTo>
                  <a:cubicBezTo>
                    <a:pt x="17800" y="10400"/>
                    <a:pt x="19600" y="16000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752899" y="8175762"/>
              <a:ext cx="76670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667"/>
                    <a:pt x="14400" y="5333"/>
                    <a:pt x="12240" y="8267"/>
                  </a:cubicBezTo>
                  <a:cubicBezTo>
                    <a:pt x="10080" y="11200"/>
                    <a:pt x="9360" y="14400"/>
                    <a:pt x="7560" y="16667"/>
                  </a:cubicBezTo>
                  <a:cubicBezTo>
                    <a:pt x="5760" y="18933"/>
                    <a:pt x="288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9660897" y="8497769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800"/>
                    <a:pt x="5143" y="3600"/>
                    <a:pt x="8743" y="7200"/>
                  </a:cubicBezTo>
                  <a:cubicBezTo>
                    <a:pt x="12343" y="10800"/>
                    <a:pt x="16971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9714565" y="8497769"/>
              <a:ext cx="19167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1964"/>
                    <a:pt x="14112" y="3927"/>
                    <a:pt x="10512" y="7527"/>
                  </a:cubicBezTo>
                  <a:cubicBezTo>
                    <a:pt x="6912" y="11127"/>
                    <a:pt x="3456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378648" y="8237096"/>
              <a:ext cx="220915" cy="27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45" fill="norm" stroke="1" extrusionOk="0">
                  <a:moveTo>
                    <a:pt x="9545" y="11400"/>
                  </a:moveTo>
                  <a:cubicBezTo>
                    <a:pt x="7310" y="12200"/>
                    <a:pt x="5076" y="13000"/>
                    <a:pt x="3462" y="14100"/>
                  </a:cubicBezTo>
                  <a:cubicBezTo>
                    <a:pt x="1848" y="15200"/>
                    <a:pt x="855" y="16600"/>
                    <a:pt x="359" y="17800"/>
                  </a:cubicBezTo>
                  <a:cubicBezTo>
                    <a:pt x="-138" y="19000"/>
                    <a:pt x="-138" y="20000"/>
                    <a:pt x="483" y="20600"/>
                  </a:cubicBezTo>
                  <a:cubicBezTo>
                    <a:pt x="1103" y="21200"/>
                    <a:pt x="2345" y="21400"/>
                    <a:pt x="3586" y="21500"/>
                  </a:cubicBezTo>
                  <a:cubicBezTo>
                    <a:pt x="4828" y="21600"/>
                    <a:pt x="6069" y="21600"/>
                    <a:pt x="7434" y="20800"/>
                  </a:cubicBezTo>
                  <a:cubicBezTo>
                    <a:pt x="8800" y="20000"/>
                    <a:pt x="10290" y="18400"/>
                    <a:pt x="9793" y="15600"/>
                  </a:cubicBezTo>
                  <a:cubicBezTo>
                    <a:pt x="9297" y="12800"/>
                    <a:pt x="6814" y="8800"/>
                    <a:pt x="4952" y="6100"/>
                  </a:cubicBezTo>
                  <a:cubicBezTo>
                    <a:pt x="3090" y="3400"/>
                    <a:pt x="1848" y="2000"/>
                    <a:pt x="1972" y="1300"/>
                  </a:cubicBezTo>
                  <a:cubicBezTo>
                    <a:pt x="2096" y="600"/>
                    <a:pt x="3586" y="600"/>
                    <a:pt x="7062" y="500"/>
                  </a:cubicBezTo>
                  <a:cubicBezTo>
                    <a:pt x="10538" y="400"/>
                    <a:pt x="16000" y="20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1728225" y="8147650"/>
              <a:ext cx="123315" cy="13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18604" y="9374"/>
                  </a:moveTo>
                  <a:cubicBezTo>
                    <a:pt x="18604" y="7336"/>
                    <a:pt x="18604" y="5298"/>
                    <a:pt x="17524" y="3464"/>
                  </a:cubicBezTo>
                  <a:cubicBezTo>
                    <a:pt x="16444" y="1630"/>
                    <a:pt x="14284" y="0"/>
                    <a:pt x="12340" y="0"/>
                  </a:cubicBezTo>
                  <a:cubicBezTo>
                    <a:pt x="10396" y="0"/>
                    <a:pt x="8668" y="1630"/>
                    <a:pt x="6940" y="3260"/>
                  </a:cubicBezTo>
                  <a:cubicBezTo>
                    <a:pt x="5212" y="4891"/>
                    <a:pt x="3484" y="6521"/>
                    <a:pt x="2188" y="8558"/>
                  </a:cubicBezTo>
                  <a:cubicBezTo>
                    <a:pt x="892" y="10596"/>
                    <a:pt x="28" y="13041"/>
                    <a:pt x="892" y="14468"/>
                  </a:cubicBezTo>
                  <a:cubicBezTo>
                    <a:pt x="1756" y="15894"/>
                    <a:pt x="4348" y="16302"/>
                    <a:pt x="7372" y="15283"/>
                  </a:cubicBezTo>
                  <a:cubicBezTo>
                    <a:pt x="10396" y="14264"/>
                    <a:pt x="13852" y="11819"/>
                    <a:pt x="16012" y="9577"/>
                  </a:cubicBezTo>
                  <a:cubicBezTo>
                    <a:pt x="18172" y="7336"/>
                    <a:pt x="19036" y="5298"/>
                    <a:pt x="18172" y="4279"/>
                  </a:cubicBezTo>
                  <a:cubicBezTo>
                    <a:pt x="17308" y="3260"/>
                    <a:pt x="14716" y="3260"/>
                    <a:pt x="12340" y="3464"/>
                  </a:cubicBezTo>
                  <a:cubicBezTo>
                    <a:pt x="9964" y="3668"/>
                    <a:pt x="7804" y="4075"/>
                    <a:pt x="5860" y="4891"/>
                  </a:cubicBezTo>
                  <a:cubicBezTo>
                    <a:pt x="3916" y="5706"/>
                    <a:pt x="2188" y="6928"/>
                    <a:pt x="1108" y="8558"/>
                  </a:cubicBezTo>
                  <a:cubicBezTo>
                    <a:pt x="28" y="10189"/>
                    <a:pt x="-404" y="12226"/>
                    <a:pt x="460" y="13245"/>
                  </a:cubicBezTo>
                  <a:cubicBezTo>
                    <a:pt x="1324" y="14264"/>
                    <a:pt x="3484" y="14264"/>
                    <a:pt x="6724" y="13653"/>
                  </a:cubicBezTo>
                  <a:cubicBezTo>
                    <a:pt x="9964" y="13041"/>
                    <a:pt x="14284" y="11819"/>
                    <a:pt x="17092" y="10392"/>
                  </a:cubicBezTo>
                  <a:cubicBezTo>
                    <a:pt x="19900" y="8966"/>
                    <a:pt x="21196" y="7336"/>
                    <a:pt x="20764" y="6521"/>
                  </a:cubicBezTo>
                  <a:cubicBezTo>
                    <a:pt x="20332" y="5706"/>
                    <a:pt x="18172" y="5706"/>
                    <a:pt x="16012" y="5706"/>
                  </a:cubicBezTo>
                  <a:cubicBezTo>
                    <a:pt x="13852" y="5706"/>
                    <a:pt x="11692" y="5706"/>
                    <a:pt x="9748" y="6317"/>
                  </a:cubicBezTo>
                  <a:cubicBezTo>
                    <a:pt x="7804" y="6928"/>
                    <a:pt x="6076" y="8151"/>
                    <a:pt x="4348" y="9985"/>
                  </a:cubicBezTo>
                  <a:cubicBezTo>
                    <a:pt x="2620" y="11819"/>
                    <a:pt x="892" y="14264"/>
                    <a:pt x="1756" y="16302"/>
                  </a:cubicBezTo>
                  <a:cubicBezTo>
                    <a:pt x="2620" y="18340"/>
                    <a:pt x="6076" y="19970"/>
                    <a:pt x="953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1951916" y="8634300"/>
              <a:ext cx="116370" cy="8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627" fill="norm" stroke="1" extrusionOk="0">
                  <a:moveTo>
                    <a:pt x="21381" y="4178"/>
                  </a:moveTo>
                  <a:cubicBezTo>
                    <a:pt x="19503" y="2272"/>
                    <a:pt x="17624" y="366"/>
                    <a:pt x="14337" y="49"/>
                  </a:cubicBezTo>
                  <a:cubicBezTo>
                    <a:pt x="11051" y="-269"/>
                    <a:pt x="6355" y="1002"/>
                    <a:pt x="3772" y="3225"/>
                  </a:cubicBezTo>
                  <a:cubicBezTo>
                    <a:pt x="1190" y="5449"/>
                    <a:pt x="720" y="8625"/>
                    <a:pt x="2833" y="12119"/>
                  </a:cubicBezTo>
                  <a:cubicBezTo>
                    <a:pt x="4946" y="15613"/>
                    <a:pt x="9642" y="19425"/>
                    <a:pt x="12929" y="20378"/>
                  </a:cubicBezTo>
                  <a:cubicBezTo>
                    <a:pt x="16216" y="21331"/>
                    <a:pt x="18094" y="19425"/>
                    <a:pt x="19268" y="16884"/>
                  </a:cubicBezTo>
                  <a:cubicBezTo>
                    <a:pt x="20442" y="14343"/>
                    <a:pt x="20911" y="11166"/>
                    <a:pt x="19738" y="9578"/>
                  </a:cubicBezTo>
                  <a:cubicBezTo>
                    <a:pt x="18564" y="7990"/>
                    <a:pt x="15746" y="7990"/>
                    <a:pt x="12929" y="7990"/>
                  </a:cubicBezTo>
                  <a:cubicBezTo>
                    <a:pt x="10111" y="7990"/>
                    <a:pt x="7294" y="7990"/>
                    <a:pt x="4711" y="8308"/>
                  </a:cubicBezTo>
                  <a:cubicBezTo>
                    <a:pt x="2129" y="8625"/>
                    <a:pt x="-219" y="9260"/>
                    <a:pt x="16" y="9896"/>
                  </a:cubicBezTo>
                  <a:cubicBezTo>
                    <a:pt x="251" y="10531"/>
                    <a:pt x="3068" y="11166"/>
                    <a:pt x="6355" y="11166"/>
                  </a:cubicBezTo>
                  <a:cubicBezTo>
                    <a:pt x="9642" y="11166"/>
                    <a:pt x="13398" y="10531"/>
                    <a:pt x="14103" y="9896"/>
                  </a:cubicBezTo>
                  <a:cubicBezTo>
                    <a:pt x="14807" y="9260"/>
                    <a:pt x="12459" y="8625"/>
                    <a:pt x="10346" y="9260"/>
                  </a:cubicBezTo>
                  <a:cubicBezTo>
                    <a:pt x="8233" y="9896"/>
                    <a:pt x="6355" y="11802"/>
                    <a:pt x="4477" y="1370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0435248" y="8022425"/>
              <a:ext cx="130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240"/>
                    <a:pt x="6776" y="6480"/>
                    <a:pt x="10376" y="10080"/>
                  </a:cubicBezTo>
                  <a:cubicBezTo>
                    <a:pt x="13976" y="13680"/>
                    <a:pt x="17788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465915" y="8022425"/>
              <a:ext cx="11500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700"/>
                    <a:pt x="8160" y="11400"/>
                    <a:pt x="4560" y="15000"/>
                  </a:cubicBezTo>
                  <a:cubicBezTo>
                    <a:pt x="960" y="18600"/>
                    <a:pt x="48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0718921" y="8528437"/>
              <a:ext cx="13800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600" y="3600"/>
                  </a:cubicBezTo>
                  <a:cubicBezTo>
                    <a:pt x="11200" y="7200"/>
                    <a:pt x="16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0695921" y="8536104"/>
              <a:ext cx="184004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800"/>
                    <a:pt x="15000" y="1600"/>
                    <a:pt x="11400" y="4200"/>
                  </a:cubicBezTo>
                  <a:cubicBezTo>
                    <a:pt x="7800" y="6800"/>
                    <a:pt x="3900" y="11200"/>
                    <a:pt x="1950" y="144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1217266" y="8145094"/>
              <a:ext cx="15333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4800"/>
                    <a:pt x="6480" y="9600"/>
                    <a:pt x="10080" y="13200"/>
                  </a:cubicBezTo>
                  <a:cubicBezTo>
                    <a:pt x="13680" y="16800"/>
                    <a:pt x="1764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1229648" y="8145094"/>
              <a:ext cx="15628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5732" y="1271"/>
                    <a:pt x="10158" y="2541"/>
                    <a:pt x="6500" y="5082"/>
                  </a:cubicBezTo>
                  <a:cubicBezTo>
                    <a:pt x="2842" y="7624"/>
                    <a:pt x="1100" y="11435"/>
                    <a:pt x="403" y="14400"/>
                  </a:cubicBezTo>
                  <a:cubicBezTo>
                    <a:pt x="-294" y="17365"/>
                    <a:pt x="54" y="19482"/>
                    <a:pt x="40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1546939" y="8566771"/>
              <a:ext cx="84337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1477938" y="8574438"/>
              <a:ext cx="20700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67" y="2800"/>
                    <a:pt x="12533" y="5600"/>
                    <a:pt x="8933" y="9200"/>
                  </a:cubicBezTo>
                  <a:cubicBezTo>
                    <a:pt x="5333" y="12800"/>
                    <a:pt x="2667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19201" y="8732885"/>
              <a:ext cx="263944" cy="39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29" fill="norm" stroke="1" extrusionOk="0">
                  <a:moveTo>
                    <a:pt x="5322" y="4320"/>
                  </a:moveTo>
                  <a:cubicBezTo>
                    <a:pt x="4076" y="8779"/>
                    <a:pt x="2830" y="13239"/>
                    <a:pt x="2103" y="15886"/>
                  </a:cubicBezTo>
                  <a:cubicBezTo>
                    <a:pt x="1376" y="18534"/>
                    <a:pt x="1168" y="19370"/>
                    <a:pt x="857" y="20137"/>
                  </a:cubicBezTo>
                  <a:cubicBezTo>
                    <a:pt x="545" y="20903"/>
                    <a:pt x="130" y="21600"/>
                    <a:pt x="26" y="21391"/>
                  </a:cubicBezTo>
                  <a:cubicBezTo>
                    <a:pt x="-78" y="21182"/>
                    <a:pt x="130" y="20067"/>
                    <a:pt x="753" y="17350"/>
                  </a:cubicBezTo>
                  <a:cubicBezTo>
                    <a:pt x="1376" y="14632"/>
                    <a:pt x="2414" y="10312"/>
                    <a:pt x="3245" y="7386"/>
                  </a:cubicBezTo>
                  <a:cubicBezTo>
                    <a:pt x="4076" y="4459"/>
                    <a:pt x="4699" y="2926"/>
                    <a:pt x="5218" y="1812"/>
                  </a:cubicBezTo>
                  <a:cubicBezTo>
                    <a:pt x="5737" y="697"/>
                    <a:pt x="6153" y="0"/>
                    <a:pt x="6672" y="0"/>
                  </a:cubicBezTo>
                  <a:cubicBezTo>
                    <a:pt x="7191" y="0"/>
                    <a:pt x="7814" y="697"/>
                    <a:pt x="8230" y="1812"/>
                  </a:cubicBezTo>
                  <a:cubicBezTo>
                    <a:pt x="8645" y="2926"/>
                    <a:pt x="8853" y="4459"/>
                    <a:pt x="9268" y="5574"/>
                  </a:cubicBezTo>
                  <a:cubicBezTo>
                    <a:pt x="9684" y="6689"/>
                    <a:pt x="10307" y="7386"/>
                    <a:pt x="11034" y="7525"/>
                  </a:cubicBezTo>
                  <a:cubicBezTo>
                    <a:pt x="11760" y="7665"/>
                    <a:pt x="12591" y="7246"/>
                    <a:pt x="13941" y="6062"/>
                  </a:cubicBezTo>
                  <a:cubicBezTo>
                    <a:pt x="15291" y="4877"/>
                    <a:pt x="17160" y="2926"/>
                    <a:pt x="18510" y="1742"/>
                  </a:cubicBezTo>
                  <a:cubicBezTo>
                    <a:pt x="19860" y="557"/>
                    <a:pt x="20691" y="139"/>
                    <a:pt x="21107" y="488"/>
                  </a:cubicBezTo>
                  <a:cubicBezTo>
                    <a:pt x="21522" y="836"/>
                    <a:pt x="21522" y="1951"/>
                    <a:pt x="21314" y="5156"/>
                  </a:cubicBezTo>
                  <a:cubicBezTo>
                    <a:pt x="21107" y="8361"/>
                    <a:pt x="20691" y="13657"/>
                    <a:pt x="20276" y="1895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46315" y="8760997"/>
              <a:ext cx="129378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1276" y="3273"/>
                  </a:moveTo>
                  <a:cubicBezTo>
                    <a:pt x="8312" y="8836"/>
                    <a:pt x="5347" y="14400"/>
                    <a:pt x="3441" y="17591"/>
                  </a:cubicBezTo>
                  <a:cubicBezTo>
                    <a:pt x="1535" y="20782"/>
                    <a:pt x="688" y="21600"/>
                    <a:pt x="265" y="21600"/>
                  </a:cubicBezTo>
                  <a:cubicBezTo>
                    <a:pt x="-159" y="21600"/>
                    <a:pt x="-159" y="20782"/>
                    <a:pt x="900" y="18164"/>
                  </a:cubicBezTo>
                  <a:cubicBezTo>
                    <a:pt x="1959" y="15545"/>
                    <a:pt x="4076" y="11127"/>
                    <a:pt x="5770" y="8018"/>
                  </a:cubicBezTo>
                  <a:cubicBezTo>
                    <a:pt x="7465" y="4909"/>
                    <a:pt x="8735" y="3109"/>
                    <a:pt x="10006" y="1882"/>
                  </a:cubicBezTo>
                  <a:cubicBezTo>
                    <a:pt x="11276" y="655"/>
                    <a:pt x="12547" y="0"/>
                    <a:pt x="13817" y="0"/>
                  </a:cubicBezTo>
                  <a:cubicBezTo>
                    <a:pt x="15088" y="0"/>
                    <a:pt x="16359" y="655"/>
                    <a:pt x="17417" y="2864"/>
                  </a:cubicBezTo>
                  <a:cubicBezTo>
                    <a:pt x="18476" y="5073"/>
                    <a:pt x="19323" y="8836"/>
                    <a:pt x="19959" y="11618"/>
                  </a:cubicBezTo>
                  <a:cubicBezTo>
                    <a:pt x="20594" y="14400"/>
                    <a:pt x="21017" y="16200"/>
                    <a:pt x="21441" y="180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76023" y="8904111"/>
              <a:ext cx="138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60347" y="8695741"/>
              <a:ext cx="89696" cy="34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525" fill="norm" stroke="1" extrusionOk="0">
                  <a:moveTo>
                    <a:pt x="12186" y="11209"/>
                  </a:moveTo>
                  <a:cubicBezTo>
                    <a:pt x="8684" y="14110"/>
                    <a:pt x="5181" y="17012"/>
                    <a:pt x="3430" y="18865"/>
                  </a:cubicBezTo>
                  <a:cubicBezTo>
                    <a:pt x="1678" y="20719"/>
                    <a:pt x="1678" y="21525"/>
                    <a:pt x="1386" y="21525"/>
                  </a:cubicBezTo>
                  <a:cubicBezTo>
                    <a:pt x="1095" y="21525"/>
                    <a:pt x="511" y="20719"/>
                    <a:pt x="219" y="18059"/>
                  </a:cubicBezTo>
                  <a:cubicBezTo>
                    <a:pt x="-73" y="15400"/>
                    <a:pt x="-73" y="10886"/>
                    <a:pt x="219" y="7824"/>
                  </a:cubicBezTo>
                  <a:cubicBezTo>
                    <a:pt x="511" y="4761"/>
                    <a:pt x="1095" y="3149"/>
                    <a:pt x="2262" y="1940"/>
                  </a:cubicBezTo>
                  <a:cubicBezTo>
                    <a:pt x="3430" y="731"/>
                    <a:pt x="5181" y="-75"/>
                    <a:pt x="8684" y="6"/>
                  </a:cubicBezTo>
                  <a:cubicBezTo>
                    <a:pt x="12186" y="86"/>
                    <a:pt x="17441" y="1053"/>
                    <a:pt x="19484" y="2988"/>
                  </a:cubicBezTo>
                  <a:cubicBezTo>
                    <a:pt x="21527" y="4922"/>
                    <a:pt x="20359" y="7824"/>
                    <a:pt x="16857" y="9838"/>
                  </a:cubicBezTo>
                  <a:cubicBezTo>
                    <a:pt x="13354" y="11853"/>
                    <a:pt x="7516" y="12982"/>
                    <a:pt x="1678" y="1411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45960" y="8660205"/>
              <a:ext cx="178683" cy="35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37" fill="norm" stroke="1" extrusionOk="0">
                  <a:moveTo>
                    <a:pt x="15325" y="4510"/>
                  </a:moveTo>
                  <a:cubicBezTo>
                    <a:pt x="16542" y="3897"/>
                    <a:pt x="17759" y="3284"/>
                    <a:pt x="18976" y="2442"/>
                  </a:cubicBezTo>
                  <a:cubicBezTo>
                    <a:pt x="20193" y="1599"/>
                    <a:pt x="21410" y="527"/>
                    <a:pt x="21258" y="144"/>
                  </a:cubicBezTo>
                  <a:cubicBezTo>
                    <a:pt x="21106" y="-239"/>
                    <a:pt x="19585" y="67"/>
                    <a:pt x="16542" y="1982"/>
                  </a:cubicBezTo>
                  <a:cubicBezTo>
                    <a:pt x="13500" y="3897"/>
                    <a:pt x="8937" y="7421"/>
                    <a:pt x="5895" y="10484"/>
                  </a:cubicBezTo>
                  <a:cubicBezTo>
                    <a:pt x="2852" y="13548"/>
                    <a:pt x="1331" y="16152"/>
                    <a:pt x="571" y="17838"/>
                  </a:cubicBezTo>
                  <a:cubicBezTo>
                    <a:pt x="-190" y="19523"/>
                    <a:pt x="-190" y="20289"/>
                    <a:pt x="571" y="20748"/>
                  </a:cubicBezTo>
                  <a:cubicBezTo>
                    <a:pt x="1331" y="21208"/>
                    <a:pt x="2852" y="21361"/>
                    <a:pt x="5590" y="21131"/>
                  </a:cubicBezTo>
                  <a:cubicBezTo>
                    <a:pt x="8328" y="20901"/>
                    <a:pt x="12283" y="20289"/>
                    <a:pt x="14413" y="19829"/>
                  </a:cubicBezTo>
                  <a:cubicBezTo>
                    <a:pt x="16542" y="19369"/>
                    <a:pt x="16847" y="19063"/>
                    <a:pt x="17151" y="1875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82697" y="8850443"/>
              <a:ext cx="130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6457"/>
                    <a:pt x="3388" y="11314"/>
                    <a:pt x="6988" y="7714"/>
                  </a:cubicBezTo>
                  <a:cubicBezTo>
                    <a:pt x="10588" y="4114"/>
                    <a:pt x="1609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035703" y="8781442"/>
              <a:ext cx="766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005035" y="8927112"/>
              <a:ext cx="1" cy="15334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649050" y="8551437"/>
              <a:ext cx="178894" cy="29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6480" y="0"/>
                  </a:moveTo>
                  <a:cubicBezTo>
                    <a:pt x="5554" y="751"/>
                    <a:pt x="4629" y="1503"/>
                    <a:pt x="4166" y="2723"/>
                  </a:cubicBezTo>
                  <a:cubicBezTo>
                    <a:pt x="3703" y="3944"/>
                    <a:pt x="3703" y="5635"/>
                    <a:pt x="4783" y="6480"/>
                  </a:cubicBezTo>
                  <a:cubicBezTo>
                    <a:pt x="5863" y="7325"/>
                    <a:pt x="8023" y="7325"/>
                    <a:pt x="10183" y="6668"/>
                  </a:cubicBezTo>
                  <a:cubicBezTo>
                    <a:pt x="12343" y="6010"/>
                    <a:pt x="14503" y="4696"/>
                    <a:pt x="16354" y="3569"/>
                  </a:cubicBezTo>
                  <a:cubicBezTo>
                    <a:pt x="18206" y="2442"/>
                    <a:pt x="19749" y="1503"/>
                    <a:pt x="20366" y="1503"/>
                  </a:cubicBezTo>
                  <a:cubicBezTo>
                    <a:pt x="20983" y="1503"/>
                    <a:pt x="20674" y="2442"/>
                    <a:pt x="20829" y="4602"/>
                  </a:cubicBezTo>
                  <a:cubicBezTo>
                    <a:pt x="20983" y="6762"/>
                    <a:pt x="21600" y="10143"/>
                    <a:pt x="21600" y="12960"/>
                  </a:cubicBezTo>
                  <a:cubicBezTo>
                    <a:pt x="21600" y="15777"/>
                    <a:pt x="20983" y="18031"/>
                    <a:pt x="20057" y="19440"/>
                  </a:cubicBezTo>
                  <a:cubicBezTo>
                    <a:pt x="19131" y="20849"/>
                    <a:pt x="17897" y="21412"/>
                    <a:pt x="15120" y="21506"/>
                  </a:cubicBezTo>
                  <a:cubicBezTo>
                    <a:pt x="12343" y="21600"/>
                    <a:pt x="8023" y="21224"/>
                    <a:pt x="5246" y="20003"/>
                  </a:cubicBezTo>
                  <a:cubicBezTo>
                    <a:pt x="2469" y="18783"/>
                    <a:pt x="1234" y="16717"/>
                    <a:pt x="0" y="146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733385" y="8366068"/>
              <a:ext cx="76669" cy="13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9635"/>
                  </a:moveTo>
                  <a:cubicBezTo>
                    <a:pt x="0" y="7672"/>
                    <a:pt x="0" y="5708"/>
                    <a:pt x="0" y="5708"/>
                  </a:cubicBezTo>
                  <a:cubicBezTo>
                    <a:pt x="0" y="5708"/>
                    <a:pt x="0" y="7672"/>
                    <a:pt x="0" y="10421"/>
                  </a:cubicBezTo>
                  <a:cubicBezTo>
                    <a:pt x="0" y="13170"/>
                    <a:pt x="0" y="16704"/>
                    <a:pt x="1080" y="17097"/>
                  </a:cubicBezTo>
                  <a:cubicBezTo>
                    <a:pt x="2160" y="17490"/>
                    <a:pt x="4320" y="14741"/>
                    <a:pt x="6120" y="12188"/>
                  </a:cubicBezTo>
                  <a:cubicBezTo>
                    <a:pt x="7920" y="9635"/>
                    <a:pt x="9360" y="7279"/>
                    <a:pt x="11160" y="4922"/>
                  </a:cubicBezTo>
                  <a:cubicBezTo>
                    <a:pt x="12960" y="2566"/>
                    <a:pt x="15120" y="210"/>
                    <a:pt x="16560" y="13"/>
                  </a:cubicBezTo>
                  <a:cubicBezTo>
                    <a:pt x="18000" y="-183"/>
                    <a:pt x="18720" y="1781"/>
                    <a:pt x="19440" y="5708"/>
                  </a:cubicBezTo>
                  <a:cubicBezTo>
                    <a:pt x="20160" y="9635"/>
                    <a:pt x="20880" y="15526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896135" y="8612772"/>
              <a:ext cx="44256" cy="14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95" fill="norm" stroke="1" extrusionOk="0">
                  <a:moveTo>
                    <a:pt x="17180" y="0"/>
                  </a:moveTo>
                  <a:cubicBezTo>
                    <a:pt x="11180" y="5684"/>
                    <a:pt x="5180" y="11368"/>
                    <a:pt x="2180" y="15158"/>
                  </a:cubicBezTo>
                  <a:cubicBezTo>
                    <a:pt x="-820" y="18947"/>
                    <a:pt x="-820" y="20842"/>
                    <a:pt x="2780" y="21221"/>
                  </a:cubicBezTo>
                  <a:cubicBezTo>
                    <a:pt x="6380" y="21600"/>
                    <a:pt x="13580" y="20463"/>
                    <a:pt x="20780" y="1932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871388" y="8712441"/>
              <a:ext cx="61336" cy="1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994058" y="8704774"/>
              <a:ext cx="61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009391" y="8658773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078393" y="8658773"/>
              <a:ext cx="2300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201062" y="8487547"/>
              <a:ext cx="61336" cy="33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24"/>
                  </a:moveTo>
                  <a:cubicBezTo>
                    <a:pt x="21600" y="812"/>
                    <a:pt x="21600" y="0"/>
                    <a:pt x="21600" y="0"/>
                  </a:cubicBezTo>
                  <a:cubicBezTo>
                    <a:pt x="21600" y="0"/>
                    <a:pt x="21600" y="812"/>
                    <a:pt x="18900" y="3248"/>
                  </a:cubicBezTo>
                  <a:cubicBezTo>
                    <a:pt x="16200" y="5684"/>
                    <a:pt x="10800" y="9744"/>
                    <a:pt x="7200" y="13074"/>
                  </a:cubicBezTo>
                  <a:cubicBezTo>
                    <a:pt x="3600" y="16403"/>
                    <a:pt x="1800" y="190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264273" y="8597438"/>
              <a:ext cx="82460" cy="19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27" fill="norm" stroke="1" extrusionOk="0">
                  <a:moveTo>
                    <a:pt x="13264" y="0"/>
                  </a:moveTo>
                  <a:cubicBezTo>
                    <a:pt x="8683" y="5815"/>
                    <a:pt x="4101" y="11631"/>
                    <a:pt x="1810" y="15231"/>
                  </a:cubicBezTo>
                  <a:cubicBezTo>
                    <a:pt x="-481" y="18831"/>
                    <a:pt x="-481" y="20215"/>
                    <a:pt x="1155" y="20908"/>
                  </a:cubicBezTo>
                  <a:cubicBezTo>
                    <a:pt x="2792" y="21600"/>
                    <a:pt x="6064" y="21600"/>
                    <a:pt x="9664" y="20908"/>
                  </a:cubicBezTo>
                  <a:cubicBezTo>
                    <a:pt x="13264" y="20215"/>
                    <a:pt x="17192" y="18831"/>
                    <a:pt x="21119" y="1744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254730" y="8666440"/>
              <a:ext cx="161005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576737" y="8635772"/>
              <a:ext cx="13033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841135" y="8543770"/>
              <a:ext cx="133140" cy="32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62" fill="norm" stroke="1" extrusionOk="0">
                  <a:moveTo>
                    <a:pt x="3073" y="0"/>
                  </a:moveTo>
                  <a:cubicBezTo>
                    <a:pt x="2258" y="857"/>
                    <a:pt x="1443" y="1714"/>
                    <a:pt x="1036" y="2571"/>
                  </a:cubicBezTo>
                  <a:cubicBezTo>
                    <a:pt x="628" y="3429"/>
                    <a:pt x="628" y="4286"/>
                    <a:pt x="2666" y="4886"/>
                  </a:cubicBezTo>
                  <a:cubicBezTo>
                    <a:pt x="4704" y="5486"/>
                    <a:pt x="8779" y="5829"/>
                    <a:pt x="11836" y="5743"/>
                  </a:cubicBezTo>
                  <a:cubicBezTo>
                    <a:pt x="14892" y="5657"/>
                    <a:pt x="16930" y="5143"/>
                    <a:pt x="18560" y="4457"/>
                  </a:cubicBezTo>
                  <a:cubicBezTo>
                    <a:pt x="20190" y="3771"/>
                    <a:pt x="21413" y="2914"/>
                    <a:pt x="21209" y="2743"/>
                  </a:cubicBezTo>
                  <a:cubicBezTo>
                    <a:pt x="21005" y="2571"/>
                    <a:pt x="19375" y="3086"/>
                    <a:pt x="18153" y="4286"/>
                  </a:cubicBezTo>
                  <a:cubicBezTo>
                    <a:pt x="16930" y="5486"/>
                    <a:pt x="16115" y="7371"/>
                    <a:pt x="16319" y="9857"/>
                  </a:cubicBezTo>
                  <a:cubicBezTo>
                    <a:pt x="16522" y="12343"/>
                    <a:pt x="17745" y="15429"/>
                    <a:pt x="17949" y="17400"/>
                  </a:cubicBezTo>
                  <a:cubicBezTo>
                    <a:pt x="18153" y="19371"/>
                    <a:pt x="17338" y="20229"/>
                    <a:pt x="15911" y="20743"/>
                  </a:cubicBezTo>
                  <a:cubicBezTo>
                    <a:pt x="14485" y="21257"/>
                    <a:pt x="12447" y="21429"/>
                    <a:pt x="10205" y="21514"/>
                  </a:cubicBezTo>
                  <a:cubicBezTo>
                    <a:pt x="7964" y="21600"/>
                    <a:pt x="5519" y="21600"/>
                    <a:pt x="3481" y="21257"/>
                  </a:cubicBezTo>
                  <a:cubicBezTo>
                    <a:pt x="1443" y="20914"/>
                    <a:pt x="-187" y="20229"/>
                    <a:pt x="17" y="19457"/>
                  </a:cubicBezTo>
                  <a:cubicBezTo>
                    <a:pt x="221" y="18686"/>
                    <a:pt x="2258" y="17829"/>
                    <a:pt x="4296" y="1697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026422" y="8674106"/>
              <a:ext cx="63995" cy="11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153" fill="norm" stroke="1" extrusionOk="0">
                  <a:moveTo>
                    <a:pt x="13326" y="0"/>
                  </a:moveTo>
                  <a:cubicBezTo>
                    <a:pt x="9172" y="4909"/>
                    <a:pt x="5018" y="9818"/>
                    <a:pt x="2526" y="13500"/>
                  </a:cubicBezTo>
                  <a:cubicBezTo>
                    <a:pt x="34" y="17182"/>
                    <a:pt x="-797" y="19636"/>
                    <a:pt x="865" y="20618"/>
                  </a:cubicBezTo>
                  <a:cubicBezTo>
                    <a:pt x="2526" y="21600"/>
                    <a:pt x="6680" y="21109"/>
                    <a:pt x="10418" y="20127"/>
                  </a:cubicBezTo>
                  <a:cubicBezTo>
                    <a:pt x="14157" y="19145"/>
                    <a:pt x="17480" y="17673"/>
                    <a:pt x="20803" y="162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990747" y="8720107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113416" y="8720107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144083" y="8674106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190084" y="8704774"/>
              <a:ext cx="23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358755" y="8405767"/>
              <a:ext cx="61336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848"/>
                    <a:pt x="18000" y="7697"/>
                    <a:pt x="14400" y="11297"/>
                  </a:cubicBezTo>
                  <a:cubicBezTo>
                    <a:pt x="10800" y="14897"/>
                    <a:pt x="5400" y="182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488046" y="8342330"/>
              <a:ext cx="53669" cy="41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899"/>
                  </a:moveTo>
                  <a:cubicBezTo>
                    <a:pt x="4114" y="372"/>
                    <a:pt x="8229" y="-155"/>
                    <a:pt x="11314" y="43"/>
                  </a:cubicBezTo>
                  <a:cubicBezTo>
                    <a:pt x="14400" y="240"/>
                    <a:pt x="16457" y="1162"/>
                    <a:pt x="18000" y="3796"/>
                  </a:cubicBezTo>
                  <a:cubicBezTo>
                    <a:pt x="19543" y="6430"/>
                    <a:pt x="20571" y="10777"/>
                    <a:pt x="21086" y="14004"/>
                  </a:cubicBezTo>
                  <a:cubicBezTo>
                    <a:pt x="21600" y="17230"/>
                    <a:pt x="21600" y="19338"/>
                    <a:pt x="21600" y="2144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449712" y="8874219"/>
              <a:ext cx="1625371" cy="4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81" fill="norm" stroke="1" extrusionOk="0">
                  <a:moveTo>
                    <a:pt x="0" y="18674"/>
                  </a:moveTo>
                  <a:cubicBezTo>
                    <a:pt x="849" y="19944"/>
                    <a:pt x="1698" y="21215"/>
                    <a:pt x="2751" y="19309"/>
                  </a:cubicBezTo>
                  <a:cubicBezTo>
                    <a:pt x="3804" y="17403"/>
                    <a:pt x="5060" y="12321"/>
                    <a:pt x="6368" y="8509"/>
                  </a:cubicBezTo>
                  <a:cubicBezTo>
                    <a:pt x="7675" y="4697"/>
                    <a:pt x="9034" y="2156"/>
                    <a:pt x="10426" y="886"/>
                  </a:cubicBezTo>
                  <a:cubicBezTo>
                    <a:pt x="11819" y="-385"/>
                    <a:pt x="13245" y="-385"/>
                    <a:pt x="14706" y="1521"/>
                  </a:cubicBezTo>
                  <a:cubicBezTo>
                    <a:pt x="16166" y="3427"/>
                    <a:pt x="17660" y="7238"/>
                    <a:pt x="18815" y="9780"/>
                  </a:cubicBezTo>
                  <a:cubicBezTo>
                    <a:pt x="19970" y="12321"/>
                    <a:pt x="20785" y="13591"/>
                    <a:pt x="21600" y="1486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913775" y="8965446"/>
              <a:ext cx="152934" cy="28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26" fill="norm" stroke="1" extrusionOk="0">
                  <a:moveTo>
                    <a:pt x="501" y="0"/>
                  </a:moveTo>
                  <a:cubicBezTo>
                    <a:pt x="147" y="2160"/>
                    <a:pt x="-207" y="4320"/>
                    <a:pt x="147" y="5793"/>
                  </a:cubicBezTo>
                  <a:cubicBezTo>
                    <a:pt x="501" y="7265"/>
                    <a:pt x="1563" y="8051"/>
                    <a:pt x="3865" y="8149"/>
                  </a:cubicBezTo>
                  <a:cubicBezTo>
                    <a:pt x="6167" y="8247"/>
                    <a:pt x="9708" y="7658"/>
                    <a:pt x="12363" y="7069"/>
                  </a:cubicBezTo>
                  <a:cubicBezTo>
                    <a:pt x="15019" y="6480"/>
                    <a:pt x="16790" y="5891"/>
                    <a:pt x="18206" y="5204"/>
                  </a:cubicBezTo>
                  <a:cubicBezTo>
                    <a:pt x="19623" y="4516"/>
                    <a:pt x="20685" y="3731"/>
                    <a:pt x="21039" y="3829"/>
                  </a:cubicBezTo>
                  <a:cubicBezTo>
                    <a:pt x="21393" y="3927"/>
                    <a:pt x="21039" y="4909"/>
                    <a:pt x="20862" y="7069"/>
                  </a:cubicBezTo>
                  <a:cubicBezTo>
                    <a:pt x="20685" y="9229"/>
                    <a:pt x="20685" y="12567"/>
                    <a:pt x="20685" y="15022"/>
                  </a:cubicBezTo>
                  <a:cubicBezTo>
                    <a:pt x="20685" y="17476"/>
                    <a:pt x="20685" y="19047"/>
                    <a:pt x="19800" y="20029"/>
                  </a:cubicBezTo>
                  <a:cubicBezTo>
                    <a:pt x="18914" y="21011"/>
                    <a:pt x="17144" y="21404"/>
                    <a:pt x="14842" y="21502"/>
                  </a:cubicBezTo>
                  <a:cubicBezTo>
                    <a:pt x="12541" y="21600"/>
                    <a:pt x="9708" y="21404"/>
                    <a:pt x="7937" y="20815"/>
                  </a:cubicBezTo>
                  <a:cubicBezTo>
                    <a:pt x="6167" y="20225"/>
                    <a:pt x="5459" y="19244"/>
                    <a:pt x="4750" y="1826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2110460" y="9103450"/>
              <a:ext cx="82936" cy="8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05" fill="norm" stroke="1" extrusionOk="0">
                  <a:moveTo>
                    <a:pt x="5532" y="0"/>
                  </a:moveTo>
                  <a:cubicBezTo>
                    <a:pt x="3568" y="2469"/>
                    <a:pt x="1605" y="4937"/>
                    <a:pt x="623" y="8331"/>
                  </a:cubicBezTo>
                  <a:cubicBezTo>
                    <a:pt x="-359" y="11726"/>
                    <a:pt x="-359" y="16046"/>
                    <a:pt x="1932" y="18514"/>
                  </a:cubicBezTo>
                  <a:cubicBezTo>
                    <a:pt x="4223" y="20983"/>
                    <a:pt x="8805" y="21600"/>
                    <a:pt x="12405" y="20983"/>
                  </a:cubicBezTo>
                  <a:cubicBezTo>
                    <a:pt x="16005" y="20366"/>
                    <a:pt x="18623" y="18514"/>
                    <a:pt x="21241" y="1666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2086060" y="9134117"/>
              <a:ext cx="84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2231730" y="9126450"/>
              <a:ext cx="61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270064" y="9095783"/>
              <a:ext cx="1533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362066" y="9088116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412423" y="8804442"/>
              <a:ext cx="13800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600" y="3600"/>
                  </a:cubicBezTo>
                  <a:cubicBezTo>
                    <a:pt x="11200" y="7200"/>
                    <a:pt x="16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443090" y="8819776"/>
              <a:ext cx="1073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5305"/>
                    <a:pt x="8229" y="10611"/>
                    <a:pt x="4629" y="14211"/>
                  </a:cubicBezTo>
                  <a:cubicBezTo>
                    <a:pt x="1029" y="17811"/>
                    <a:pt x="514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558093" y="8597438"/>
              <a:ext cx="2300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624751" y="8651106"/>
              <a:ext cx="55238" cy="11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0839" fill="norm" stroke="1" extrusionOk="0">
                  <a:moveTo>
                    <a:pt x="14948" y="0"/>
                  </a:moveTo>
                  <a:cubicBezTo>
                    <a:pt x="9313" y="3840"/>
                    <a:pt x="3679" y="7680"/>
                    <a:pt x="1331" y="11520"/>
                  </a:cubicBezTo>
                  <a:cubicBezTo>
                    <a:pt x="-1017" y="15360"/>
                    <a:pt x="-78" y="19200"/>
                    <a:pt x="2740" y="20400"/>
                  </a:cubicBezTo>
                  <a:cubicBezTo>
                    <a:pt x="5557" y="21600"/>
                    <a:pt x="10253" y="20160"/>
                    <a:pt x="13540" y="18240"/>
                  </a:cubicBezTo>
                  <a:cubicBezTo>
                    <a:pt x="16826" y="16320"/>
                    <a:pt x="18705" y="13920"/>
                    <a:pt x="19644" y="11280"/>
                  </a:cubicBezTo>
                  <a:cubicBezTo>
                    <a:pt x="20583" y="8640"/>
                    <a:pt x="20583" y="5760"/>
                    <a:pt x="19174" y="4560"/>
                  </a:cubicBezTo>
                  <a:cubicBezTo>
                    <a:pt x="17766" y="3360"/>
                    <a:pt x="14948" y="3840"/>
                    <a:pt x="12131" y="432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716437" y="8651106"/>
              <a:ext cx="77033" cy="12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9" h="21327" fill="norm" stroke="1" extrusionOk="0">
                  <a:moveTo>
                    <a:pt x="10499" y="0"/>
                  </a:moveTo>
                  <a:cubicBezTo>
                    <a:pt x="7227" y="4320"/>
                    <a:pt x="3954" y="8640"/>
                    <a:pt x="1990" y="12096"/>
                  </a:cubicBezTo>
                  <a:cubicBezTo>
                    <a:pt x="27" y="15552"/>
                    <a:pt x="-628" y="18144"/>
                    <a:pt x="681" y="19656"/>
                  </a:cubicBezTo>
                  <a:cubicBezTo>
                    <a:pt x="1990" y="21168"/>
                    <a:pt x="5263" y="21600"/>
                    <a:pt x="8536" y="21168"/>
                  </a:cubicBezTo>
                  <a:cubicBezTo>
                    <a:pt x="11808" y="20736"/>
                    <a:pt x="15081" y="19440"/>
                    <a:pt x="17372" y="17712"/>
                  </a:cubicBezTo>
                  <a:cubicBezTo>
                    <a:pt x="19663" y="15984"/>
                    <a:pt x="20972" y="13824"/>
                    <a:pt x="18027" y="11880"/>
                  </a:cubicBezTo>
                  <a:cubicBezTo>
                    <a:pt x="15081" y="9936"/>
                    <a:pt x="7881" y="8208"/>
                    <a:pt x="681" y="648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9" name="Drawing"/>
          <p:cNvGrpSpPr/>
          <p:nvPr/>
        </p:nvGrpSpPr>
        <p:grpSpPr>
          <a:xfrm>
            <a:off x="-15334" y="267605"/>
            <a:ext cx="12887958" cy="9292944"/>
            <a:chOff x="0" y="0"/>
            <a:chExt cx="12887957" cy="9292943"/>
          </a:xfrm>
        </p:grpSpPr>
        <p:sp>
          <p:nvSpPr>
            <p:cNvPr id="1168" name="Line"/>
            <p:cNvSpPr/>
            <p:nvPr/>
          </p:nvSpPr>
          <p:spPr>
            <a:xfrm>
              <a:off x="406342" y="135363"/>
              <a:ext cx="191672" cy="31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796"/>
                  </a:moveTo>
                  <a:cubicBezTo>
                    <a:pt x="0" y="2945"/>
                    <a:pt x="0" y="2095"/>
                    <a:pt x="864" y="1415"/>
                  </a:cubicBezTo>
                  <a:cubicBezTo>
                    <a:pt x="1728" y="734"/>
                    <a:pt x="3456" y="224"/>
                    <a:pt x="5184" y="54"/>
                  </a:cubicBezTo>
                  <a:cubicBezTo>
                    <a:pt x="6912" y="-116"/>
                    <a:pt x="8640" y="54"/>
                    <a:pt x="9792" y="1415"/>
                  </a:cubicBezTo>
                  <a:cubicBezTo>
                    <a:pt x="10944" y="2775"/>
                    <a:pt x="11520" y="5327"/>
                    <a:pt x="10512" y="8388"/>
                  </a:cubicBezTo>
                  <a:cubicBezTo>
                    <a:pt x="9504" y="11449"/>
                    <a:pt x="6912" y="15021"/>
                    <a:pt x="4752" y="17317"/>
                  </a:cubicBezTo>
                  <a:cubicBezTo>
                    <a:pt x="2592" y="19613"/>
                    <a:pt x="864" y="20634"/>
                    <a:pt x="864" y="21059"/>
                  </a:cubicBezTo>
                  <a:cubicBezTo>
                    <a:pt x="864" y="21484"/>
                    <a:pt x="2592" y="21314"/>
                    <a:pt x="6336" y="20719"/>
                  </a:cubicBezTo>
                  <a:cubicBezTo>
                    <a:pt x="10080" y="20123"/>
                    <a:pt x="15840" y="19103"/>
                    <a:pt x="21600" y="18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36678" y="144118"/>
              <a:ext cx="191416" cy="35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29" fill="norm" stroke="1" extrusionOk="0">
                  <a:moveTo>
                    <a:pt x="10940" y="138"/>
                  </a:moveTo>
                  <a:cubicBezTo>
                    <a:pt x="12343" y="-17"/>
                    <a:pt x="13745" y="-171"/>
                    <a:pt x="15429" y="446"/>
                  </a:cubicBezTo>
                  <a:cubicBezTo>
                    <a:pt x="17112" y="1063"/>
                    <a:pt x="19075" y="2452"/>
                    <a:pt x="20197" y="4766"/>
                  </a:cubicBezTo>
                  <a:cubicBezTo>
                    <a:pt x="21319" y="7080"/>
                    <a:pt x="21600" y="10320"/>
                    <a:pt x="18935" y="13252"/>
                  </a:cubicBezTo>
                  <a:cubicBezTo>
                    <a:pt x="16270" y="16183"/>
                    <a:pt x="10660" y="18806"/>
                    <a:pt x="7013" y="20118"/>
                  </a:cubicBezTo>
                  <a:cubicBezTo>
                    <a:pt x="3366" y="21429"/>
                    <a:pt x="1683" y="21429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41426" y="160869"/>
              <a:ext cx="180582" cy="36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349" fill="norm" stroke="1" extrusionOk="0">
                  <a:moveTo>
                    <a:pt x="11144" y="3676"/>
                  </a:moveTo>
                  <a:cubicBezTo>
                    <a:pt x="11735" y="2317"/>
                    <a:pt x="12327" y="957"/>
                    <a:pt x="11883" y="353"/>
                  </a:cubicBezTo>
                  <a:cubicBezTo>
                    <a:pt x="11440" y="-251"/>
                    <a:pt x="9960" y="-100"/>
                    <a:pt x="7889" y="957"/>
                  </a:cubicBezTo>
                  <a:cubicBezTo>
                    <a:pt x="5818" y="2015"/>
                    <a:pt x="3155" y="3978"/>
                    <a:pt x="1527" y="6622"/>
                  </a:cubicBezTo>
                  <a:cubicBezTo>
                    <a:pt x="-100" y="9265"/>
                    <a:pt x="-692" y="12588"/>
                    <a:pt x="1083" y="15156"/>
                  </a:cubicBezTo>
                  <a:cubicBezTo>
                    <a:pt x="2859" y="17724"/>
                    <a:pt x="7001" y="19536"/>
                    <a:pt x="10700" y="20443"/>
                  </a:cubicBezTo>
                  <a:cubicBezTo>
                    <a:pt x="14398" y="21349"/>
                    <a:pt x="17653" y="21349"/>
                    <a:pt x="20908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98392" y="70879"/>
              <a:ext cx="136301" cy="37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502" fill="norm" stroke="1" extrusionOk="0">
                  <a:moveTo>
                    <a:pt x="20571" y="1256"/>
                  </a:moveTo>
                  <a:cubicBezTo>
                    <a:pt x="15942" y="669"/>
                    <a:pt x="11314" y="81"/>
                    <a:pt x="8228" y="7"/>
                  </a:cubicBezTo>
                  <a:cubicBezTo>
                    <a:pt x="5142" y="-66"/>
                    <a:pt x="3600" y="375"/>
                    <a:pt x="2057" y="1771"/>
                  </a:cubicBezTo>
                  <a:cubicBezTo>
                    <a:pt x="514" y="3167"/>
                    <a:pt x="-1029" y="5518"/>
                    <a:pt x="900" y="7942"/>
                  </a:cubicBezTo>
                  <a:cubicBezTo>
                    <a:pt x="2828" y="10367"/>
                    <a:pt x="8228" y="12865"/>
                    <a:pt x="11700" y="14481"/>
                  </a:cubicBezTo>
                  <a:cubicBezTo>
                    <a:pt x="15171" y="16097"/>
                    <a:pt x="16714" y="16832"/>
                    <a:pt x="17485" y="17567"/>
                  </a:cubicBezTo>
                  <a:cubicBezTo>
                    <a:pt x="18257" y="18301"/>
                    <a:pt x="18257" y="19036"/>
                    <a:pt x="17485" y="19624"/>
                  </a:cubicBezTo>
                  <a:cubicBezTo>
                    <a:pt x="16714" y="20212"/>
                    <a:pt x="15171" y="20652"/>
                    <a:pt x="13435" y="20946"/>
                  </a:cubicBezTo>
                  <a:cubicBezTo>
                    <a:pt x="11700" y="21240"/>
                    <a:pt x="9771" y="21387"/>
                    <a:pt x="7650" y="21461"/>
                  </a:cubicBezTo>
                  <a:cubicBezTo>
                    <a:pt x="5528" y="21534"/>
                    <a:pt x="3214" y="21534"/>
                    <a:pt x="2635" y="21240"/>
                  </a:cubicBezTo>
                  <a:cubicBezTo>
                    <a:pt x="2057" y="20946"/>
                    <a:pt x="3214" y="20358"/>
                    <a:pt x="4371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163540" y="263974"/>
              <a:ext cx="193491" cy="15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925" fill="norm" stroke="1" extrusionOk="0">
                  <a:moveTo>
                    <a:pt x="4408" y="8774"/>
                  </a:moveTo>
                  <a:cubicBezTo>
                    <a:pt x="5249" y="7423"/>
                    <a:pt x="6091" y="6073"/>
                    <a:pt x="6792" y="4555"/>
                  </a:cubicBezTo>
                  <a:cubicBezTo>
                    <a:pt x="7494" y="3036"/>
                    <a:pt x="8055" y="1349"/>
                    <a:pt x="7634" y="505"/>
                  </a:cubicBezTo>
                  <a:cubicBezTo>
                    <a:pt x="7213" y="-339"/>
                    <a:pt x="5810" y="-339"/>
                    <a:pt x="4268" y="2192"/>
                  </a:cubicBezTo>
                  <a:cubicBezTo>
                    <a:pt x="2725" y="4723"/>
                    <a:pt x="1042" y="9786"/>
                    <a:pt x="340" y="13161"/>
                  </a:cubicBezTo>
                  <a:cubicBezTo>
                    <a:pt x="-361" y="16536"/>
                    <a:pt x="-80" y="18223"/>
                    <a:pt x="2164" y="19405"/>
                  </a:cubicBezTo>
                  <a:cubicBezTo>
                    <a:pt x="4408" y="20586"/>
                    <a:pt x="8616" y="21261"/>
                    <a:pt x="12122" y="20755"/>
                  </a:cubicBezTo>
                  <a:cubicBezTo>
                    <a:pt x="15629" y="20249"/>
                    <a:pt x="18434" y="18561"/>
                    <a:pt x="21239" y="16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292160" y="277877"/>
              <a:ext cx="210541" cy="15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95" fill="norm" stroke="1" extrusionOk="0">
                  <a:moveTo>
                    <a:pt x="13632" y="1904"/>
                  </a:moveTo>
                  <a:cubicBezTo>
                    <a:pt x="12591" y="876"/>
                    <a:pt x="11550" y="-153"/>
                    <a:pt x="9858" y="18"/>
                  </a:cubicBezTo>
                  <a:cubicBezTo>
                    <a:pt x="8167" y="190"/>
                    <a:pt x="5825" y="1561"/>
                    <a:pt x="4133" y="3961"/>
                  </a:cubicBezTo>
                  <a:cubicBezTo>
                    <a:pt x="2441" y="6361"/>
                    <a:pt x="1400" y="9790"/>
                    <a:pt x="750" y="12361"/>
                  </a:cubicBezTo>
                  <a:cubicBezTo>
                    <a:pt x="99" y="14933"/>
                    <a:pt x="-161" y="16647"/>
                    <a:pt x="99" y="18190"/>
                  </a:cubicBezTo>
                  <a:cubicBezTo>
                    <a:pt x="359" y="19733"/>
                    <a:pt x="1140" y="21104"/>
                    <a:pt x="2181" y="21276"/>
                  </a:cubicBezTo>
                  <a:cubicBezTo>
                    <a:pt x="3222" y="21447"/>
                    <a:pt x="4523" y="20418"/>
                    <a:pt x="5694" y="19218"/>
                  </a:cubicBezTo>
                  <a:cubicBezTo>
                    <a:pt x="6866" y="18018"/>
                    <a:pt x="7906" y="16647"/>
                    <a:pt x="8947" y="14418"/>
                  </a:cubicBezTo>
                  <a:cubicBezTo>
                    <a:pt x="9988" y="12190"/>
                    <a:pt x="11029" y="9104"/>
                    <a:pt x="11550" y="8418"/>
                  </a:cubicBezTo>
                  <a:cubicBezTo>
                    <a:pt x="12070" y="7733"/>
                    <a:pt x="12070" y="9447"/>
                    <a:pt x="12200" y="11161"/>
                  </a:cubicBezTo>
                  <a:cubicBezTo>
                    <a:pt x="12331" y="12876"/>
                    <a:pt x="12591" y="14590"/>
                    <a:pt x="14152" y="15961"/>
                  </a:cubicBezTo>
                  <a:cubicBezTo>
                    <a:pt x="15714" y="17333"/>
                    <a:pt x="18576" y="18361"/>
                    <a:pt x="21439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519952" y="261406"/>
              <a:ext cx="76443" cy="18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0" h="21380" fill="norm" stroke="1" extrusionOk="0">
                  <a:moveTo>
                    <a:pt x="17718" y="1775"/>
                  </a:moveTo>
                  <a:cubicBezTo>
                    <a:pt x="14343" y="888"/>
                    <a:pt x="10968" y="0"/>
                    <a:pt x="7931" y="0"/>
                  </a:cubicBezTo>
                  <a:cubicBezTo>
                    <a:pt x="4893" y="0"/>
                    <a:pt x="2193" y="888"/>
                    <a:pt x="843" y="2219"/>
                  </a:cubicBezTo>
                  <a:cubicBezTo>
                    <a:pt x="-507" y="3551"/>
                    <a:pt x="-507" y="5326"/>
                    <a:pt x="2868" y="7397"/>
                  </a:cubicBezTo>
                  <a:cubicBezTo>
                    <a:pt x="6243" y="9468"/>
                    <a:pt x="12993" y="11836"/>
                    <a:pt x="16705" y="13759"/>
                  </a:cubicBezTo>
                  <a:cubicBezTo>
                    <a:pt x="20418" y="15682"/>
                    <a:pt x="21093" y="17162"/>
                    <a:pt x="19068" y="18493"/>
                  </a:cubicBezTo>
                  <a:cubicBezTo>
                    <a:pt x="17043" y="19825"/>
                    <a:pt x="12318" y="21008"/>
                    <a:pt x="8268" y="21304"/>
                  </a:cubicBezTo>
                  <a:cubicBezTo>
                    <a:pt x="4218" y="21600"/>
                    <a:pt x="843" y="21008"/>
                    <a:pt x="1181" y="19973"/>
                  </a:cubicBezTo>
                  <a:cubicBezTo>
                    <a:pt x="1518" y="18937"/>
                    <a:pt x="5568" y="17458"/>
                    <a:pt x="9618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633036" y="301289"/>
              <a:ext cx="152197" cy="14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46" fill="norm" stroke="1" extrusionOk="0">
                  <a:moveTo>
                    <a:pt x="0" y="8865"/>
                  </a:moveTo>
                  <a:cubicBezTo>
                    <a:pt x="1800" y="8107"/>
                    <a:pt x="3600" y="7349"/>
                    <a:pt x="5400" y="5833"/>
                  </a:cubicBezTo>
                  <a:cubicBezTo>
                    <a:pt x="7200" y="4317"/>
                    <a:pt x="9000" y="2044"/>
                    <a:pt x="9000" y="907"/>
                  </a:cubicBezTo>
                  <a:cubicBezTo>
                    <a:pt x="9000" y="-230"/>
                    <a:pt x="7200" y="-230"/>
                    <a:pt x="5580" y="528"/>
                  </a:cubicBezTo>
                  <a:cubicBezTo>
                    <a:pt x="3960" y="1286"/>
                    <a:pt x="2520" y="2802"/>
                    <a:pt x="1620" y="5454"/>
                  </a:cubicBezTo>
                  <a:cubicBezTo>
                    <a:pt x="720" y="8107"/>
                    <a:pt x="360" y="11896"/>
                    <a:pt x="1620" y="14928"/>
                  </a:cubicBezTo>
                  <a:cubicBezTo>
                    <a:pt x="2880" y="17959"/>
                    <a:pt x="5760" y="20233"/>
                    <a:pt x="9000" y="20802"/>
                  </a:cubicBezTo>
                  <a:cubicBezTo>
                    <a:pt x="12240" y="21370"/>
                    <a:pt x="15840" y="20233"/>
                    <a:pt x="18180" y="17770"/>
                  </a:cubicBezTo>
                  <a:cubicBezTo>
                    <a:pt x="20520" y="15307"/>
                    <a:pt x="21600" y="11517"/>
                    <a:pt x="21420" y="8865"/>
                  </a:cubicBezTo>
                  <a:cubicBezTo>
                    <a:pt x="21240" y="6212"/>
                    <a:pt x="19800" y="4696"/>
                    <a:pt x="17460" y="3559"/>
                  </a:cubicBezTo>
                  <a:cubicBezTo>
                    <a:pt x="15120" y="2423"/>
                    <a:pt x="11880" y="1665"/>
                    <a:pt x="9900" y="2233"/>
                  </a:cubicBezTo>
                  <a:cubicBezTo>
                    <a:pt x="7920" y="2802"/>
                    <a:pt x="7200" y="4696"/>
                    <a:pt x="6480" y="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840479" y="289351"/>
              <a:ext cx="102464" cy="20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48" fill="norm" stroke="1" extrusionOk="0">
                  <a:moveTo>
                    <a:pt x="3071" y="5148"/>
                  </a:moveTo>
                  <a:cubicBezTo>
                    <a:pt x="2544" y="7848"/>
                    <a:pt x="2017" y="10548"/>
                    <a:pt x="1490" y="13248"/>
                  </a:cubicBezTo>
                  <a:cubicBezTo>
                    <a:pt x="964" y="15948"/>
                    <a:pt x="437" y="18648"/>
                    <a:pt x="173" y="19188"/>
                  </a:cubicBezTo>
                  <a:cubicBezTo>
                    <a:pt x="-90" y="19728"/>
                    <a:pt x="-90" y="18108"/>
                    <a:pt x="437" y="15003"/>
                  </a:cubicBezTo>
                  <a:cubicBezTo>
                    <a:pt x="964" y="11898"/>
                    <a:pt x="2017" y="7308"/>
                    <a:pt x="3334" y="4473"/>
                  </a:cubicBezTo>
                  <a:cubicBezTo>
                    <a:pt x="4651" y="1638"/>
                    <a:pt x="6232" y="558"/>
                    <a:pt x="8339" y="153"/>
                  </a:cubicBezTo>
                  <a:cubicBezTo>
                    <a:pt x="10447" y="-252"/>
                    <a:pt x="13081" y="18"/>
                    <a:pt x="15451" y="2583"/>
                  </a:cubicBezTo>
                  <a:cubicBezTo>
                    <a:pt x="17822" y="5148"/>
                    <a:pt x="19930" y="10008"/>
                    <a:pt x="20720" y="13518"/>
                  </a:cubicBezTo>
                  <a:cubicBezTo>
                    <a:pt x="21510" y="17028"/>
                    <a:pt x="20983" y="19188"/>
                    <a:pt x="20456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996921" y="39870"/>
              <a:ext cx="372133" cy="43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9" fill="norm" stroke="1" extrusionOk="0">
                  <a:moveTo>
                    <a:pt x="6009" y="15784"/>
                  </a:moveTo>
                  <a:cubicBezTo>
                    <a:pt x="6157" y="15156"/>
                    <a:pt x="6305" y="14528"/>
                    <a:pt x="5861" y="14277"/>
                  </a:cubicBezTo>
                  <a:cubicBezTo>
                    <a:pt x="5417" y="14026"/>
                    <a:pt x="4381" y="14151"/>
                    <a:pt x="3420" y="14716"/>
                  </a:cubicBezTo>
                  <a:cubicBezTo>
                    <a:pt x="2458" y="15282"/>
                    <a:pt x="1570" y="16286"/>
                    <a:pt x="979" y="17102"/>
                  </a:cubicBezTo>
                  <a:cubicBezTo>
                    <a:pt x="387" y="17919"/>
                    <a:pt x="91" y="18547"/>
                    <a:pt x="17" y="19237"/>
                  </a:cubicBezTo>
                  <a:cubicBezTo>
                    <a:pt x="-57" y="19928"/>
                    <a:pt x="91" y="20682"/>
                    <a:pt x="905" y="21058"/>
                  </a:cubicBezTo>
                  <a:cubicBezTo>
                    <a:pt x="1718" y="21435"/>
                    <a:pt x="3198" y="21435"/>
                    <a:pt x="4159" y="21121"/>
                  </a:cubicBezTo>
                  <a:cubicBezTo>
                    <a:pt x="5121" y="20807"/>
                    <a:pt x="5565" y="20179"/>
                    <a:pt x="5787" y="19363"/>
                  </a:cubicBezTo>
                  <a:cubicBezTo>
                    <a:pt x="6009" y="18547"/>
                    <a:pt x="6009" y="17542"/>
                    <a:pt x="6009" y="17416"/>
                  </a:cubicBezTo>
                  <a:cubicBezTo>
                    <a:pt x="6009" y="17291"/>
                    <a:pt x="6009" y="18044"/>
                    <a:pt x="6379" y="18484"/>
                  </a:cubicBezTo>
                  <a:cubicBezTo>
                    <a:pt x="6748" y="18923"/>
                    <a:pt x="7488" y="19049"/>
                    <a:pt x="8524" y="18798"/>
                  </a:cubicBezTo>
                  <a:cubicBezTo>
                    <a:pt x="9559" y="18547"/>
                    <a:pt x="10891" y="17919"/>
                    <a:pt x="12518" y="16286"/>
                  </a:cubicBezTo>
                  <a:cubicBezTo>
                    <a:pt x="14146" y="14654"/>
                    <a:pt x="16069" y="12016"/>
                    <a:pt x="17105" y="9442"/>
                  </a:cubicBezTo>
                  <a:cubicBezTo>
                    <a:pt x="18140" y="6868"/>
                    <a:pt x="18288" y="4356"/>
                    <a:pt x="18288" y="2723"/>
                  </a:cubicBezTo>
                  <a:cubicBezTo>
                    <a:pt x="18288" y="1091"/>
                    <a:pt x="18140" y="337"/>
                    <a:pt x="17548" y="86"/>
                  </a:cubicBezTo>
                  <a:cubicBezTo>
                    <a:pt x="16957" y="-165"/>
                    <a:pt x="15921" y="86"/>
                    <a:pt x="14959" y="1468"/>
                  </a:cubicBezTo>
                  <a:cubicBezTo>
                    <a:pt x="13998" y="2849"/>
                    <a:pt x="13110" y="5361"/>
                    <a:pt x="12666" y="7684"/>
                  </a:cubicBezTo>
                  <a:cubicBezTo>
                    <a:pt x="12222" y="10007"/>
                    <a:pt x="12222" y="12142"/>
                    <a:pt x="13332" y="13900"/>
                  </a:cubicBezTo>
                  <a:cubicBezTo>
                    <a:pt x="14442" y="15658"/>
                    <a:pt x="16661" y="17040"/>
                    <a:pt x="18214" y="17668"/>
                  </a:cubicBezTo>
                  <a:cubicBezTo>
                    <a:pt x="19768" y="18295"/>
                    <a:pt x="20655" y="18170"/>
                    <a:pt x="21543" y="1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902869" y="92407"/>
              <a:ext cx="156201" cy="36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25" fill="norm" stroke="1" extrusionOk="0">
                  <a:moveTo>
                    <a:pt x="11887" y="1369"/>
                  </a:moveTo>
                  <a:cubicBezTo>
                    <a:pt x="11887" y="619"/>
                    <a:pt x="11887" y="-131"/>
                    <a:pt x="11538" y="19"/>
                  </a:cubicBezTo>
                  <a:cubicBezTo>
                    <a:pt x="11190" y="169"/>
                    <a:pt x="10493" y="1219"/>
                    <a:pt x="8925" y="4219"/>
                  </a:cubicBezTo>
                  <a:cubicBezTo>
                    <a:pt x="7358" y="7219"/>
                    <a:pt x="4919" y="12169"/>
                    <a:pt x="3351" y="15019"/>
                  </a:cubicBezTo>
                  <a:cubicBezTo>
                    <a:pt x="1783" y="17869"/>
                    <a:pt x="1087" y="18619"/>
                    <a:pt x="564" y="19369"/>
                  </a:cubicBezTo>
                  <a:cubicBezTo>
                    <a:pt x="41" y="20119"/>
                    <a:pt x="-307" y="20869"/>
                    <a:pt x="390" y="21169"/>
                  </a:cubicBezTo>
                  <a:cubicBezTo>
                    <a:pt x="1087" y="21469"/>
                    <a:pt x="2828" y="21319"/>
                    <a:pt x="6487" y="20869"/>
                  </a:cubicBezTo>
                  <a:cubicBezTo>
                    <a:pt x="10145" y="20419"/>
                    <a:pt x="15719" y="19669"/>
                    <a:pt x="21293" y="1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068593" y="270276"/>
              <a:ext cx="289483" cy="14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39" fill="norm" stroke="1" extrusionOk="0">
                  <a:moveTo>
                    <a:pt x="10570" y="9880"/>
                  </a:moveTo>
                  <a:cubicBezTo>
                    <a:pt x="10382" y="8018"/>
                    <a:pt x="10194" y="6156"/>
                    <a:pt x="9819" y="4108"/>
                  </a:cubicBezTo>
                  <a:cubicBezTo>
                    <a:pt x="9443" y="2059"/>
                    <a:pt x="8879" y="-175"/>
                    <a:pt x="7565" y="11"/>
                  </a:cubicBezTo>
                  <a:cubicBezTo>
                    <a:pt x="6250" y="197"/>
                    <a:pt x="4184" y="2804"/>
                    <a:pt x="2869" y="5225"/>
                  </a:cubicBezTo>
                  <a:cubicBezTo>
                    <a:pt x="1554" y="7646"/>
                    <a:pt x="991" y="9880"/>
                    <a:pt x="521" y="12301"/>
                  </a:cubicBezTo>
                  <a:cubicBezTo>
                    <a:pt x="52" y="14722"/>
                    <a:pt x="-324" y="17328"/>
                    <a:pt x="427" y="19004"/>
                  </a:cubicBezTo>
                  <a:cubicBezTo>
                    <a:pt x="1179" y="20680"/>
                    <a:pt x="3057" y="21425"/>
                    <a:pt x="4747" y="20308"/>
                  </a:cubicBezTo>
                  <a:cubicBezTo>
                    <a:pt x="6438" y="19191"/>
                    <a:pt x="7940" y="16211"/>
                    <a:pt x="8973" y="13977"/>
                  </a:cubicBezTo>
                  <a:cubicBezTo>
                    <a:pt x="10006" y="11742"/>
                    <a:pt x="10570" y="10253"/>
                    <a:pt x="10852" y="10439"/>
                  </a:cubicBezTo>
                  <a:cubicBezTo>
                    <a:pt x="11133" y="10625"/>
                    <a:pt x="11133" y="12487"/>
                    <a:pt x="11415" y="14163"/>
                  </a:cubicBezTo>
                  <a:cubicBezTo>
                    <a:pt x="11697" y="15839"/>
                    <a:pt x="12260" y="17328"/>
                    <a:pt x="13575" y="17515"/>
                  </a:cubicBezTo>
                  <a:cubicBezTo>
                    <a:pt x="14890" y="17701"/>
                    <a:pt x="16956" y="16584"/>
                    <a:pt x="18365" y="15280"/>
                  </a:cubicBezTo>
                  <a:cubicBezTo>
                    <a:pt x="19773" y="13977"/>
                    <a:pt x="20525" y="12487"/>
                    <a:pt x="21276" y="1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348137" y="236934"/>
              <a:ext cx="71274" cy="18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117" fill="norm" stroke="1" extrusionOk="0">
                  <a:moveTo>
                    <a:pt x="20772" y="1919"/>
                  </a:moveTo>
                  <a:cubicBezTo>
                    <a:pt x="17793" y="1044"/>
                    <a:pt x="14813" y="168"/>
                    <a:pt x="11089" y="22"/>
                  </a:cubicBezTo>
                  <a:cubicBezTo>
                    <a:pt x="7365" y="-124"/>
                    <a:pt x="2896" y="460"/>
                    <a:pt x="1034" y="1481"/>
                  </a:cubicBezTo>
                  <a:cubicBezTo>
                    <a:pt x="-828" y="2503"/>
                    <a:pt x="-83" y="3962"/>
                    <a:pt x="2524" y="6152"/>
                  </a:cubicBezTo>
                  <a:cubicBezTo>
                    <a:pt x="5131" y="8341"/>
                    <a:pt x="9600" y="11260"/>
                    <a:pt x="12579" y="13449"/>
                  </a:cubicBezTo>
                  <a:cubicBezTo>
                    <a:pt x="15558" y="15638"/>
                    <a:pt x="17048" y="17098"/>
                    <a:pt x="17048" y="18557"/>
                  </a:cubicBezTo>
                  <a:cubicBezTo>
                    <a:pt x="17048" y="20017"/>
                    <a:pt x="15558" y="21476"/>
                    <a:pt x="13696" y="21038"/>
                  </a:cubicBezTo>
                  <a:cubicBezTo>
                    <a:pt x="11834" y="20600"/>
                    <a:pt x="9600" y="18265"/>
                    <a:pt x="7365" y="15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535086" y="77402"/>
              <a:ext cx="75996" cy="32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73" fill="norm" stroke="1" extrusionOk="0">
                  <a:moveTo>
                    <a:pt x="14930" y="0"/>
                  </a:moveTo>
                  <a:cubicBezTo>
                    <a:pt x="9890" y="4422"/>
                    <a:pt x="4850" y="8844"/>
                    <a:pt x="2330" y="11906"/>
                  </a:cubicBezTo>
                  <a:cubicBezTo>
                    <a:pt x="-190" y="14967"/>
                    <a:pt x="-190" y="16668"/>
                    <a:pt x="170" y="18113"/>
                  </a:cubicBezTo>
                  <a:cubicBezTo>
                    <a:pt x="530" y="19559"/>
                    <a:pt x="1250" y="20750"/>
                    <a:pt x="4850" y="21175"/>
                  </a:cubicBezTo>
                  <a:cubicBezTo>
                    <a:pt x="8450" y="21600"/>
                    <a:pt x="14930" y="21260"/>
                    <a:pt x="2141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549746" y="215405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110741" y="92650"/>
              <a:ext cx="221024" cy="32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02" fill="norm" stroke="1" extrusionOk="0">
                  <a:moveTo>
                    <a:pt x="21472" y="2479"/>
                  </a:moveTo>
                  <a:cubicBezTo>
                    <a:pt x="20479" y="1984"/>
                    <a:pt x="19486" y="1490"/>
                    <a:pt x="18369" y="1325"/>
                  </a:cubicBezTo>
                  <a:cubicBezTo>
                    <a:pt x="17251" y="1160"/>
                    <a:pt x="16010" y="1325"/>
                    <a:pt x="13279" y="3139"/>
                  </a:cubicBezTo>
                  <a:cubicBezTo>
                    <a:pt x="10548" y="4952"/>
                    <a:pt x="6327" y="8415"/>
                    <a:pt x="3844" y="10971"/>
                  </a:cubicBezTo>
                  <a:cubicBezTo>
                    <a:pt x="1362" y="13526"/>
                    <a:pt x="617" y="15175"/>
                    <a:pt x="244" y="16494"/>
                  </a:cubicBezTo>
                  <a:cubicBezTo>
                    <a:pt x="-128" y="17813"/>
                    <a:pt x="-128" y="18803"/>
                    <a:pt x="617" y="19627"/>
                  </a:cubicBezTo>
                  <a:cubicBezTo>
                    <a:pt x="1362" y="20452"/>
                    <a:pt x="2851" y="21111"/>
                    <a:pt x="5334" y="21194"/>
                  </a:cubicBezTo>
                  <a:cubicBezTo>
                    <a:pt x="7817" y="21276"/>
                    <a:pt x="11293" y="20781"/>
                    <a:pt x="14148" y="19132"/>
                  </a:cubicBezTo>
                  <a:cubicBezTo>
                    <a:pt x="17003" y="17484"/>
                    <a:pt x="19238" y="14681"/>
                    <a:pt x="20355" y="11960"/>
                  </a:cubicBezTo>
                  <a:cubicBezTo>
                    <a:pt x="21472" y="9239"/>
                    <a:pt x="21472" y="6601"/>
                    <a:pt x="19734" y="4458"/>
                  </a:cubicBezTo>
                  <a:cubicBezTo>
                    <a:pt x="17996" y="2314"/>
                    <a:pt x="14520" y="665"/>
                    <a:pt x="12410" y="171"/>
                  </a:cubicBezTo>
                  <a:cubicBezTo>
                    <a:pt x="10300" y="-324"/>
                    <a:pt x="9555" y="336"/>
                    <a:pt x="9306" y="1160"/>
                  </a:cubicBezTo>
                  <a:cubicBezTo>
                    <a:pt x="9058" y="1984"/>
                    <a:pt x="9306" y="2974"/>
                    <a:pt x="9555" y="3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391733" y="92736"/>
              <a:ext cx="123077" cy="31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10815" y="0"/>
                  </a:moveTo>
                  <a:cubicBezTo>
                    <a:pt x="8170" y="3484"/>
                    <a:pt x="5526" y="6968"/>
                    <a:pt x="4203" y="10277"/>
                  </a:cubicBezTo>
                  <a:cubicBezTo>
                    <a:pt x="2881" y="13587"/>
                    <a:pt x="2881" y="16723"/>
                    <a:pt x="2881" y="18726"/>
                  </a:cubicBezTo>
                  <a:cubicBezTo>
                    <a:pt x="2881" y="20729"/>
                    <a:pt x="2881" y="21600"/>
                    <a:pt x="3101" y="21600"/>
                  </a:cubicBezTo>
                  <a:cubicBezTo>
                    <a:pt x="3321" y="21600"/>
                    <a:pt x="3762" y="20729"/>
                    <a:pt x="5305" y="18813"/>
                  </a:cubicBezTo>
                  <a:cubicBezTo>
                    <a:pt x="6848" y="16897"/>
                    <a:pt x="9493" y="13935"/>
                    <a:pt x="11917" y="12281"/>
                  </a:cubicBezTo>
                  <a:cubicBezTo>
                    <a:pt x="14342" y="10626"/>
                    <a:pt x="16546" y="10277"/>
                    <a:pt x="18089" y="10887"/>
                  </a:cubicBezTo>
                  <a:cubicBezTo>
                    <a:pt x="19632" y="11497"/>
                    <a:pt x="20513" y="13065"/>
                    <a:pt x="20954" y="14371"/>
                  </a:cubicBezTo>
                  <a:cubicBezTo>
                    <a:pt x="21395" y="15677"/>
                    <a:pt x="21395" y="16723"/>
                    <a:pt x="20293" y="17768"/>
                  </a:cubicBezTo>
                  <a:cubicBezTo>
                    <a:pt x="19191" y="18813"/>
                    <a:pt x="16987" y="19858"/>
                    <a:pt x="14122" y="20468"/>
                  </a:cubicBezTo>
                  <a:cubicBezTo>
                    <a:pt x="11256" y="21077"/>
                    <a:pt x="7730" y="21252"/>
                    <a:pt x="4864" y="21165"/>
                  </a:cubicBezTo>
                  <a:cubicBezTo>
                    <a:pt x="1999" y="21077"/>
                    <a:pt x="-205" y="20729"/>
                    <a:pt x="15" y="20119"/>
                  </a:cubicBezTo>
                  <a:cubicBezTo>
                    <a:pt x="236" y="19510"/>
                    <a:pt x="2881" y="18639"/>
                    <a:pt x="5526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588262" y="212452"/>
              <a:ext cx="119178" cy="18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120" fill="norm" stroke="1" extrusionOk="0">
                  <a:moveTo>
                    <a:pt x="20985" y="2034"/>
                  </a:moveTo>
                  <a:cubicBezTo>
                    <a:pt x="19185" y="897"/>
                    <a:pt x="17385" y="-240"/>
                    <a:pt x="13785" y="44"/>
                  </a:cubicBezTo>
                  <a:cubicBezTo>
                    <a:pt x="10185" y="328"/>
                    <a:pt x="4785" y="2034"/>
                    <a:pt x="2085" y="3597"/>
                  </a:cubicBezTo>
                  <a:cubicBezTo>
                    <a:pt x="-615" y="5160"/>
                    <a:pt x="-615" y="6581"/>
                    <a:pt x="1635" y="8428"/>
                  </a:cubicBezTo>
                  <a:cubicBezTo>
                    <a:pt x="3885" y="10276"/>
                    <a:pt x="8385" y="12549"/>
                    <a:pt x="11085" y="14397"/>
                  </a:cubicBezTo>
                  <a:cubicBezTo>
                    <a:pt x="13785" y="16244"/>
                    <a:pt x="14685" y="17665"/>
                    <a:pt x="14460" y="18944"/>
                  </a:cubicBezTo>
                  <a:cubicBezTo>
                    <a:pt x="14235" y="20223"/>
                    <a:pt x="12885" y="21360"/>
                    <a:pt x="10410" y="21076"/>
                  </a:cubicBezTo>
                  <a:cubicBezTo>
                    <a:pt x="7935" y="20792"/>
                    <a:pt x="4335" y="19086"/>
                    <a:pt x="735" y="17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694661" y="223174"/>
              <a:ext cx="150782" cy="17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84" fill="norm" stroke="1" extrusionOk="0">
                  <a:moveTo>
                    <a:pt x="7200" y="7290"/>
                  </a:moveTo>
                  <a:cubicBezTo>
                    <a:pt x="9000" y="7290"/>
                    <a:pt x="10800" y="7290"/>
                    <a:pt x="12240" y="6681"/>
                  </a:cubicBezTo>
                  <a:cubicBezTo>
                    <a:pt x="13680" y="6073"/>
                    <a:pt x="14760" y="4856"/>
                    <a:pt x="15120" y="3487"/>
                  </a:cubicBezTo>
                  <a:cubicBezTo>
                    <a:pt x="15480" y="2118"/>
                    <a:pt x="15120" y="597"/>
                    <a:pt x="13860" y="140"/>
                  </a:cubicBezTo>
                  <a:cubicBezTo>
                    <a:pt x="12600" y="-316"/>
                    <a:pt x="10440" y="292"/>
                    <a:pt x="7920" y="2726"/>
                  </a:cubicBezTo>
                  <a:cubicBezTo>
                    <a:pt x="5400" y="5160"/>
                    <a:pt x="2520" y="9419"/>
                    <a:pt x="1080" y="12309"/>
                  </a:cubicBezTo>
                  <a:cubicBezTo>
                    <a:pt x="-360" y="15199"/>
                    <a:pt x="-360" y="16721"/>
                    <a:pt x="1080" y="18242"/>
                  </a:cubicBezTo>
                  <a:cubicBezTo>
                    <a:pt x="2520" y="19763"/>
                    <a:pt x="5400" y="21284"/>
                    <a:pt x="9000" y="21284"/>
                  </a:cubicBezTo>
                  <a:cubicBezTo>
                    <a:pt x="12600" y="21284"/>
                    <a:pt x="16920" y="19763"/>
                    <a:pt x="21240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860776" y="215405"/>
              <a:ext cx="130337" cy="18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853"/>
                  </a:moveTo>
                  <a:cubicBezTo>
                    <a:pt x="3388" y="2558"/>
                    <a:pt x="6776" y="4263"/>
                    <a:pt x="9106" y="6821"/>
                  </a:cubicBezTo>
                  <a:cubicBezTo>
                    <a:pt x="11435" y="9379"/>
                    <a:pt x="12706" y="12789"/>
                    <a:pt x="12918" y="15205"/>
                  </a:cubicBezTo>
                  <a:cubicBezTo>
                    <a:pt x="13129" y="17621"/>
                    <a:pt x="12282" y="19042"/>
                    <a:pt x="10800" y="20037"/>
                  </a:cubicBezTo>
                  <a:cubicBezTo>
                    <a:pt x="9318" y="21032"/>
                    <a:pt x="7200" y="21600"/>
                    <a:pt x="5506" y="20605"/>
                  </a:cubicBezTo>
                  <a:cubicBezTo>
                    <a:pt x="3812" y="19611"/>
                    <a:pt x="2541" y="17053"/>
                    <a:pt x="5294" y="13358"/>
                  </a:cubicBezTo>
                  <a:cubicBezTo>
                    <a:pt x="8047" y="9663"/>
                    <a:pt x="14824" y="48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014680" y="223072"/>
              <a:ext cx="129770" cy="16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37" fill="norm" stroke="1" extrusionOk="0">
                  <a:moveTo>
                    <a:pt x="1177" y="0"/>
                  </a:moveTo>
                  <a:cubicBezTo>
                    <a:pt x="753" y="5236"/>
                    <a:pt x="330" y="10473"/>
                    <a:pt x="118" y="14236"/>
                  </a:cubicBezTo>
                  <a:cubicBezTo>
                    <a:pt x="-94" y="18000"/>
                    <a:pt x="-94" y="20291"/>
                    <a:pt x="753" y="20945"/>
                  </a:cubicBezTo>
                  <a:cubicBezTo>
                    <a:pt x="1600" y="21600"/>
                    <a:pt x="3294" y="20618"/>
                    <a:pt x="6894" y="17345"/>
                  </a:cubicBezTo>
                  <a:cubicBezTo>
                    <a:pt x="10494" y="14073"/>
                    <a:pt x="16000" y="8509"/>
                    <a:pt x="21506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157799" y="240398"/>
              <a:ext cx="139988" cy="14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755" fill="norm" stroke="1" extrusionOk="0">
                  <a:moveTo>
                    <a:pt x="1457" y="2959"/>
                  </a:moveTo>
                  <a:cubicBezTo>
                    <a:pt x="2614" y="4399"/>
                    <a:pt x="3771" y="5839"/>
                    <a:pt x="5314" y="6199"/>
                  </a:cubicBezTo>
                  <a:cubicBezTo>
                    <a:pt x="6857" y="6559"/>
                    <a:pt x="8785" y="5839"/>
                    <a:pt x="10135" y="4579"/>
                  </a:cubicBezTo>
                  <a:cubicBezTo>
                    <a:pt x="11485" y="3319"/>
                    <a:pt x="12257" y="1519"/>
                    <a:pt x="11678" y="619"/>
                  </a:cubicBezTo>
                  <a:cubicBezTo>
                    <a:pt x="11099" y="-281"/>
                    <a:pt x="9171" y="-281"/>
                    <a:pt x="7049" y="1159"/>
                  </a:cubicBezTo>
                  <a:cubicBezTo>
                    <a:pt x="4928" y="2599"/>
                    <a:pt x="2614" y="5479"/>
                    <a:pt x="1264" y="7819"/>
                  </a:cubicBezTo>
                  <a:cubicBezTo>
                    <a:pt x="-86" y="10159"/>
                    <a:pt x="-472" y="11959"/>
                    <a:pt x="685" y="14299"/>
                  </a:cubicBezTo>
                  <a:cubicBezTo>
                    <a:pt x="1842" y="16639"/>
                    <a:pt x="4542" y="19519"/>
                    <a:pt x="8207" y="20419"/>
                  </a:cubicBezTo>
                  <a:cubicBezTo>
                    <a:pt x="11871" y="21319"/>
                    <a:pt x="16499" y="20239"/>
                    <a:pt x="21128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302897" y="0"/>
              <a:ext cx="191904" cy="39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31" fill="norm" stroke="1" extrusionOk="0">
                  <a:moveTo>
                    <a:pt x="13745" y="13574"/>
                  </a:moveTo>
                  <a:cubicBezTo>
                    <a:pt x="11220" y="13984"/>
                    <a:pt x="8696" y="14394"/>
                    <a:pt x="6451" y="15214"/>
                  </a:cubicBezTo>
                  <a:cubicBezTo>
                    <a:pt x="4207" y="16034"/>
                    <a:pt x="2244" y="17265"/>
                    <a:pt x="1122" y="18358"/>
                  </a:cubicBezTo>
                  <a:cubicBezTo>
                    <a:pt x="0" y="19452"/>
                    <a:pt x="-281" y="20409"/>
                    <a:pt x="280" y="20888"/>
                  </a:cubicBezTo>
                  <a:cubicBezTo>
                    <a:pt x="841" y="21366"/>
                    <a:pt x="2244" y="21366"/>
                    <a:pt x="4628" y="20751"/>
                  </a:cubicBezTo>
                  <a:cubicBezTo>
                    <a:pt x="7013" y="20136"/>
                    <a:pt x="10379" y="18905"/>
                    <a:pt x="13324" y="15966"/>
                  </a:cubicBezTo>
                  <a:cubicBezTo>
                    <a:pt x="16270" y="13027"/>
                    <a:pt x="18794" y="8379"/>
                    <a:pt x="20057" y="5439"/>
                  </a:cubicBezTo>
                  <a:cubicBezTo>
                    <a:pt x="21319" y="2500"/>
                    <a:pt x="21319" y="1270"/>
                    <a:pt x="20477" y="586"/>
                  </a:cubicBezTo>
                  <a:cubicBezTo>
                    <a:pt x="19636" y="-97"/>
                    <a:pt x="17953" y="-234"/>
                    <a:pt x="16129" y="450"/>
                  </a:cubicBezTo>
                  <a:cubicBezTo>
                    <a:pt x="14306" y="1133"/>
                    <a:pt x="12342" y="2637"/>
                    <a:pt x="11641" y="5029"/>
                  </a:cubicBezTo>
                  <a:cubicBezTo>
                    <a:pt x="10940" y="7422"/>
                    <a:pt x="11501" y="10703"/>
                    <a:pt x="12623" y="12890"/>
                  </a:cubicBezTo>
                  <a:cubicBezTo>
                    <a:pt x="13745" y="15077"/>
                    <a:pt x="15428" y="16171"/>
                    <a:pt x="17111" y="1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004355" y="583413"/>
              <a:ext cx="44621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" y="19680"/>
                    <a:pt x="569" y="17760"/>
                    <a:pt x="915" y="16560"/>
                  </a:cubicBezTo>
                  <a:cubicBezTo>
                    <a:pt x="1262" y="15360"/>
                    <a:pt x="1670" y="14880"/>
                    <a:pt x="2128" y="14400"/>
                  </a:cubicBezTo>
                  <a:cubicBezTo>
                    <a:pt x="2586" y="13920"/>
                    <a:pt x="3093" y="13440"/>
                    <a:pt x="3588" y="12960"/>
                  </a:cubicBezTo>
                  <a:cubicBezTo>
                    <a:pt x="4082" y="12480"/>
                    <a:pt x="4565" y="12000"/>
                    <a:pt x="5054" y="11280"/>
                  </a:cubicBezTo>
                  <a:cubicBezTo>
                    <a:pt x="5542" y="10560"/>
                    <a:pt x="6037" y="9600"/>
                    <a:pt x="6520" y="8880"/>
                  </a:cubicBezTo>
                  <a:cubicBezTo>
                    <a:pt x="7002" y="8160"/>
                    <a:pt x="7472" y="7680"/>
                    <a:pt x="7948" y="7200"/>
                  </a:cubicBezTo>
                  <a:cubicBezTo>
                    <a:pt x="8425" y="6720"/>
                    <a:pt x="8907" y="6240"/>
                    <a:pt x="9396" y="5520"/>
                  </a:cubicBezTo>
                  <a:cubicBezTo>
                    <a:pt x="9885" y="4800"/>
                    <a:pt x="10379" y="3840"/>
                    <a:pt x="10887" y="3120"/>
                  </a:cubicBezTo>
                  <a:cubicBezTo>
                    <a:pt x="11394" y="2400"/>
                    <a:pt x="11913" y="1920"/>
                    <a:pt x="12439" y="1680"/>
                  </a:cubicBezTo>
                  <a:cubicBezTo>
                    <a:pt x="12965" y="1440"/>
                    <a:pt x="13497" y="1440"/>
                    <a:pt x="13967" y="1200"/>
                  </a:cubicBezTo>
                  <a:cubicBezTo>
                    <a:pt x="14437" y="960"/>
                    <a:pt x="14845" y="480"/>
                    <a:pt x="15328" y="240"/>
                  </a:cubicBezTo>
                  <a:cubicBezTo>
                    <a:pt x="15810" y="0"/>
                    <a:pt x="16367" y="0"/>
                    <a:pt x="16887" y="0"/>
                  </a:cubicBezTo>
                  <a:cubicBezTo>
                    <a:pt x="17406" y="0"/>
                    <a:pt x="17889" y="0"/>
                    <a:pt x="18371" y="0"/>
                  </a:cubicBezTo>
                  <a:cubicBezTo>
                    <a:pt x="18854" y="0"/>
                    <a:pt x="19336" y="0"/>
                    <a:pt x="19874" y="0"/>
                  </a:cubicBezTo>
                  <a:cubicBezTo>
                    <a:pt x="20412" y="0"/>
                    <a:pt x="210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19689" y="729083"/>
              <a:ext cx="473810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" y="19800"/>
                    <a:pt x="489" y="18000"/>
                    <a:pt x="804" y="16740"/>
                  </a:cubicBezTo>
                  <a:cubicBezTo>
                    <a:pt x="1118" y="15480"/>
                    <a:pt x="1503" y="14760"/>
                    <a:pt x="1922" y="14040"/>
                  </a:cubicBezTo>
                  <a:cubicBezTo>
                    <a:pt x="2342" y="13320"/>
                    <a:pt x="2796" y="12600"/>
                    <a:pt x="3256" y="12060"/>
                  </a:cubicBezTo>
                  <a:cubicBezTo>
                    <a:pt x="3717" y="11520"/>
                    <a:pt x="4183" y="11160"/>
                    <a:pt x="4608" y="10800"/>
                  </a:cubicBezTo>
                  <a:cubicBezTo>
                    <a:pt x="5033" y="10440"/>
                    <a:pt x="5417" y="10080"/>
                    <a:pt x="5831" y="9540"/>
                  </a:cubicBezTo>
                  <a:cubicBezTo>
                    <a:pt x="6245" y="9000"/>
                    <a:pt x="6687" y="8280"/>
                    <a:pt x="7142" y="7740"/>
                  </a:cubicBezTo>
                  <a:cubicBezTo>
                    <a:pt x="7596" y="7200"/>
                    <a:pt x="8062" y="6840"/>
                    <a:pt x="8493" y="6480"/>
                  </a:cubicBezTo>
                  <a:cubicBezTo>
                    <a:pt x="8924" y="6120"/>
                    <a:pt x="9320" y="5760"/>
                    <a:pt x="9769" y="5400"/>
                  </a:cubicBezTo>
                  <a:cubicBezTo>
                    <a:pt x="10217" y="5040"/>
                    <a:pt x="10718" y="4680"/>
                    <a:pt x="11179" y="4320"/>
                  </a:cubicBezTo>
                  <a:cubicBezTo>
                    <a:pt x="11639" y="3960"/>
                    <a:pt x="12058" y="3600"/>
                    <a:pt x="12518" y="3420"/>
                  </a:cubicBezTo>
                  <a:cubicBezTo>
                    <a:pt x="12979" y="3240"/>
                    <a:pt x="13480" y="3240"/>
                    <a:pt x="13975" y="3240"/>
                  </a:cubicBezTo>
                  <a:cubicBezTo>
                    <a:pt x="14470" y="3240"/>
                    <a:pt x="14959" y="3240"/>
                    <a:pt x="15443" y="3240"/>
                  </a:cubicBezTo>
                  <a:cubicBezTo>
                    <a:pt x="15926" y="3240"/>
                    <a:pt x="16404" y="3240"/>
                    <a:pt x="16852" y="3420"/>
                  </a:cubicBezTo>
                  <a:cubicBezTo>
                    <a:pt x="17301" y="3600"/>
                    <a:pt x="17720" y="3960"/>
                    <a:pt x="18163" y="4320"/>
                  </a:cubicBezTo>
                  <a:cubicBezTo>
                    <a:pt x="18606" y="4680"/>
                    <a:pt x="19072" y="5040"/>
                    <a:pt x="19497" y="4680"/>
                  </a:cubicBezTo>
                  <a:cubicBezTo>
                    <a:pt x="19922" y="4320"/>
                    <a:pt x="20307" y="3240"/>
                    <a:pt x="20650" y="2340"/>
                  </a:cubicBezTo>
                  <a:cubicBezTo>
                    <a:pt x="20994" y="1440"/>
                    <a:pt x="2129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989022" y="568399"/>
              <a:ext cx="1311030" cy="8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16586"/>
                  </a:moveTo>
                  <a:cubicBezTo>
                    <a:pt x="1516" y="14734"/>
                    <a:pt x="3032" y="12883"/>
                    <a:pt x="4547" y="11032"/>
                  </a:cubicBezTo>
                  <a:cubicBezTo>
                    <a:pt x="6063" y="9180"/>
                    <a:pt x="7579" y="7329"/>
                    <a:pt x="9074" y="5786"/>
                  </a:cubicBezTo>
                  <a:cubicBezTo>
                    <a:pt x="10568" y="4243"/>
                    <a:pt x="12042" y="3009"/>
                    <a:pt x="13579" y="2083"/>
                  </a:cubicBezTo>
                  <a:cubicBezTo>
                    <a:pt x="15116" y="1157"/>
                    <a:pt x="16716" y="540"/>
                    <a:pt x="17642" y="232"/>
                  </a:cubicBezTo>
                  <a:cubicBezTo>
                    <a:pt x="18568" y="-77"/>
                    <a:pt x="18821" y="-77"/>
                    <a:pt x="18779" y="232"/>
                  </a:cubicBezTo>
                  <a:cubicBezTo>
                    <a:pt x="18737" y="540"/>
                    <a:pt x="18400" y="1157"/>
                    <a:pt x="17537" y="2700"/>
                  </a:cubicBezTo>
                  <a:cubicBezTo>
                    <a:pt x="16674" y="4243"/>
                    <a:pt x="15284" y="6712"/>
                    <a:pt x="13874" y="8563"/>
                  </a:cubicBezTo>
                  <a:cubicBezTo>
                    <a:pt x="12463" y="10414"/>
                    <a:pt x="11032" y="11649"/>
                    <a:pt x="9642" y="12574"/>
                  </a:cubicBezTo>
                  <a:cubicBezTo>
                    <a:pt x="8253" y="13500"/>
                    <a:pt x="6905" y="14117"/>
                    <a:pt x="5705" y="15352"/>
                  </a:cubicBezTo>
                  <a:cubicBezTo>
                    <a:pt x="4505" y="16586"/>
                    <a:pt x="3453" y="18437"/>
                    <a:pt x="2800" y="19363"/>
                  </a:cubicBezTo>
                  <a:cubicBezTo>
                    <a:pt x="2147" y="20289"/>
                    <a:pt x="1895" y="20289"/>
                    <a:pt x="1937" y="20597"/>
                  </a:cubicBezTo>
                  <a:cubicBezTo>
                    <a:pt x="1979" y="20906"/>
                    <a:pt x="2316" y="21523"/>
                    <a:pt x="3221" y="20906"/>
                  </a:cubicBezTo>
                  <a:cubicBezTo>
                    <a:pt x="4126" y="20289"/>
                    <a:pt x="5600" y="18437"/>
                    <a:pt x="7158" y="16586"/>
                  </a:cubicBezTo>
                  <a:cubicBezTo>
                    <a:pt x="8716" y="14734"/>
                    <a:pt x="10358" y="12883"/>
                    <a:pt x="11979" y="11032"/>
                  </a:cubicBezTo>
                  <a:cubicBezTo>
                    <a:pt x="13600" y="9180"/>
                    <a:pt x="15200" y="7329"/>
                    <a:pt x="16653" y="6403"/>
                  </a:cubicBezTo>
                  <a:cubicBezTo>
                    <a:pt x="18105" y="5477"/>
                    <a:pt x="19411" y="5477"/>
                    <a:pt x="20189" y="5786"/>
                  </a:cubicBezTo>
                  <a:cubicBezTo>
                    <a:pt x="20968" y="6094"/>
                    <a:pt x="21221" y="6712"/>
                    <a:pt x="21242" y="7020"/>
                  </a:cubicBezTo>
                  <a:cubicBezTo>
                    <a:pt x="21263" y="7329"/>
                    <a:pt x="21053" y="7329"/>
                    <a:pt x="20084" y="7637"/>
                  </a:cubicBezTo>
                  <a:cubicBezTo>
                    <a:pt x="19116" y="7946"/>
                    <a:pt x="17389" y="8563"/>
                    <a:pt x="15684" y="9489"/>
                  </a:cubicBezTo>
                  <a:cubicBezTo>
                    <a:pt x="13979" y="10414"/>
                    <a:pt x="12295" y="11649"/>
                    <a:pt x="10758" y="12883"/>
                  </a:cubicBezTo>
                  <a:cubicBezTo>
                    <a:pt x="9221" y="14117"/>
                    <a:pt x="7832" y="15352"/>
                    <a:pt x="6926" y="16586"/>
                  </a:cubicBezTo>
                  <a:cubicBezTo>
                    <a:pt x="6021" y="17820"/>
                    <a:pt x="5600" y="19054"/>
                    <a:pt x="5579" y="19672"/>
                  </a:cubicBezTo>
                  <a:cubicBezTo>
                    <a:pt x="5558" y="20289"/>
                    <a:pt x="5937" y="20289"/>
                    <a:pt x="6926" y="19363"/>
                  </a:cubicBezTo>
                  <a:cubicBezTo>
                    <a:pt x="7916" y="18437"/>
                    <a:pt x="9516" y="16586"/>
                    <a:pt x="11074" y="15043"/>
                  </a:cubicBezTo>
                  <a:cubicBezTo>
                    <a:pt x="12632" y="13500"/>
                    <a:pt x="14147" y="12266"/>
                    <a:pt x="15621" y="11032"/>
                  </a:cubicBezTo>
                  <a:cubicBezTo>
                    <a:pt x="17095" y="9797"/>
                    <a:pt x="18526" y="8563"/>
                    <a:pt x="19474" y="7637"/>
                  </a:cubicBezTo>
                  <a:cubicBezTo>
                    <a:pt x="20421" y="6712"/>
                    <a:pt x="20884" y="6094"/>
                    <a:pt x="21011" y="5786"/>
                  </a:cubicBezTo>
                  <a:cubicBezTo>
                    <a:pt x="21137" y="5477"/>
                    <a:pt x="20926" y="5477"/>
                    <a:pt x="20063" y="6094"/>
                  </a:cubicBezTo>
                  <a:cubicBezTo>
                    <a:pt x="19200" y="6712"/>
                    <a:pt x="17684" y="7946"/>
                    <a:pt x="16253" y="9180"/>
                  </a:cubicBezTo>
                  <a:cubicBezTo>
                    <a:pt x="14821" y="10414"/>
                    <a:pt x="13474" y="11649"/>
                    <a:pt x="12632" y="12266"/>
                  </a:cubicBezTo>
                  <a:cubicBezTo>
                    <a:pt x="11789" y="12883"/>
                    <a:pt x="11453" y="12883"/>
                    <a:pt x="11137" y="13192"/>
                  </a:cubicBezTo>
                  <a:cubicBezTo>
                    <a:pt x="10821" y="13500"/>
                    <a:pt x="10526" y="14117"/>
                    <a:pt x="10568" y="14426"/>
                  </a:cubicBezTo>
                  <a:cubicBezTo>
                    <a:pt x="10611" y="14734"/>
                    <a:pt x="10989" y="14734"/>
                    <a:pt x="11895" y="14117"/>
                  </a:cubicBezTo>
                  <a:cubicBezTo>
                    <a:pt x="12800" y="13500"/>
                    <a:pt x="14232" y="12266"/>
                    <a:pt x="15663" y="10723"/>
                  </a:cubicBezTo>
                  <a:cubicBezTo>
                    <a:pt x="17095" y="9180"/>
                    <a:pt x="18526" y="7329"/>
                    <a:pt x="19516" y="6094"/>
                  </a:cubicBezTo>
                  <a:cubicBezTo>
                    <a:pt x="20505" y="4860"/>
                    <a:pt x="21053" y="4243"/>
                    <a:pt x="21600" y="3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941800" y="207738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972468" y="453077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975359" y="422410"/>
              <a:ext cx="282902" cy="77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4739" y="853"/>
                  </a:moveTo>
                  <a:cubicBezTo>
                    <a:pt x="4161" y="426"/>
                    <a:pt x="3582" y="0"/>
                    <a:pt x="3004" y="0"/>
                  </a:cubicBezTo>
                  <a:cubicBezTo>
                    <a:pt x="2425" y="0"/>
                    <a:pt x="1847" y="426"/>
                    <a:pt x="1268" y="1421"/>
                  </a:cubicBezTo>
                  <a:cubicBezTo>
                    <a:pt x="689" y="2416"/>
                    <a:pt x="111" y="3979"/>
                    <a:pt x="14" y="4938"/>
                  </a:cubicBezTo>
                  <a:cubicBezTo>
                    <a:pt x="-82" y="5897"/>
                    <a:pt x="304" y="6253"/>
                    <a:pt x="1557" y="6430"/>
                  </a:cubicBezTo>
                  <a:cubicBezTo>
                    <a:pt x="2811" y="6608"/>
                    <a:pt x="4932" y="6608"/>
                    <a:pt x="7247" y="5720"/>
                  </a:cubicBezTo>
                  <a:cubicBezTo>
                    <a:pt x="9561" y="4832"/>
                    <a:pt x="12068" y="3055"/>
                    <a:pt x="13418" y="1989"/>
                  </a:cubicBezTo>
                  <a:cubicBezTo>
                    <a:pt x="14768" y="924"/>
                    <a:pt x="14961" y="568"/>
                    <a:pt x="15250" y="639"/>
                  </a:cubicBezTo>
                  <a:cubicBezTo>
                    <a:pt x="15539" y="711"/>
                    <a:pt x="15925" y="1208"/>
                    <a:pt x="16311" y="2487"/>
                  </a:cubicBezTo>
                  <a:cubicBezTo>
                    <a:pt x="16697" y="3766"/>
                    <a:pt x="17082" y="5826"/>
                    <a:pt x="17950" y="7922"/>
                  </a:cubicBezTo>
                  <a:cubicBezTo>
                    <a:pt x="18818" y="10018"/>
                    <a:pt x="20168" y="12150"/>
                    <a:pt x="20843" y="13962"/>
                  </a:cubicBezTo>
                  <a:cubicBezTo>
                    <a:pt x="21518" y="15774"/>
                    <a:pt x="21518" y="17266"/>
                    <a:pt x="20843" y="18438"/>
                  </a:cubicBezTo>
                  <a:cubicBezTo>
                    <a:pt x="20168" y="19611"/>
                    <a:pt x="18818" y="20463"/>
                    <a:pt x="17661" y="20961"/>
                  </a:cubicBezTo>
                  <a:cubicBezTo>
                    <a:pt x="16504" y="21458"/>
                    <a:pt x="15539" y="21600"/>
                    <a:pt x="14575" y="21600"/>
                  </a:cubicBezTo>
                  <a:cubicBezTo>
                    <a:pt x="13611" y="21600"/>
                    <a:pt x="12647" y="21458"/>
                    <a:pt x="11393" y="20854"/>
                  </a:cubicBezTo>
                  <a:cubicBezTo>
                    <a:pt x="10139" y="20250"/>
                    <a:pt x="8597" y="19184"/>
                    <a:pt x="8693" y="18332"/>
                  </a:cubicBezTo>
                  <a:cubicBezTo>
                    <a:pt x="8789" y="17479"/>
                    <a:pt x="10525" y="16839"/>
                    <a:pt x="1226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420034" y="621748"/>
              <a:ext cx="101136" cy="25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4" fill="norm" stroke="1" extrusionOk="0">
                  <a:moveTo>
                    <a:pt x="10030" y="0"/>
                  </a:moveTo>
                  <a:cubicBezTo>
                    <a:pt x="7870" y="2182"/>
                    <a:pt x="5710" y="4364"/>
                    <a:pt x="3820" y="7418"/>
                  </a:cubicBezTo>
                  <a:cubicBezTo>
                    <a:pt x="1930" y="10473"/>
                    <a:pt x="310" y="14400"/>
                    <a:pt x="40" y="16909"/>
                  </a:cubicBezTo>
                  <a:cubicBezTo>
                    <a:pt x="-230" y="19418"/>
                    <a:pt x="850" y="20509"/>
                    <a:pt x="4090" y="21055"/>
                  </a:cubicBezTo>
                  <a:cubicBezTo>
                    <a:pt x="7330" y="21600"/>
                    <a:pt x="12730" y="21600"/>
                    <a:pt x="15970" y="21055"/>
                  </a:cubicBezTo>
                  <a:cubicBezTo>
                    <a:pt x="19210" y="20509"/>
                    <a:pt x="20290" y="19418"/>
                    <a:pt x="21370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7383166" y="775084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559504" y="767418"/>
              <a:ext cx="115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605504" y="713750"/>
              <a:ext cx="766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720507" y="729083"/>
              <a:ext cx="1533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827842" y="522079"/>
              <a:ext cx="61336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364"/>
                    <a:pt x="18000" y="4728"/>
                    <a:pt x="14850" y="7791"/>
                  </a:cubicBezTo>
                  <a:cubicBezTo>
                    <a:pt x="11700" y="10854"/>
                    <a:pt x="7200" y="14615"/>
                    <a:pt x="4500" y="17033"/>
                  </a:cubicBezTo>
                  <a:cubicBezTo>
                    <a:pt x="1800" y="19451"/>
                    <a:pt x="900" y="20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999069" y="667749"/>
              <a:ext cx="81781" cy="25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13500" y="0"/>
                  </a:moveTo>
                  <a:cubicBezTo>
                    <a:pt x="9450" y="3456"/>
                    <a:pt x="5400" y="6912"/>
                    <a:pt x="3037" y="10044"/>
                  </a:cubicBezTo>
                  <a:cubicBezTo>
                    <a:pt x="675" y="13176"/>
                    <a:pt x="0" y="15984"/>
                    <a:pt x="0" y="17928"/>
                  </a:cubicBezTo>
                  <a:cubicBezTo>
                    <a:pt x="0" y="19872"/>
                    <a:pt x="675" y="20952"/>
                    <a:pt x="3037" y="21276"/>
                  </a:cubicBezTo>
                  <a:cubicBezTo>
                    <a:pt x="5400" y="21600"/>
                    <a:pt x="9450" y="21168"/>
                    <a:pt x="12825" y="20412"/>
                  </a:cubicBezTo>
                  <a:cubicBezTo>
                    <a:pt x="16200" y="19656"/>
                    <a:pt x="18900" y="18576"/>
                    <a:pt x="21600" y="1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973513" y="767418"/>
              <a:ext cx="122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144128" y="106007"/>
              <a:ext cx="216038" cy="22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48" fill="norm" stroke="1" extrusionOk="0">
                  <a:moveTo>
                    <a:pt x="5473" y="7155"/>
                  </a:moveTo>
                  <a:cubicBezTo>
                    <a:pt x="4710" y="9478"/>
                    <a:pt x="3948" y="11800"/>
                    <a:pt x="2804" y="14471"/>
                  </a:cubicBezTo>
                  <a:cubicBezTo>
                    <a:pt x="1661" y="17142"/>
                    <a:pt x="136" y="20162"/>
                    <a:pt x="9" y="20742"/>
                  </a:cubicBezTo>
                  <a:cubicBezTo>
                    <a:pt x="-118" y="21323"/>
                    <a:pt x="1153" y="19465"/>
                    <a:pt x="2804" y="16213"/>
                  </a:cubicBezTo>
                  <a:cubicBezTo>
                    <a:pt x="4456" y="12962"/>
                    <a:pt x="6489" y="8317"/>
                    <a:pt x="8141" y="5181"/>
                  </a:cubicBezTo>
                  <a:cubicBezTo>
                    <a:pt x="9793" y="2046"/>
                    <a:pt x="11063" y="420"/>
                    <a:pt x="12080" y="71"/>
                  </a:cubicBezTo>
                  <a:cubicBezTo>
                    <a:pt x="13096" y="-277"/>
                    <a:pt x="13858" y="652"/>
                    <a:pt x="14621" y="2858"/>
                  </a:cubicBezTo>
                  <a:cubicBezTo>
                    <a:pt x="15383" y="5065"/>
                    <a:pt x="16146" y="8549"/>
                    <a:pt x="17289" y="11684"/>
                  </a:cubicBezTo>
                  <a:cubicBezTo>
                    <a:pt x="18433" y="14820"/>
                    <a:pt x="19957" y="17607"/>
                    <a:pt x="21482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8602194" y="598747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4400"/>
                    <a:pt x="6000" y="7200"/>
                    <a:pt x="9600" y="3600"/>
                  </a:cubicBezTo>
                  <a:cubicBezTo>
                    <a:pt x="13200" y="0"/>
                    <a:pt x="17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594527" y="759751"/>
              <a:ext cx="184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081690" y="606414"/>
              <a:ext cx="211998" cy="64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52" fill="norm" stroke="1" extrusionOk="0">
                  <a:moveTo>
                    <a:pt x="4210" y="0"/>
                  </a:moveTo>
                  <a:cubicBezTo>
                    <a:pt x="2925" y="771"/>
                    <a:pt x="1639" y="1543"/>
                    <a:pt x="868" y="2871"/>
                  </a:cubicBezTo>
                  <a:cubicBezTo>
                    <a:pt x="96" y="4200"/>
                    <a:pt x="-161" y="6086"/>
                    <a:pt x="96" y="7243"/>
                  </a:cubicBezTo>
                  <a:cubicBezTo>
                    <a:pt x="353" y="8400"/>
                    <a:pt x="1125" y="8829"/>
                    <a:pt x="2925" y="8957"/>
                  </a:cubicBezTo>
                  <a:cubicBezTo>
                    <a:pt x="4725" y="9086"/>
                    <a:pt x="7553" y="8914"/>
                    <a:pt x="10510" y="7843"/>
                  </a:cubicBezTo>
                  <a:cubicBezTo>
                    <a:pt x="13468" y="6771"/>
                    <a:pt x="16553" y="4800"/>
                    <a:pt x="18225" y="3514"/>
                  </a:cubicBezTo>
                  <a:cubicBezTo>
                    <a:pt x="19896" y="2229"/>
                    <a:pt x="20153" y="1629"/>
                    <a:pt x="20153" y="1543"/>
                  </a:cubicBezTo>
                  <a:cubicBezTo>
                    <a:pt x="20153" y="1457"/>
                    <a:pt x="19896" y="1886"/>
                    <a:pt x="20153" y="3300"/>
                  </a:cubicBezTo>
                  <a:cubicBezTo>
                    <a:pt x="20410" y="4714"/>
                    <a:pt x="21182" y="7114"/>
                    <a:pt x="21310" y="9900"/>
                  </a:cubicBezTo>
                  <a:cubicBezTo>
                    <a:pt x="21439" y="12686"/>
                    <a:pt x="20925" y="15857"/>
                    <a:pt x="20539" y="17700"/>
                  </a:cubicBezTo>
                  <a:cubicBezTo>
                    <a:pt x="20153" y="19543"/>
                    <a:pt x="19896" y="20057"/>
                    <a:pt x="19382" y="20486"/>
                  </a:cubicBezTo>
                  <a:cubicBezTo>
                    <a:pt x="18868" y="20914"/>
                    <a:pt x="18096" y="21257"/>
                    <a:pt x="17068" y="21429"/>
                  </a:cubicBezTo>
                  <a:cubicBezTo>
                    <a:pt x="16039" y="21600"/>
                    <a:pt x="14753" y="21600"/>
                    <a:pt x="13468" y="21386"/>
                  </a:cubicBezTo>
                  <a:cubicBezTo>
                    <a:pt x="12182" y="21171"/>
                    <a:pt x="10896" y="20743"/>
                    <a:pt x="9996" y="19929"/>
                  </a:cubicBezTo>
                  <a:cubicBezTo>
                    <a:pt x="9096" y="19114"/>
                    <a:pt x="8582" y="17914"/>
                    <a:pt x="9225" y="17186"/>
                  </a:cubicBezTo>
                  <a:cubicBezTo>
                    <a:pt x="9868" y="16457"/>
                    <a:pt x="11668" y="16200"/>
                    <a:pt x="13468" y="15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410758" y="821085"/>
              <a:ext cx="88457" cy="23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76" fill="norm" stroke="1" extrusionOk="0">
                  <a:moveTo>
                    <a:pt x="21361" y="0"/>
                  </a:moveTo>
                  <a:cubicBezTo>
                    <a:pt x="15190" y="3447"/>
                    <a:pt x="9018" y="6894"/>
                    <a:pt x="5315" y="9996"/>
                  </a:cubicBezTo>
                  <a:cubicBezTo>
                    <a:pt x="1612" y="13098"/>
                    <a:pt x="378" y="15855"/>
                    <a:pt x="70" y="17809"/>
                  </a:cubicBezTo>
                  <a:cubicBezTo>
                    <a:pt x="-239" y="19762"/>
                    <a:pt x="378" y="20911"/>
                    <a:pt x="4081" y="21255"/>
                  </a:cubicBezTo>
                  <a:cubicBezTo>
                    <a:pt x="7784" y="21600"/>
                    <a:pt x="14572" y="21140"/>
                    <a:pt x="21361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9591216" y="836419"/>
              <a:ext cx="46002" cy="22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0" y="6207"/>
                    <a:pt x="0" y="12414"/>
                    <a:pt x="600" y="16138"/>
                  </a:cubicBezTo>
                  <a:cubicBezTo>
                    <a:pt x="1200" y="19862"/>
                    <a:pt x="2400" y="21103"/>
                    <a:pt x="6000" y="21352"/>
                  </a:cubicBezTo>
                  <a:cubicBezTo>
                    <a:pt x="9600" y="21600"/>
                    <a:pt x="1560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545215" y="951422"/>
              <a:ext cx="145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9721552" y="943755"/>
              <a:ext cx="92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9767553" y="890087"/>
              <a:ext cx="1" cy="145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9874889" y="851753"/>
              <a:ext cx="15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905557" y="821085"/>
              <a:ext cx="108453" cy="2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80" fill="norm" stroke="1" extrusionOk="0">
                  <a:moveTo>
                    <a:pt x="0" y="0"/>
                  </a:moveTo>
                  <a:cubicBezTo>
                    <a:pt x="6873" y="3531"/>
                    <a:pt x="13745" y="7062"/>
                    <a:pt x="17427" y="9865"/>
                  </a:cubicBezTo>
                  <a:cubicBezTo>
                    <a:pt x="21109" y="12669"/>
                    <a:pt x="21600" y="14746"/>
                    <a:pt x="19882" y="16615"/>
                  </a:cubicBezTo>
                  <a:cubicBezTo>
                    <a:pt x="18164" y="18485"/>
                    <a:pt x="14236" y="20146"/>
                    <a:pt x="11045" y="20873"/>
                  </a:cubicBezTo>
                  <a:cubicBezTo>
                    <a:pt x="7854" y="21600"/>
                    <a:pt x="5400" y="21392"/>
                    <a:pt x="2945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0173895" y="982089"/>
              <a:ext cx="161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0495903" y="852890"/>
              <a:ext cx="115004" cy="22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00" fill="norm" stroke="1" extrusionOk="0">
                  <a:moveTo>
                    <a:pt x="21130" y="1348"/>
                  </a:moveTo>
                  <a:cubicBezTo>
                    <a:pt x="19252" y="620"/>
                    <a:pt x="17373" y="-108"/>
                    <a:pt x="14086" y="13"/>
                  </a:cubicBezTo>
                  <a:cubicBezTo>
                    <a:pt x="10800" y="135"/>
                    <a:pt x="6104" y="1105"/>
                    <a:pt x="3287" y="2198"/>
                  </a:cubicBezTo>
                  <a:cubicBezTo>
                    <a:pt x="469" y="3290"/>
                    <a:pt x="-470" y="4503"/>
                    <a:pt x="1643" y="6445"/>
                  </a:cubicBezTo>
                  <a:cubicBezTo>
                    <a:pt x="3756" y="8386"/>
                    <a:pt x="8921" y="11056"/>
                    <a:pt x="12443" y="12876"/>
                  </a:cubicBezTo>
                  <a:cubicBezTo>
                    <a:pt x="15965" y="14696"/>
                    <a:pt x="17843" y="15667"/>
                    <a:pt x="19017" y="16881"/>
                  </a:cubicBezTo>
                  <a:cubicBezTo>
                    <a:pt x="20191" y="18094"/>
                    <a:pt x="20660" y="19550"/>
                    <a:pt x="19721" y="20400"/>
                  </a:cubicBezTo>
                  <a:cubicBezTo>
                    <a:pt x="18782" y="21249"/>
                    <a:pt x="16434" y="21492"/>
                    <a:pt x="12913" y="21371"/>
                  </a:cubicBezTo>
                  <a:cubicBezTo>
                    <a:pt x="9391" y="21249"/>
                    <a:pt x="4695" y="20764"/>
                    <a:pt x="0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411568" y="1265762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480570" y="1311763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526570" y="1403765"/>
              <a:ext cx="51113" cy="48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0"/>
                  </a:moveTo>
                  <a:cubicBezTo>
                    <a:pt x="20520" y="3524"/>
                    <a:pt x="21600" y="7048"/>
                    <a:pt x="21600" y="10459"/>
                  </a:cubicBezTo>
                  <a:cubicBezTo>
                    <a:pt x="21600" y="13869"/>
                    <a:pt x="20520" y="17166"/>
                    <a:pt x="18360" y="19099"/>
                  </a:cubicBezTo>
                  <a:cubicBezTo>
                    <a:pt x="16200" y="21032"/>
                    <a:pt x="12960" y="21600"/>
                    <a:pt x="9720" y="21600"/>
                  </a:cubicBezTo>
                  <a:cubicBezTo>
                    <a:pt x="6480" y="21600"/>
                    <a:pt x="3240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417761" y="1482187"/>
              <a:ext cx="208479" cy="14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617" fill="norm" stroke="1" extrusionOk="0">
                  <a:moveTo>
                    <a:pt x="4103" y="1946"/>
                  </a:moveTo>
                  <a:cubicBezTo>
                    <a:pt x="3049" y="6339"/>
                    <a:pt x="1995" y="10732"/>
                    <a:pt x="1205" y="13844"/>
                  </a:cubicBezTo>
                  <a:cubicBezTo>
                    <a:pt x="415" y="16956"/>
                    <a:pt x="-112" y="18786"/>
                    <a:pt x="20" y="18970"/>
                  </a:cubicBezTo>
                  <a:cubicBezTo>
                    <a:pt x="151" y="19153"/>
                    <a:pt x="942" y="17688"/>
                    <a:pt x="3181" y="14210"/>
                  </a:cubicBezTo>
                  <a:cubicBezTo>
                    <a:pt x="5420" y="10732"/>
                    <a:pt x="9108" y="5241"/>
                    <a:pt x="11742" y="2312"/>
                  </a:cubicBezTo>
                  <a:cubicBezTo>
                    <a:pt x="14376" y="-617"/>
                    <a:pt x="15956" y="-983"/>
                    <a:pt x="17405" y="2495"/>
                  </a:cubicBezTo>
                  <a:cubicBezTo>
                    <a:pt x="18854" y="5973"/>
                    <a:pt x="20171" y="13295"/>
                    <a:pt x="21488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0304232" y="2114352"/>
              <a:ext cx="130338" cy="25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21600" y="2690"/>
                  </a:moveTo>
                  <a:cubicBezTo>
                    <a:pt x="20753" y="1651"/>
                    <a:pt x="19906" y="613"/>
                    <a:pt x="18423" y="197"/>
                  </a:cubicBezTo>
                  <a:cubicBezTo>
                    <a:pt x="16941" y="-218"/>
                    <a:pt x="14823" y="-10"/>
                    <a:pt x="11859" y="1132"/>
                  </a:cubicBezTo>
                  <a:cubicBezTo>
                    <a:pt x="8894" y="2274"/>
                    <a:pt x="5082" y="4351"/>
                    <a:pt x="3176" y="5909"/>
                  </a:cubicBezTo>
                  <a:cubicBezTo>
                    <a:pt x="1270" y="7467"/>
                    <a:pt x="1270" y="8505"/>
                    <a:pt x="3812" y="10167"/>
                  </a:cubicBezTo>
                  <a:cubicBezTo>
                    <a:pt x="6353" y="11828"/>
                    <a:pt x="11435" y="14113"/>
                    <a:pt x="14188" y="15878"/>
                  </a:cubicBezTo>
                  <a:cubicBezTo>
                    <a:pt x="16941" y="17644"/>
                    <a:pt x="17365" y="18890"/>
                    <a:pt x="16729" y="19824"/>
                  </a:cubicBezTo>
                  <a:cubicBezTo>
                    <a:pt x="16094" y="20759"/>
                    <a:pt x="14400" y="21382"/>
                    <a:pt x="11435" y="20863"/>
                  </a:cubicBezTo>
                  <a:cubicBezTo>
                    <a:pt x="8471" y="20344"/>
                    <a:pt x="4235" y="18682"/>
                    <a:pt x="0" y="17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0461422" y="2199161"/>
              <a:ext cx="379532" cy="20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07" fill="norm" stroke="1" extrusionOk="0">
                  <a:moveTo>
                    <a:pt x="1071" y="6524"/>
                  </a:moveTo>
                  <a:cubicBezTo>
                    <a:pt x="1787" y="6260"/>
                    <a:pt x="2502" y="5997"/>
                    <a:pt x="3217" y="5734"/>
                  </a:cubicBezTo>
                  <a:cubicBezTo>
                    <a:pt x="3932" y="5470"/>
                    <a:pt x="4648" y="5207"/>
                    <a:pt x="5077" y="4153"/>
                  </a:cubicBezTo>
                  <a:cubicBezTo>
                    <a:pt x="5506" y="3099"/>
                    <a:pt x="5649" y="1255"/>
                    <a:pt x="5363" y="465"/>
                  </a:cubicBezTo>
                  <a:cubicBezTo>
                    <a:pt x="5077" y="-325"/>
                    <a:pt x="4361" y="-62"/>
                    <a:pt x="3360" y="1651"/>
                  </a:cubicBezTo>
                  <a:cubicBezTo>
                    <a:pt x="2359" y="3363"/>
                    <a:pt x="1071" y="6524"/>
                    <a:pt x="428" y="8895"/>
                  </a:cubicBezTo>
                  <a:cubicBezTo>
                    <a:pt x="-216" y="11265"/>
                    <a:pt x="-216" y="12846"/>
                    <a:pt x="1000" y="14558"/>
                  </a:cubicBezTo>
                  <a:cubicBezTo>
                    <a:pt x="2216" y="16270"/>
                    <a:pt x="4648" y="18114"/>
                    <a:pt x="6865" y="17587"/>
                  </a:cubicBezTo>
                  <a:cubicBezTo>
                    <a:pt x="9082" y="17060"/>
                    <a:pt x="11085" y="14163"/>
                    <a:pt x="12158" y="12055"/>
                  </a:cubicBezTo>
                  <a:cubicBezTo>
                    <a:pt x="13230" y="9948"/>
                    <a:pt x="13373" y="8631"/>
                    <a:pt x="13087" y="7709"/>
                  </a:cubicBezTo>
                  <a:cubicBezTo>
                    <a:pt x="12801" y="6787"/>
                    <a:pt x="12086" y="6260"/>
                    <a:pt x="11371" y="6392"/>
                  </a:cubicBezTo>
                  <a:cubicBezTo>
                    <a:pt x="10656" y="6524"/>
                    <a:pt x="9940" y="7314"/>
                    <a:pt x="9368" y="8368"/>
                  </a:cubicBezTo>
                  <a:cubicBezTo>
                    <a:pt x="8796" y="9421"/>
                    <a:pt x="8367" y="10738"/>
                    <a:pt x="8009" y="12055"/>
                  </a:cubicBezTo>
                  <a:cubicBezTo>
                    <a:pt x="7652" y="13373"/>
                    <a:pt x="7365" y="14690"/>
                    <a:pt x="7652" y="15480"/>
                  </a:cubicBezTo>
                  <a:cubicBezTo>
                    <a:pt x="7938" y="16270"/>
                    <a:pt x="8796" y="16534"/>
                    <a:pt x="9940" y="16402"/>
                  </a:cubicBezTo>
                  <a:cubicBezTo>
                    <a:pt x="11085" y="16270"/>
                    <a:pt x="12515" y="15743"/>
                    <a:pt x="14160" y="14426"/>
                  </a:cubicBezTo>
                  <a:cubicBezTo>
                    <a:pt x="15805" y="13109"/>
                    <a:pt x="17665" y="11002"/>
                    <a:pt x="18809" y="9421"/>
                  </a:cubicBezTo>
                  <a:cubicBezTo>
                    <a:pt x="19954" y="7841"/>
                    <a:pt x="20383" y="6787"/>
                    <a:pt x="20740" y="5207"/>
                  </a:cubicBezTo>
                  <a:cubicBezTo>
                    <a:pt x="21098" y="3626"/>
                    <a:pt x="21384" y="1519"/>
                    <a:pt x="21169" y="597"/>
                  </a:cubicBezTo>
                  <a:cubicBezTo>
                    <a:pt x="20955" y="-325"/>
                    <a:pt x="20240" y="-62"/>
                    <a:pt x="19667" y="597"/>
                  </a:cubicBezTo>
                  <a:cubicBezTo>
                    <a:pt x="19095" y="1255"/>
                    <a:pt x="18666" y="2309"/>
                    <a:pt x="18380" y="3495"/>
                  </a:cubicBezTo>
                  <a:cubicBezTo>
                    <a:pt x="18094" y="4680"/>
                    <a:pt x="17951" y="5997"/>
                    <a:pt x="18309" y="7841"/>
                  </a:cubicBezTo>
                  <a:cubicBezTo>
                    <a:pt x="18666" y="9685"/>
                    <a:pt x="19524" y="12055"/>
                    <a:pt x="20168" y="14295"/>
                  </a:cubicBezTo>
                  <a:cubicBezTo>
                    <a:pt x="20812" y="16534"/>
                    <a:pt x="21241" y="18641"/>
                    <a:pt x="20955" y="19826"/>
                  </a:cubicBezTo>
                  <a:cubicBezTo>
                    <a:pt x="20669" y="21012"/>
                    <a:pt x="19667" y="21275"/>
                    <a:pt x="18952" y="20748"/>
                  </a:cubicBezTo>
                  <a:cubicBezTo>
                    <a:pt x="18237" y="20221"/>
                    <a:pt x="17808" y="18904"/>
                    <a:pt x="17379" y="17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0891499" y="2207152"/>
              <a:ext cx="146683" cy="22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01" fill="norm" stroke="1" extrusionOk="0">
                  <a:moveTo>
                    <a:pt x="18014" y="3796"/>
                  </a:moveTo>
                  <a:cubicBezTo>
                    <a:pt x="18746" y="2582"/>
                    <a:pt x="19478" y="1369"/>
                    <a:pt x="18929" y="641"/>
                  </a:cubicBezTo>
                  <a:cubicBezTo>
                    <a:pt x="18380" y="-87"/>
                    <a:pt x="16550" y="-330"/>
                    <a:pt x="13987" y="641"/>
                  </a:cubicBezTo>
                  <a:cubicBezTo>
                    <a:pt x="11424" y="1612"/>
                    <a:pt x="8129" y="3796"/>
                    <a:pt x="5750" y="6587"/>
                  </a:cubicBezTo>
                  <a:cubicBezTo>
                    <a:pt x="3370" y="9378"/>
                    <a:pt x="1906" y="12776"/>
                    <a:pt x="990" y="15081"/>
                  </a:cubicBezTo>
                  <a:cubicBezTo>
                    <a:pt x="75" y="17387"/>
                    <a:pt x="-291" y="18600"/>
                    <a:pt x="258" y="19571"/>
                  </a:cubicBezTo>
                  <a:cubicBezTo>
                    <a:pt x="807" y="20542"/>
                    <a:pt x="2272" y="21270"/>
                    <a:pt x="4651" y="20906"/>
                  </a:cubicBezTo>
                  <a:cubicBezTo>
                    <a:pt x="7031" y="20542"/>
                    <a:pt x="10326" y="19086"/>
                    <a:pt x="13255" y="16659"/>
                  </a:cubicBezTo>
                  <a:cubicBezTo>
                    <a:pt x="16184" y="14232"/>
                    <a:pt x="18746" y="10834"/>
                    <a:pt x="20028" y="8528"/>
                  </a:cubicBezTo>
                  <a:cubicBezTo>
                    <a:pt x="21309" y="6223"/>
                    <a:pt x="21309" y="5009"/>
                    <a:pt x="20211" y="4281"/>
                  </a:cubicBezTo>
                  <a:cubicBezTo>
                    <a:pt x="19112" y="3553"/>
                    <a:pt x="16916" y="3310"/>
                    <a:pt x="14719" y="3917"/>
                  </a:cubicBezTo>
                  <a:cubicBezTo>
                    <a:pt x="12523" y="4524"/>
                    <a:pt x="10326" y="5980"/>
                    <a:pt x="8129" y="7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1064564" y="2254759"/>
              <a:ext cx="128472" cy="18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307" fill="norm" stroke="1" extrusionOk="0">
                  <a:moveTo>
                    <a:pt x="4771" y="2666"/>
                  </a:moveTo>
                  <a:cubicBezTo>
                    <a:pt x="4355" y="7400"/>
                    <a:pt x="3940" y="12134"/>
                    <a:pt x="3109" y="15241"/>
                  </a:cubicBezTo>
                  <a:cubicBezTo>
                    <a:pt x="2278" y="18348"/>
                    <a:pt x="1032" y="19828"/>
                    <a:pt x="409" y="19828"/>
                  </a:cubicBezTo>
                  <a:cubicBezTo>
                    <a:pt x="-214" y="19828"/>
                    <a:pt x="-214" y="18348"/>
                    <a:pt x="1032" y="15537"/>
                  </a:cubicBezTo>
                  <a:cubicBezTo>
                    <a:pt x="2278" y="12726"/>
                    <a:pt x="4771" y="8584"/>
                    <a:pt x="6848" y="5921"/>
                  </a:cubicBezTo>
                  <a:cubicBezTo>
                    <a:pt x="8924" y="3258"/>
                    <a:pt x="10586" y="2074"/>
                    <a:pt x="12663" y="1186"/>
                  </a:cubicBezTo>
                  <a:cubicBezTo>
                    <a:pt x="14740" y="299"/>
                    <a:pt x="17232" y="-293"/>
                    <a:pt x="18894" y="151"/>
                  </a:cubicBezTo>
                  <a:cubicBezTo>
                    <a:pt x="20555" y="595"/>
                    <a:pt x="21386" y="2074"/>
                    <a:pt x="20555" y="5773"/>
                  </a:cubicBezTo>
                  <a:cubicBezTo>
                    <a:pt x="19724" y="9471"/>
                    <a:pt x="17232" y="15389"/>
                    <a:pt x="1474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1257017" y="2283984"/>
              <a:ext cx="243243" cy="13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23" fill="norm" stroke="1" extrusionOk="0">
                  <a:moveTo>
                    <a:pt x="10615" y="8630"/>
                  </a:moveTo>
                  <a:cubicBezTo>
                    <a:pt x="11065" y="6630"/>
                    <a:pt x="11515" y="4630"/>
                    <a:pt x="11290" y="3030"/>
                  </a:cubicBezTo>
                  <a:cubicBezTo>
                    <a:pt x="11065" y="1430"/>
                    <a:pt x="10165" y="230"/>
                    <a:pt x="9153" y="30"/>
                  </a:cubicBezTo>
                  <a:cubicBezTo>
                    <a:pt x="8140" y="-170"/>
                    <a:pt x="7015" y="630"/>
                    <a:pt x="5440" y="2630"/>
                  </a:cubicBezTo>
                  <a:cubicBezTo>
                    <a:pt x="3865" y="4630"/>
                    <a:pt x="1840" y="7830"/>
                    <a:pt x="827" y="11030"/>
                  </a:cubicBezTo>
                  <a:cubicBezTo>
                    <a:pt x="-185" y="14230"/>
                    <a:pt x="-185" y="17430"/>
                    <a:pt x="377" y="19230"/>
                  </a:cubicBezTo>
                  <a:cubicBezTo>
                    <a:pt x="940" y="21030"/>
                    <a:pt x="2065" y="21430"/>
                    <a:pt x="3640" y="20630"/>
                  </a:cubicBezTo>
                  <a:cubicBezTo>
                    <a:pt x="5215" y="19830"/>
                    <a:pt x="7240" y="17830"/>
                    <a:pt x="8703" y="15630"/>
                  </a:cubicBezTo>
                  <a:cubicBezTo>
                    <a:pt x="10165" y="13430"/>
                    <a:pt x="11065" y="11030"/>
                    <a:pt x="11290" y="10830"/>
                  </a:cubicBezTo>
                  <a:cubicBezTo>
                    <a:pt x="11515" y="10630"/>
                    <a:pt x="11065" y="12630"/>
                    <a:pt x="10953" y="14630"/>
                  </a:cubicBezTo>
                  <a:cubicBezTo>
                    <a:pt x="10840" y="16630"/>
                    <a:pt x="11065" y="18630"/>
                    <a:pt x="11740" y="19630"/>
                  </a:cubicBezTo>
                  <a:cubicBezTo>
                    <a:pt x="12415" y="20630"/>
                    <a:pt x="13540" y="20630"/>
                    <a:pt x="15228" y="18430"/>
                  </a:cubicBezTo>
                  <a:cubicBezTo>
                    <a:pt x="16915" y="16230"/>
                    <a:pt x="19165" y="11830"/>
                    <a:pt x="21415" y="7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1492592" y="2109114"/>
              <a:ext cx="7666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566"/>
                    <a:pt x="11520" y="9132"/>
                    <a:pt x="7920" y="12732"/>
                  </a:cubicBezTo>
                  <a:cubicBezTo>
                    <a:pt x="4320" y="16332"/>
                    <a:pt x="216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1584594" y="2316119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1630596" y="2193450"/>
              <a:ext cx="38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3600" y="60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1699571" y="2109114"/>
              <a:ext cx="217649" cy="5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55" fill="norm" stroke="1" extrusionOk="0">
                  <a:moveTo>
                    <a:pt x="10430" y="0"/>
                  </a:moveTo>
                  <a:cubicBezTo>
                    <a:pt x="7451" y="2839"/>
                    <a:pt x="4471" y="5679"/>
                    <a:pt x="2733" y="7656"/>
                  </a:cubicBezTo>
                  <a:cubicBezTo>
                    <a:pt x="995" y="9634"/>
                    <a:pt x="499" y="10749"/>
                    <a:pt x="375" y="11561"/>
                  </a:cubicBezTo>
                  <a:cubicBezTo>
                    <a:pt x="251" y="12372"/>
                    <a:pt x="499" y="12879"/>
                    <a:pt x="1244" y="13183"/>
                  </a:cubicBezTo>
                  <a:cubicBezTo>
                    <a:pt x="1988" y="13487"/>
                    <a:pt x="3230" y="13589"/>
                    <a:pt x="4099" y="13386"/>
                  </a:cubicBezTo>
                  <a:cubicBezTo>
                    <a:pt x="4968" y="13183"/>
                    <a:pt x="5464" y="12676"/>
                    <a:pt x="5340" y="11611"/>
                  </a:cubicBezTo>
                  <a:cubicBezTo>
                    <a:pt x="5216" y="10546"/>
                    <a:pt x="4471" y="8924"/>
                    <a:pt x="3602" y="7859"/>
                  </a:cubicBezTo>
                  <a:cubicBezTo>
                    <a:pt x="2733" y="6794"/>
                    <a:pt x="1740" y="6287"/>
                    <a:pt x="995" y="6287"/>
                  </a:cubicBezTo>
                  <a:cubicBezTo>
                    <a:pt x="251" y="6287"/>
                    <a:pt x="-246" y="6794"/>
                    <a:pt x="126" y="7149"/>
                  </a:cubicBezTo>
                  <a:cubicBezTo>
                    <a:pt x="499" y="7504"/>
                    <a:pt x="1740" y="7707"/>
                    <a:pt x="4223" y="7859"/>
                  </a:cubicBezTo>
                  <a:cubicBezTo>
                    <a:pt x="6706" y="8011"/>
                    <a:pt x="10430" y="8113"/>
                    <a:pt x="12913" y="8214"/>
                  </a:cubicBezTo>
                  <a:cubicBezTo>
                    <a:pt x="15395" y="8315"/>
                    <a:pt x="16637" y="8417"/>
                    <a:pt x="17878" y="8366"/>
                  </a:cubicBezTo>
                  <a:cubicBezTo>
                    <a:pt x="19120" y="8315"/>
                    <a:pt x="20361" y="8113"/>
                    <a:pt x="20857" y="8265"/>
                  </a:cubicBezTo>
                  <a:cubicBezTo>
                    <a:pt x="21354" y="8417"/>
                    <a:pt x="21106" y="8924"/>
                    <a:pt x="20857" y="10546"/>
                  </a:cubicBezTo>
                  <a:cubicBezTo>
                    <a:pt x="20609" y="12169"/>
                    <a:pt x="20361" y="14907"/>
                    <a:pt x="20237" y="16580"/>
                  </a:cubicBezTo>
                  <a:cubicBezTo>
                    <a:pt x="20113" y="18254"/>
                    <a:pt x="20113" y="18862"/>
                    <a:pt x="20113" y="19420"/>
                  </a:cubicBezTo>
                  <a:cubicBezTo>
                    <a:pt x="20113" y="19977"/>
                    <a:pt x="20113" y="20485"/>
                    <a:pt x="19616" y="20890"/>
                  </a:cubicBezTo>
                  <a:cubicBezTo>
                    <a:pt x="19120" y="21296"/>
                    <a:pt x="18126" y="21600"/>
                    <a:pt x="17133" y="21549"/>
                  </a:cubicBezTo>
                  <a:cubicBezTo>
                    <a:pt x="16140" y="21499"/>
                    <a:pt x="15147" y="21093"/>
                    <a:pt x="14402" y="20079"/>
                  </a:cubicBezTo>
                  <a:cubicBezTo>
                    <a:pt x="13657" y="19065"/>
                    <a:pt x="13161" y="17442"/>
                    <a:pt x="12664" y="1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2182608" y="2383644"/>
              <a:ext cx="13033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82" y="11040"/>
                    <a:pt x="10165" y="1783"/>
                    <a:pt x="13765" y="240"/>
                  </a:cubicBezTo>
                  <a:cubicBezTo>
                    <a:pt x="17365" y="-1303"/>
                    <a:pt x="1948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2174941" y="2438789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2470997" y="2159743"/>
              <a:ext cx="189890" cy="28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45" fill="norm" stroke="1" extrusionOk="0">
                  <a:moveTo>
                    <a:pt x="328" y="3095"/>
                  </a:moveTo>
                  <a:cubicBezTo>
                    <a:pt x="44" y="2139"/>
                    <a:pt x="-240" y="1183"/>
                    <a:pt x="328" y="610"/>
                  </a:cubicBezTo>
                  <a:cubicBezTo>
                    <a:pt x="897" y="36"/>
                    <a:pt x="2318" y="-155"/>
                    <a:pt x="5586" y="132"/>
                  </a:cubicBezTo>
                  <a:cubicBezTo>
                    <a:pt x="8855" y="418"/>
                    <a:pt x="13971" y="1183"/>
                    <a:pt x="17097" y="2043"/>
                  </a:cubicBezTo>
                  <a:cubicBezTo>
                    <a:pt x="20223" y="2903"/>
                    <a:pt x="21360" y="3859"/>
                    <a:pt x="21076" y="5197"/>
                  </a:cubicBezTo>
                  <a:cubicBezTo>
                    <a:pt x="20792" y="6535"/>
                    <a:pt x="19086" y="8256"/>
                    <a:pt x="16102" y="10167"/>
                  </a:cubicBezTo>
                  <a:cubicBezTo>
                    <a:pt x="13118" y="12079"/>
                    <a:pt x="8855" y="14181"/>
                    <a:pt x="6581" y="15710"/>
                  </a:cubicBezTo>
                  <a:cubicBezTo>
                    <a:pt x="4307" y="17240"/>
                    <a:pt x="4023" y="18195"/>
                    <a:pt x="4307" y="19056"/>
                  </a:cubicBezTo>
                  <a:cubicBezTo>
                    <a:pt x="4592" y="19916"/>
                    <a:pt x="5444" y="20680"/>
                    <a:pt x="6297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2504615" y="2661127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356970" y="2131792"/>
              <a:ext cx="5837082" cy="145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14" fill="norm" stroke="1" extrusionOk="0">
                  <a:moveTo>
                    <a:pt x="29" y="11601"/>
                  </a:moveTo>
                  <a:cubicBezTo>
                    <a:pt x="10" y="11222"/>
                    <a:pt x="-9" y="10843"/>
                    <a:pt x="5" y="10236"/>
                  </a:cubicBezTo>
                  <a:cubicBezTo>
                    <a:pt x="19" y="9630"/>
                    <a:pt x="67" y="8796"/>
                    <a:pt x="133" y="7887"/>
                  </a:cubicBezTo>
                  <a:cubicBezTo>
                    <a:pt x="199" y="6978"/>
                    <a:pt x="284" y="5992"/>
                    <a:pt x="383" y="5196"/>
                  </a:cubicBezTo>
                  <a:cubicBezTo>
                    <a:pt x="483" y="4401"/>
                    <a:pt x="596" y="3794"/>
                    <a:pt x="719" y="3340"/>
                  </a:cubicBezTo>
                  <a:cubicBezTo>
                    <a:pt x="842" y="2885"/>
                    <a:pt x="974" y="2582"/>
                    <a:pt x="1149" y="2373"/>
                  </a:cubicBezTo>
                  <a:cubicBezTo>
                    <a:pt x="1324" y="2165"/>
                    <a:pt x="1541" y="2051"/>
                    <a:pt x="1749" y="1994"/>
                  </a:cubicBezTo>
                  <a:cubicBezTo>
                    <a:pt x="1957" y="1938"/>
                    <a:pt x="2156" y="1938"/>
                    <a:pt x="2335" y="2089"/>
                  </a:cubicBezTo>
                  <a:cubicBezTo>
                    <a:pt x="2515" y="2241"/>
                    <a:pt x="2676" y="2544"/>
                    <a:pt x="2822" y="2961"/>
                  </a:cubicBezTo>
                  <a:cubicBezTo>
                    <a:pt x="2969" y="3378"/>
                    <a:pt x="3101" y="3908"/>
                    <a:pt x="3238" y="4609"/>
                  </a:cubicBezTo>
                  <a:cubicBezTo>
                    <a:pt x="3375" y="5310"/>
                    <a:pt x="3517" y="6182"/>
                    <a:pt x="3621" y="7034"/>
                  </a:cubicBezTo>
                  <a:cubicBezTo>
                    <a:pt x="3725" y="7887"/>
                    <a:pt x="3791" y="8721"/>
                    <a:pt x="3838" y="9592"/>
                  </a:cubicBezTo>
                  <a:cubicBezTo>
                    <a:pt x="3886" y="10464"/>
                    <a:pt x="3914" y="11373"/>
                    <a:pt x="3938" y="12226"/>
                  </a:cubicBezTo>
                  <a:cubicBezTo>
                    <a:pt x="3961" y="13079"/>
                    <a:pt x="3980" y="13874"/>
                    <a:pt x="4056" y="14898"/>
                  </a:cubicBezTo>
                  <a:cubicBezTo>
                    <a:pt x="4131" y="15921"/>
                    <a:pt x="4264" y="17171"/>
                    <a:pt x="4406" y="18100"/>
                  </a:cubicBezTo>
                  <a:cubicBezTo>
                    <a:pt x="4547" y="19028"/>
                    <a:pt x="4699" y="19634"/>
                    <a:pt x="4892" y="20146"/>
                  </a:cubicBezTo>
                  <a:cubicBezTo>
                    <a:pt x="5086" y="20658"/>
                    <a:pt x="5322" y="21074"/>
                    <a:pt x="5545" y="21302"/>
                  </a:cubicBezTo>
                  <a:cubicBezTo>
                    <a:pt x="5767" y="21529"/>
                    <a:pt x="5975" y="21567"/>
                    <a:pt x="6154" y="21415"/>
                  </a:cubicBezTo>
                  <a:cubicBezTo>
                    <a:pt x="6334" y="21264"/>
                    <a:pt x="6485" y="20923"/>
                    <a:pt x="6613" y="20373"/>
                  </a:cubicBezTo>
                  <a:cubicBezTo>
                    <a:pt x="6740" y="19824"/>
                    <a:pt x="6844" y="19066"/>
                    <a:pt x="6958" y="18194"/>
                  </a:cubicBezTo>
                  <a:cubicBezTo>
                    <a:pt x="7071" y="17323"/>
                    <a:pt x="7194" y="16338"/>
                    <a:pt x="7312" y="15314"/>
                  </a:cubicBezTo>
                  <a:cubicBezTo>
                    <a:pt x="7430" y="14291"/>
                    <a:pt x="7544" y="13230"/>
                    <a:pt x="7624" y="12188"/>
                  </a:cubicBezTo>
                  <a:cubicBezTo>
                    <a:pt x="7705" y="11146"/>
                    <a:pt x="7752" y="10123"/>
                    <a:pt x="7790" y="9251"/>
                  </a:cubicBezTo>
                  <a:cubicBezTo>
                    <a:pt x="7827" y="8380"/>
                    <a:pt x="7856" y="7660"/>
                    <a:pt x="7889" y="6864"/>
                  </a:cubicBezTo>
                  <a:cubicBezTo>
                    <a:pt x="7922" y="6068"/>
                    <a:pt x="7960" y="5196"/>
                    <a:pt x="8026" y="4363"/>
                  </a:cubicBezTo>
                  <a:cubicBezTo>
                    <a:pt x="8092" y="3529"/>
                    <a:pt x="8187" y="2733"/>
                    <a:pt x="8281" y="2241"/>
                  </a:cubicBezTo>
                  <a:cubicBezTo>
                    <a:pt x="8376" y="1748"/>
                    <a:pt x="8470" y="1559"/>
                    <a:pt x="8565" y="1407"/>
                  </a:cubicBezTo>
                  <a:cubicBezTo>
                    <a:pt x="8659" y="1255"/>
                    <a:pt x="8754" y="1142"/>
                    <a:pt x="8886" y="1104"/>
                  </a:cubicBezTo>
                  <a:cubicBezTo>
                    <a:pt x="9019" y="1066"/>
                    <a:pt x="9189" y="1104"/>
                    <a:pt x="9368" y="1293"/>
                  </a:cubicBezTo>
                  <a:cubicBezTo>
                    <a:pt x="9548" y="1483"/>
                    <a:pt x="9737" y="1824"/>
                    <a:pt x="9912" y="2335"/>
                  </a:cubicBezTo>
                  <a:cubicBezTo>
                    <a:pt x="10087" y="2847"/>
                    <a:pt x="10247" y="3529"/>
                    <a:pt x="10375" y="4287"/>
                  </a:cubicBezTo>
                  <a:cubicBezTo>
                    <a:pt x="10503" y="5045"/>
                    <a:pt x="10597" y="5879"/>
                    <a:pt x="10692" y="6845"/>
                  </a:cubicBezTo>
                  <a:cubicBezTo>
                    <a:pt x="10786" y="7811"/>
                    <a:pt x="10881" y="8910"/>
                    <a:pt x="10942" y="9858"/>
                  </a:cubicBezTo>
                  <a:cubicBezTo>
                    <a:pt x="11004" y="10805"/>
                    <a:pt x="11032" y="11601"/>
                    <a:pt x="11070" y="12548"/>
                  </a:cubicBezTo>
                  <a:cubicBezTo>
                    <a:pt x="11108" y="13495"/>
                    <a:pt x="11155" y="14594"/>
                    <a:pt x="11212" y="15561"/>
                  </a:cubicBezTo>
                  <a:cubicBezTo>
                    <a:pt x="11268" y="16527"/>
                    <a:pt x="11335" y="17361"/>
                    <a:pt x="11434" y="17986"/>
                  </a:cubicBezTo>
                  <a:cubicBezTo>
                    <a:pt x="11533" y="18611"/>
                    <a:pt x="11665" y="19028"/>
                    <a:pt x="11836" y="19331"/>
                  </a:cubicBezTo>
                  <a:cubicBezTo>
                    <a:pt x="12006" y="19634"/>
                    <a:pt x="12214" y="19824"/>
                    <a:pt x="12407" y="19900"/>
                  </a:cubicBezTo>
                  <a:cubicBezTo>
                    <a:pt x="12601" y="19975"/>
                    <a:pt x="12781" y="19938"/>
                    <a:pt x="12942" y="19767"/>
                  </a:cubicBezTo>
                  <a:cubicBezTo>
                    <a:pt x="13102" y="19596"/>
                    <a:pt x="13244" y="19293"/>
                    <a:pt x="13367" y="18725"/>
                  </a:cubicBezTo>
                  <a:cubicBezTo>
                    <a:pt x="13490" y="18156"/>
                    <a:pt x="13594" y="17323"/>
                    <a:pt x="13674" y="16338"/>
                  </a:cubicBezTo>
                  <a:cubicBezTo>
                    <a:pt x="13755" y="15352"/>
                    <a:pt x="13811" y="14215"/>
                    <a:pt x="13854" y="13173"/>
                  </a:cubicBezTo>
                  <a:cubicBezTo>
                    <a:pt x="13896" y="12131"/>
                    <a:pt x="13925" y="11184"/>
                    <a:pt x="13972" y="10142"/>
                  </a:cubicBezTo>
                  <a:cubicBezTo>
                    <a:pt x="14019" y="9100"/>
                    <a:pt x="14085" y="7963"/>
                    <a:pt x="14156" y="6902"/>
                  </a:cubicBezTo>
                  <a:cubicBezTo>
                    <a:pt x="14227" y="5841"/>
                    <a:pt x="14303" y="4855"/>
                    <a:pt x="14407" y="4003"/>
                  </a:cubicBezTo>
                  <a:cubicBezTo>
                    <a:pt x="14511" y="3150"/>
                    <a:pt x="14643" y="2430"/>
                    <a:pt x="14785" y="1843"/>
                  </a:cubicBezTo>
                  <a:cubicBezTo>
                    <a:pt x="14927" y="1255"/>
                    <a:pt x="15078" y="801"/>
                    <a:pt x="15267" y="479"/>
                  </a:cubicBezTo>
                  <a:cubicBezTo>
                    <a:pt x="15456" y="156"/>
                    <a:pt x="15683" y="-33"/>
                    <a:pt x="15891" y="5"/>
                  </a:cubicBezTo>
                  <a:cubicBezTo>
                    <a:pt x="16099" y="43"/>
                    <a:pt x="16288" y="308"/>
                    <a:pt x="16472" y="763"/>
                  </a:cubicBezTo>
                  <a:cubicBezTo>
                    <a:pt x="16657" y="1218"/>
                    <a:pt x="16836" y="1862"/>
                    <a:pt x="16983" y="2601"/>
                  </a:cubicBezTo>
                  <a:cubicBezTo>
                    <a:pt x="17129" y="3340"/>
                    <a:pt x="17243" y="4173"/>
                    <a:pt x="17342" y="5026"/>
                  </a:cubicBezTo>
                  <a:cubicBezTo>
                    <a:pt x="17441" y="5879"/>
                    <a:pt x="17526" y="6750"/>
                    <a:pt x="17588" y="7622"/>
                  </a:cubicBezTo>
                  <a:cubicBezTo>
                    <a:pt x="17649" y="8493"/>
                    <a:pt x="17687" y="9365"/>
                    <a:pt x="17711" y="10180"/>
                  </a:cubicBezTo>
                  <a:cubicBezTo>
                    <a:pt x="17734" y="10994"/>
                    <a:pt x="17744" y="11752"/>
                    <a:pt x="17739" y="12510"/>
                  </a:cubicBezTo>
                  <a:cubicBezTo>
                    <a:pt x="17734" y="13268"/>
                    <a:pt x="17715" y="14026"/>
                    <a:pt x="17715" y="14841"/>
                  </a:cubicBezTo>
                  <a:cubicBezTo>
                    <a:pt x="17715" y="15655"/>
                    <a:pt x="17734" y="16527"/>
                    <a:pt x="17791" y="17323"/>
                  </a:cubicBezTo>
                  <a:cubicBezTo>
                    <a:pt x="17848" y="18119"/>
                    <a:pt x="17942" y="18839"/>
                    <a:pt x="18060" y="19407"/>
                  </a:cubicBezTo>
                  <a:cubicBezTo>
                    <a:pt x="18178" y="19975"/>
                    <a:pt x="18320" y="20392"/>
                    <a:pt x="18500" y="20733"/>
                  </a:cubicBezTo>
                  <a:cubicBezTo>
                    <a:pt x="18679" y="21074"/>
                    <a:pt x="18897" y="21340"/>
                    <a:pt x="19081" y="21453"/>
                  </a:cubicBezTo>
                  <a:cubicBezTo>
                    <a:pt x="19266" y="21567"/>
                    <a:pt x="19417" y="21529"/>
                    <a:pt x="19592" y="21283"/>
                  </a:cubicBezTo>
                  <a:cubicBezTo>
                    <a:pt x="19767" y="21036"/>
                    <a:pt x="19965" y="20582"/>
                    <a:pt x="20135" y="20127"/>
                  </a:cubicBezTo>
                  <a:cubicBezTo>
                    <a:pt x="20305" y="19672"/>
                    <a:pt x="20447" y="19218"/>
                    <a:pt x="20589" y="18611"/>
                  </a:cubicBezTo>
                  <a:cubicBezTo>
                    <a:pt x="20731" y="18005"/>
                    <a:pt x="20873" y="17247"/>
                    <a:pt x="21000" y="16451"/>
                  </a:cubicBezTo>
                  <a:cubicBezTo>
                    <a:pt x="21128" y="15655"/>
                    <a:pt x="21241" y="14822"/>
                    <a:pt x="21331" y="14026"/>
                  </a:cubicBezTo>
                  <a:cubicBezTo>
                    <a:pt x="21421" y="13230"/>
                    <a:pt x="21487" y="12472"/>
                    <a:pt x="21530" y="11714"/>
                  </a:cubicBezTo>
                  <a:cubicBezTo>
                    <a:pt x="21572" y="10956"/>
                    <a:pt x="21591" y="10199"/>
                    <a:pt x="21591" y="9479"/>
                  </a:cubicBezTo>
                  <a:cubicBezTo>
                    <a:pt x="21591" y="8759"/>
                    <a:pt x="21572" y="8076"/>
                    <a:pt x="21539" y="7584"/>
                  </a:cubicBezTo>
                  <a:cubicBezTo>
                    <a:pt x="21506" y="7091"/>
                    <a:pt x="21459" y="6788"/>
                    <a:pt x="21411" y="6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8376206" y="2701747"/>
              <a:ext cx="309104" cy="34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95" fill="norm" stroke="1" extrusionOk="0">
                  <a:moveTo>
                    <a:pt x="784" y="2717"/>
                  </a:moveTo>
                  <a:cubicBezTo>
                    <a:pt x="607" y="1446"/>
                    <a:pt x="430" y="176"/>
                    <a:pt x="342" y="17"/>
                  </a:cubicBezTo>
                  <a:cubicBezTo>
                    <a:pt x="253" y="-142"/>
                    <a:pt x="253" y="811"/>
                    <a:pt x="165" y="3670"/>
                  </a:cubicBezTo>
                  <a:cubicBezTo>
                    <a:pt x="76" y="6529"/>
                    <a:pt x="-101" y="11293"/>
                    <a:pt x="76" y="14470"/>
                  </a:cubicBezTo>
                  <a:cubicBezTo>
                    <a:pt x="253" y="17646"/>
                    <a:pt x="784" y="19234"/>
                    <a:pt x="1492" y="20187"/>
                  </a:cubicBezTo>
                  <a:cubicBezTo>
                    <a:pt x="2201" y="21140"/>
                    <a:pt x="3086" y="21458"/>
                    <a:pt x="3883" y="21220"/>
                  </a:cubicBezTo>
                  <a:cubicBezTo>
                    <a:pt x="4679" y="20982"/>
                    <a:pt x="5388" y="20187"/>
                    <a:pt x="6184" y="18599"/>
                  </a:cubicBezTo>
                  <a:cubicBezTo>
                    <a:pt x="6981" y="17011"/>
                    <a:pt x="7866" y="14629"/>
                    <a:pt x="8574" y="13040"/>
                  </a:cubicBezTo>
                  <a:cubicBezTo>
                    <a:pt x="9283" y="11452"/>
                    <a:pt x="9814" y="10658"/>
                    <a:pt x="10079" y="10658"/>
                  </a:cubicBezTo>
                  <a:cubicBezTo>
                    <a:pt x="10345" y="10658"/>
                    <a:pt x="10345" y="11452"/>
                    <a:pt x="10345" y="12723"/>
                  </a:cubicBezTo>
                  <a:cubicBezTo>
                    <a:pt x="10345" y="13993"/>
                    <a:pt x="10345" y="15740"/>
                    <a:pt x="10522" y="17011"/>
                  </a:cubicBezTo>
                  <a:cubicBezTo>
                    <a:pt x="10699" y="18282"/>
                    <a:pt x="11053" y="19076"/>
                    <a:pt x="11673" y="19632"/>
                  </a:cubicBezTo>
                  <a:cubicBezTo>
                    <a:pt x="12292" y="20187"/>
                    <a:pt x="13178" y="20505"/>
                    <a:pt x="13974" y="20267"/>
                  </a:cubicBezTo>
                  <a:cubicBezTo>
                    <a:pt x="14771" y="20029"/>
                    <a:pt x="15479" y="19234"/>
                    <a:pt x="16719" y="16455"/>
                  </a:cubicBezTo>
                  <a:cubicBezTo>
                    <a:pt x="17958" y="13676"/>
                    <a:pt x="19729" y="8911"/>
                    <a:pt x="20614" y="5814"/>
                  </a:cubicBezTo>
                  <a:cubicBezTo>
                    <a:pt x="21499" y="2717"/>
                    <a:pt x="21499" y="1287"/>
                    <a:pt x="21322" y="1208"/>
                  </a:cubicBezTo>
                  <a:cubicBezTo>
                    <a:pt x="21145" y="1129"/>
                    <a:pt x="20791" y="2399"/>
                    <a:pt x="20437" y="3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645475" y="2730128"/>
              <a:ext cx="332394" cy="32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5" fill="norm" stroke="1" extrusionOk="0">
                  <a:moveTo>
                    <a:pt x="4628" y="13669"/>
                  </a:moveTo>
                  <a:cubicBezTo>
                    <a:pt x="3803" y="13669"/>
                    <a:pt x="2979" y="13669"/>
                    <a:pt x="2237" y="14512"/>
                  </a:cubicBezTo>
                  <a:cubicBezTo>
                    <a:pt x="1495" y="15356"/>
                    <a:pt x="835" y="17044"/>
                    <a:pt x="423" y="18309"/>
                  </a:cubicBezTo>
                  <a:cubicBezTo>
                    <a:pt x="11" y="19575"/>
                    <a:pt x="-154" y="20419"/>
                    <a:pt x="176" y="20925"/>
                  </a:cubicBezTo>
                  <a:cubicBezTo>
                    <a:pt x="506" y="21431"/>
                    <a:pt x="1330" y="21600"/>
                    <a:pt x="2072" y="21431"/>
                  </a:cubicBezTo>
                  <a:cubicBezTo>
                    <a:pt x="2814" y="21263"/>
                    <a:pt x="3473" y="20756"/>
                    <a:pt x="4215" y="19744"/>
                  </a:cubicBezTo>
                  <a:cubicBezTo>
                    <a:pt x="4957" y="18731"/>
                    <a:pt x="5782" y="17213"/>
                    <a:pt x="5947" y="16031"/>
                  </a:cubicBezTo>
                  <a:cubicBezTo>
                    <a:pt x="6112" y="14850"/>
                    <a:pt x="5617" y="14006"/>
                    <a:pt x="5122" y="13078"/>
                  </a:cubicBezTo>
                  <a:cubicBezTo>
                    <a:pt x="4628" y="12150"/>
                    <a:pt x="4133" y="11137"/>
                    <a:pt x="4298" y="10462"/>
                  </a:cubicBezTo>
                  <a:cubicBezTo>
                    <a:pt x="4463" y="9787"/>
                    <a:pt x="5287" y="9450"/>
                    <a:pt x="6606" y="9534"/>
                  </a:cubicBezTo>
                  <a:cubicBezTo>
                    <a:pt x="7925" y="9619"/>
                    <a:pt x="9739" y="10125"/>
                    <a:pt x="11058" y="11222"/>
                  </a:cubicBezTo>
                  <a:cubicBezTo>
                    <a:pt x="12377" y="12319"/>
                    <a:pt x="13202" y="14006"/>
                    <a:pt x="13696" y="15609"/>
                  </a:cubicBezTo>
                  <a:cubicBezTo>
                    <a:pt x="14191" y="17213"/>
                    <a:pt x="14356" y="18731"/>
                    <a:pt x="14026" y="19659"/>
                  </a:cubicBezTo>
                  <a:cubicBezTo>
                    <a:pt x="13696" y="20587"/>
                    <a:pt x="12872" y="20925"/>
                    <a:pt x="12212" y="20503"/>
                  </a:cubicBezTo>
                  <a:cubicBezTo>
                    <a:pt x="11553" y="20081"/>
                    <a:pt x="11058" y="18900"/>
                    <a:pt x="11058" y="16875"/>
                  </a:cubicBezTo>
                  <a:cubicBezTo>
                    <a:pt x="11058" y="14850"/>
                    <a:pt x="11553" y="11981"/>
                    <a:pt x="12625" y="9366"/>
                  </a:cubicBezTo>
                  <a:cubicBezTo>
                    <a:pt x="13696" y="6750"/>
                    <a:pt x="15345" y="4388"/>
                    <a:pt x="16664" y="2700"/>
                  </a:cubicBezTo>
                  <a:cubicBezTo>
                    <a:pt x="17983" y="1013"/>
                    <a:pt x="18973" y="0"/>
                    <a:pt x="19467" y="0"/>
                  </a:cubicBezTo>
                  <a:cubicBezTo>
                    <a:pt x="19962" y="0"/>
                    <a:pt x="19962" y="1013"/>
                    <a:pt x="19715" y="3797"/>
                  </a:cubicBezTo>
                  <a:cubicBezTo>
                    <a:pt x="19467" y="6581"/>
                    <a:pt x="18973" y="11138"/>
                    <a:pt x="18725" y="14175"/>
                  </a:cubicBezTo>
                  <a:cubicBezTo>
                    <a:pt x="18478" y="17213"/>
                    <a:pt x="18478" y="18731"/>
                    <a:pt x="18643" y="18984"/>
                  </a:cubicBezTo>
                  <a:cubicBezTo>
                    <a:pt x="18808" y="19238"/>
                    <a:pt x="19138" y="18225"/>
                    <a:pt x="19632" y="16875"/>
                  </a:cubicBezTo>
                  <a:cubicBezTo>
                    <a:pt x="20127" y="15525"/>
                    <a:pt x="20786" y="13837"/>
                    <a:pt x="21446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948340" y="2845131"/>
              <a:ext cx="215570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5162" y="0"/>
                  </a:moveTo>
                  <a:cubicBezTo>
                    <a:pt x="3907" y="327"/>
                    <a:pt x="2651" y="655"/>
                    <a:pt x="1646" y="1964"/>
                  </a:cubicBezTo>
                  <a:cubicBezTo>
                    <a:pt x="642" y="3273"/>
                    <a:pt x="-112" y="5564"/>
                    <a:pt x="14" y="8345"/>
                  </a:cubicBezTo>
                  <a:cubicBezTo>
                    <a:pt x="139" y="11127"/>
                    <a:pt x="1144" y="14400"/>
                    <a:pt x="2902" y="15545"/>
                  </a:cubicBezTo>
                  <a:cubicBezTo>
                    <a:pt x="4660" y="16691"/>
                    <a:pt x="7172" y="15709"/>
                    <a:pt x="9432" y="13909"/>
                  </a:cubicBezTo>
                  <a:cubicBezTo>
                    <a:pt x="11693" y="12109"/>
                    <a:pt x="13702" y="9491"/>
                    <a:pt x="14958" y="7364"/>
                  </a:cubicBezTo>
                  <a:cubicBezTo>
                    <a:pt x="16214" y="5236"/>
                    <a:pt x="16716" y="3600"/>
                    <a:pt x="16339" y="2618"/>
                  </a:cubicBezTo>
                  <a:cubicBezTo>
                    <a:pt x="15962" y="1636"/>
                    <a:pt x="14707" y="1309"/>
                    <a:pt x="13576" y="1636"/>
                  </a:cubicBezTo>
                  <a:cubicBezTo>
                    <a:pt x="12446" y="1964"/>
                    <a:pt x="11442" y="2945"/>
                    <a:pt x="11442" y="4091"/>
                  </a:cubicBezTo>
                  <a:cubicBezTo>
                    <a:pt x="11442" y="5236"/>
                    <a:pt x="12446" y="6545"/>
                    <a:pt x="14204" y="8509"/>
                  </a:cubicBezTo>
                  <a:cubicBezTo>
                    <a:pt x="15962" y="10473"/>
                    <a:pt x="18474" y="13091"/>
                    <a:pt x="19855" y="15218"/>
                  </a:cubicBezTo>
                  <a:cubicBezTo>
                    <a:pt x="21237" y="17345"/>
                    <a:pt x="21488" y="18982"/>
                    <a:pt x="20860" y="19964"/>
                  </a:cubicBezTo>
                  <a:cubicBezTo>
                    <a:pt x="20232" y="20945"/>
                    <a:pt x="18725" y="21273"/>
                    <a:pt x="17218" y="21436"/>
                  </a:cubicBezTo>
                  <a:cubicBezTo>
                    <a:pt x="15711" y="21600"/>
                    <a:pt x="14204" y="21600"/>
                    <a:pt x="126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625992" y="2845131"/>
              <a:ext cx="189973" cy="20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007" fill="norm" stroke="1" extrusionOk="0">
                  <a:moveTo>
                    <a:pt x="2101" y="0"/>
                  </a:moveTo>
                  <a:cubicBezTo>
                    <a:pt x="1248" y="5532"/>
                    <a:pt x="395" y="11063"/>
                    <a:pt x="111" y="14488"/>
                  </a:cubicBezTo>
                  <a:cubicBezTo>
                    <a:pt x="-173" y="17912"/>
                    <a:pt x="111" y="19229"/>
                    <a:pt x="680" y="19361"/>
                  </a:cubicBezTo>
                  <a:cubicBezTo>
                    <a:pt x="1248" y="19493"/>
                    <a:pt x="2101" y="18439"/>
                    <a:pt x="3238" y="17912"/>
                  </a:cubicBezTo>
                  <a:cubicBezTo>
                    <a:pt x="4374" y="17385"/>
                    <a:pt x="5795" y="17385"/>
                    <a:pt x="6932" y="17912"/>
                  </a:cubicBezTo>
                  <a:cubicBezTo>
                    <a:pt x="8069" y="18439"/>
                    <a:pt x="8922" y="19493"/>
                    <a:pt x="10201" y="20283"/>
                  </a:cubicBezTo>
                  <a:cubicBezTo>
                    <a:pt x="11480" y="21073"/>
                    <a:pt x="13185" y="21600"/>
                    <a:pt x="15174" y="19756"/>
                  </a:cubicBezTo>
                  <a:cubicBezTo>
                    <a:pt x="17164" y="17912"/>
                    <a:pt x="19438" y="13698"/>
                    <a:pt x="20432" y="10800"/>
                  </a:cubicBezTo>
                  <a:cubicBezTo>
                    <a:pt x="21427" y="7902"/>
                    <a:pt x="21143" y="6322"/>
                    <a:pt x="20859" y="4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880482" y="2733339"/>
              <a:ext cx="339415" cy="32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82" fill="norm" stroke="1" extrusionOk="0">
                  <a:moveTo>
                    <a:pt x="1581" y="13963"/>
                  </a:moveTo>
                  <a:cubicBezTo>
                    <a:pt x="2387" y="13625"/>
                    <a:pt x="3193" y="13288"/>
                    <a:pt x="3757" y="12697"/>
                  </a:cubicBezTo>
                  <a:cubicBezTo>
                    <a:pt x="4321" y="12107"/>
                    <a:pt x="4644" y="11263"/>
                    <a:pt x="4886" y="10419"/>
                  </a:cubicBezTo>
                  <a:cubicBezTo>
                    <a:pt x="5127" y="9575"/>
                    <a:pt x="5289" y="8732"/>
                    <a:pt x="4966" y="8563"/>
                  </a:cubicBezTo>
                  <a:cubicBezTo>
                    <a:pt x="4644" y="8394"/>
                    <a:pt x="3838" y="8900"/>
                    <a:pt x="2871" y="10588"/>
                  </a:cubicBezTo>
                  <a:cubicBezTo>
                    <a:pt x="1904" y="12275"/>
                    <a:pt x="775" y="15144"/>
                    <a:pt x="292" y="17085"/>
                  </a:cubicBezTo>
                  <a:cubicBezTo>
                    <a:pt x="-192" y="19025"/>
                    <a:pt x="-31" y="20038"/>
                    <a:pt x="453" y="20629"/>
                  </a:cubicBezTo>
                  <a:cubicBezTo>
                    <a:pt x="936" y="21219"/>
                    <a:pt x="1742" y="21388"/>
                    <a:pt x="2951" y="20882"/>
                  </a:cubicBezTo>
                  <a:cubicBezTo>
                    <a:pt x="4160" y="20375"/>
                    <a:pt x="5772" y="19194"/>
                    <a:pt x="7787" y="16241"/>
                  </a:cubicBezTo>
                  <a:cubicBezTo>
                    <a:pt x="9802" y="13288"/>
                    <a:pt x="12220" y="8563"/>
                    <a:pt x="13429" y="5526"/>
                  </a:cubicBezTo>
                  <a:cubicBezTo>
                    <a:pt x="14638" y="2488"/>
                    <a:pt x="14638" y="1138"/>
                    <a:pt x="14235" y="463"/>
                  </a:cubicBezTo>
                  <a:cubicBezTo>
                    <a:pt x="13832" y="-212"/>
                    <a:pt x="13026" y="-212"/>
                    <a:pt x="12220" y="885"/>
                  </a:cubicBezTo>
                  <a:cubicBezTo>
                    <a:pt x="11414" y="1982"/>
                    <a:pt x="10608" y="4175"/>
                    <a:pt x="9963" y="6960"/>
                  </a:cubicBezTo>
                  <a:cubicBezTo>
                    <a:pt x="9318" y="9744"/>
                    <a:pt x="8835" y="13119"/>
                    <a:pt x="8996" y="15482"/>
                  </a:cubicBezTo>
                  <a:cubicBezTo>
                    <a:pt x="9157" y="17844"/>
                    <a:pt x="9963" y="19194"/>
                    <a:pt x="10769" y="19869"/>
                  </a:cubicBezTo>
                  <a:cubicBezTo>
                    <a:pt x="11575" y="20544"/>
                    <a:pt x="12381" y="20544"/>
                    <a:pt x="13751" y="19363"/>
                  </a:cubicBezTo>
                  <a:cubicBezTo>
                    <a:pt x="15121" y="18182"/>
                    <a:pt x="17056" y="15819"/>
                    <a:pt x="18345" y="13204"/>
                  </a:cubicBezTo>
                  <a:cubicBezTo>
                    <a:pt x="19635" y="10588"/>
                    <a:pt x="20280" y="7719"/>
                    <a:pt x="20441" y="5694"/>
                  </a:cubicBezTo>
                  <a:cubicBezTo>
                    <a:pt x="20602" y="3669"/>
                    <a:pt x="20280" y="2488"/>
                    <a:pt x="19877" y="2319"/>
                  </a:cubicBezTo>
                  <a:cubicBezTo>
                    <a:pt x="19474" y="2151"/>
                    <a:pt x="18990" y="2994"/>
                    <a:pt x="18748" y="4851"/>
                  </a:cubicBezTo>
                  <a:cubicBezTo>
                    <a:pt x="18507" y="6707"/>
                    <a:pt x="18507" y="9576"/>
                    <a:pt x="18990" y="11854"/>
                  </a:cubicBezTo>
                  <a:cubicBezTo>
                    <a:pt x="19474" y="14132"/>
                    <a:pt x="20441" y="15819"/>
                    <a:pt x="21408" y="17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0764767" y="2723599"/>
              <a:ext cx="367485" cy="38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6" fill="norm" stroke="1" extrusionOk="0">
                  <a:moveTo>
                    <a:pt x="15163" y="800"/>
                  </a:moveTo>
                  <a:cubicBezTo>
                    <a:pt x="13227" y="368"/>
                    <a:pt x="11290" y="-64"/>
                    <a:pt x="10024" y="8"/>
                  </a:cubicBezTo>
                  <a:cubicBezTo>
                    <a:pt x="8758" y="80"/>
                    <a:pt x="8162" y="656"/>
                    <a:pt x="7641" y="2168"/>
                  </a:cubicBezTo>
                  <a:cubicBezTo>
                    <a:pt x="7119" y="3680"/>
                    <a:pt x="6672" y="6128"/>
                    <a:pt x="6747" y="8504"/>
                  </a:cubicBezTo>
                  <a:cubicBezTo>
                    <a:pt x="6821" y="10880"/>
                    <a:pt x="7417" y="13184"/>
                    <a:pt x="8013" y="14984"/>
                  </a:cubicBezTo>
                  <a:cubicBezTo>
                    <a:pt x="8609" y="16784"/>
                    <a:pt x="9205" y="18080"/>
                    <a:pt x="9428" y="19088"/>
                  </a:cubicBezTo>
                  <a:cubicBezTo>
                    <a:pt x="9652" y="20096"/>
                    <a:pt x="9503" y="20816"/>
                    <a:pt x="9056" y="21176"/>
                  </a:cubicBezTo>
                  <a:cubicBezTo>
                    <a:pt x="8609" y="21536"/>
                    <a:pt x="7864" y="21536"/>
                    <a:pt x="6747" y="21176"/>
                  </a:cubicBezTo>
                  <a:cubicBezTo>
                    <a:pt x="5630" y="20816"/>
                    <a:pt x="4140" y="20096"/>
                    <a:pt x="3023" y="19520"/>
                  </a:cubicBezTo>
                  <a:cubicBezTo>
                    <a:pt x="1906" y="18944"/>
                    <a:pt x="1161" y="18512"/>
                    <a:pt x="639" y="17864"/>
                  </a:cubicBezTo>
                  <a:cubicBezTo>
                    <a:pt x="118" y="17216"/>
                    <a:pt x="-180" y="16352"/>
                    <a:pt x="118" y="15704"/>
                  </a:cubicBezTo>
                  <a:cubicBezTo>
                    <a:pt x="416" y="15056"/>
                    <a:pt x="1310" y="14624"/>
                    <a:pt x="3097" y="14264"/>
                  </a:cubicBezTo>
                  <a:cubicBezTo>
                    <a:pt x="4885" y="13904"/>
                    <a:pt x="7566" y="13616"/>
                    <a:pt x="9503" y="13328"/>
                  </a:cubicBezTo>
                  <a:cubicBezTo>
                    <a:pt x="11439" y="13040"/>
                    <a:pt x="12631" y="12752"/>
                    <a:pt x="12854" y="12608"/>
                  </a:cubicBezTo>
                  <a:cubicBezTo>
                    <a:pt x="13078" y="12464"/>
                    <a:pt x="12333" y="12464"/>
                    <a:pt x="11663" y="12680"/>
                  </a:cubicBezTo>
                  <a:cubicBezTo>
                    <a:pt x="10992" y="12896"/>
                    <a:pt x="10397" y="13328"/>
                    <a:pt x="9875" y="13904"/>
                  </a:cubicBezTo>
                  <a:cubicBezTo>
                    <a:pt x="9354" y="14480"/>
                    <a:pt x="8907" y="15200"/>
                    <a:pt x="8683" y="15920"/>
                  </a:cubicBezTo>
                  <a:cubicBezTo>
                    <a:pt x="8460" y="16640"/>
                    <a:pt x="8460" y="17360"/>
                    <a:pt x="8832" y="17864"/>
                  </a:cubicBezTo>
                  <a:cubicBezTo>
                    <a:pt x="9205" y="18368"/>
                    <a:pt x="9950" y="18656"/>
                    <a:pt x="10620" y="18584"/>
                  </a:cubicBezTo>
                  <a:cubicBezTo>
                    <a:pt x="11290" y="18512"/>
                    <a:pt x="11886" y="18080"/>
                    <a:pt x="12333" y="17072"/>
                  </a:cubicBezTo>
                  <a:cubicBezTo>
                    <a:pt x="12780" y="16064"/>
                    <a:pt x="13078" y="14480"/>
                    <a:pt x="13227" y="13256"/>
                  </a:cubicBezTo>
                  <a:cubicBezTo>
                    <a:pt x="13376" y="12032"/>
                    <a:pt x="13376" y="11168"/>
                    <a:pt x="13599" y="11096"/>
                  </a:cubicBezTo>
                  <a:cubicBezTo>
                    <a:pt x="13823" y="11024"/>
                    <a:pt x="14270" y="11744"/>
                    <a:pt x="15163" y="13184"/>
                  </a:cubicBezTo>
                  <a:cubicBezTo>
                    <a:pt x="16057" y="14624"/>
                    <a:pt x="17398" y="16784"/>
                    <a:pt x="18068" y="18224"/>
                  </a:cubicBezTo>
                  <a:cubicBezTo>
                    <a:pt x="18739" y="19664"/>
                    <a:pt x="18739" y="20384"/>
                    <a:pt x="18441" y="20528"/>
                  </a:cubicBezTo>
                  <a:cubicBezTo>
                    <a:pt x="18143" y="20672"/>
                    <a:pt x="17547" y="20240"/>
                    <a:pt x="17398" y="19088"/>
                  </a:cubicBezTo>
                  <a:cubicBezTo>
                    <a:pt x="17249" y="17936"/>
                    <a:pt x="17547" y="16064"/>
                    <a:pt x="18292" y="14624"/>
                  </a:cubicBezTo>
                  <a:cubicBezTo>
                    <a:pt x="19037" y="13184"/>
                    <a:pt x="20228" y="12176"/>
                    <a:pt x="21420" y="1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8341521" y="3397143"/>
              <a:ext cx="222339" cy="16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6075"/>
                  </a:moveTo>
                  <a:cubicBezTo>
                    <a:pt x="745" y="4388"/>
                    <a:pt x="1490" y="2700"/>
                    <a:pt x="3724" y="2700"/>
                  </a:cubicBezTo>
                  <a:cubicBezTo>
                    <a:pt x="5959" y="2700"/>
                    <a:pt x="9683" y="4388"/>
                    <a:pt x="11793" y="7087"/>
                  </a:cubicBezTo>
                  <a:cubicBezTo>
                    <a:pt x="13903" y="9787"/>
                    <a:pt x="14400" y="13500"/>
                    <a:pt x="14524" y="16200"/>
                  </a:cubicBezTo>
                  <a:cubicBezTo>
                    <a:pt x="14648" y="18900"/>
                    <a:pt x="14400" y="20588"/>
                    <a:pt x="13655" y="21094"/>
                  </a:cubicBezTo>
                  <a:cubicBezTo>
                    <a:pt x="12910" y="21600"/>
                    <a:pt x="11669" y="20925"/>
                    <a:pt x="11048" y="19744"/>
                  </a:cubicBezTo>
                  <a:cubicBezTo>
                    <a:pt x="10428" y="18562"/>
                    <a:pt x="10428" y="16875"/>
                    <a:pt x="10800" y="14175"/>
                  </a:cubicBezTo>
                  <a:cubicBezTo>
                    <a:pt x="11172" y="11475"/>
                    <a:pt x="11917" y="7763"/>
                    <a:pt x="13779" y="5231"/>
                  </a:cubicBezTo>
                  <a:cubicBezTo>
                    <a:pt x="15641" y="2700"/>
                    <a:pt x="18621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8589888" y="3365103"/>
              <a:ext cx="233066" cy="49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174" fill="norm" stroke="1" extrusionOk="0">
                  <a:moveTo>
                    <a:pt x="417" y="2676"/>
                  </a:moveTo>
                  <a:cubicBezTo>
                    <a:pt x="1107" y="3113"/>
                    <a:pt x="1796" y="3549"/>
                    <a:pt x="2715" y="3658"/>
                  </a:cubicBezTo>
                  <a:cubicBezTo>
                    <a:pt x="3634" y="3767"/>
                    <a:pt x="4783" y="3549"/>
                    <a:pt x="5817" y="3222"/>
                  </a:cubicBezTo>
                  <a:cubicBezTo>
                    <a:pt x="6851" y="2895"/>
                    <a:pt x="7771" y="2458"/>
                    <a:pt x="8345" y="1858"/>
                  </a:cubicBezTo>
                  <a:cubicBezTo>
                    <a:pt x="8919" y="1258"/>
                    <a:pt x="9149" y="495"/>
                    <a:pt x="8690" y="167"/>
                  </a:cubicBezTo>
                  <a:cubicBezTo>
                    <a:pt x="8230" y="-160"/>
                    <a:pt x="7081" y="-51"/>
                    <a:pt x="5473" y="876"/>
                  </a:cubicBezTo>
                  <a:cubicBezTo>
                    <a:pt x="3864" y="1804"/>
                    <a:pt x="1796" y="3549"/>
                    <a:pt x="762" y="4913"/>
                  </a:cubicBezTo>
                  <a:cubicBezTo>
                    <a:pt x="-272" y="6276"/>
                    <a:pt x="-272" y="7258"/>
                    <a:pt x="877" y="7967"/>
                  </a:cubicBezTo>
                  <a:cubicBezTo>
                    <a:pt x="2026" y="8676"/>
                    <a:pt x="4324" y="9113"/>
                    <a:pt x="6851" y="8731"/>
                  </a:cubicBezTo>
                  <a:cubicBezTo>
                    <a:pt x="9379" y="8349"/>
                    <a:pt x="12137" y="7149"/>
                    <a:pt x="14090" y="6113"/>
                  </a:cubicBezTo>
                  <a:cubicBezTo>
                    <a:pt x="16043" y="5076"/>
                    <a:pt x="17192" y="4204"/>
                    <a:pt x="17422" y="4040"/>
                  </a:cubicBezTo>
                  <a:cubicBezTo>
                    <a:pt x="17651" y="3876"/>
                    <a:pt x="16962" y="4422"/>
                    <a:pt x="16043" y="6222"/>
                  </a:cubicBezTo>
                  <a:cubicBezTo>
                    <a:pt x="15124" y="8022"/>
                    <a:pt x="13975" y="11076"/>
                    <a:pt x="13171" y="13258"/>
                  </a:cubicBezTo>
                  <a:cubicBezTo>
                    <a:pt x="12366" y="15440"/>
                    <a:pt x="11907" y="16749"/>
                    <a:pt x="11562" y="18058"/>
                  </a:cubicBezTo>
                  <a:cubicBezTo>
                    <a:pt x="11217" y="19367"/>
                    <a:pt x="10988" y="20676"/>
                    <a:pt x="10758" y="21058"/>
                  </a:cubicBezTo>
                  <a:cubicBezTo>
                    <a:pt x="10528" y="21440"/>
                    <a:pt x="10298" y="20895"/>
                    <a:pt x="10298" y="19149"/>
                  </a:cubicBezTo>
                  <a:cubicBezTo>
                    <a:pt x="10298" y="17404"/>
                    <a:pt x="10528" y="14458"/>
                    <a:pt x="10988" y="11731"/>
                  </a:cubicBezTo>
                  <a:cubicBezTo>
                    <a:pt x="11447" y="9004"/>
                    <a:pt x="12137" y="6495"/>
                    <a:pt x="12826" y="4858"/>
                  </a:cubicBezTo>
                  <a:cubicBezTo>
                    <a:pt x="13515" y="3222"/>
                    <a:pt x="14205" y="2458"/>
                    <a:pt x="15124" y="1967"/>
                  </a:cubicBezTo>
                  <a:cubicBezTo>
                    <a:pt x="16043" y="1476"/>
                    <a:pt x="17192" y="1258"/>
                    <a:pt x="18111" y="1367"/>
                  </a:cubicBezTo>
                  <a:cubicBezTo>
                    <a:pt x="19030" y="1476"/>
                    <a:pt x="19719" y="1913"/>
                    <a:pt x="20294" y="2404"/>
                  </a:cubicBezTo>
                  <a:cubicBezTo>
                    <a:pt x="20868" y="2895"/>
                    <a:pt x="21328" y="3440"/>
                    <a:pt x="20524" y="4149"/>
                  </a:cubicBezTo>
                  <a:cubicBezTo>
                    <a:pt x="19719" y="4858"/>
                    <a:pt x="17651" y="5731"/>
                    <a:pt x="15583" y="6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8832199" y="3391911"/>
              <a:ext cx="276007" cy="17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7011"/>
                  </a:moveTo>
                  <a:cubicBezTo>
                    <a:pt x="2800" y="7620"/>
                    <a:pt x="5600" y="8228"/>
                    <a:pt x="7900" y="7772"/>
                  </a:cubicBezTo>
                  <a:cubicBezTo>
                    <a:pt x="10200" y="7316"/>
                    <a:pt x="12000" y="5794"/>
                    <a:pt x="13000" y="4273"/>
                  </a:cubicBezTo>
                  <a:cubicBezTo>
                    <a:pt x="14000" y="2752"/>
                    <a:pt x="14200" y="1231"/>
                    <a:pt x="13600" y="471"/>
                  </a:cubicBezTo>
                  <a:cubicBezTo>
                    <a:pt x="13000" y="-290"/>
                    <a:pt x="11600" y="-290"/>
                    <a:pt x="9700" y="1687"/>
                  </a:cubicBezTo>
                  <a:cubicBezTo>
                    <a:pt x="7800" y="3665"/>
                    <a:pt x="5400" y="7620"/>
                    <a:pt x="4100" y="10510"/>
                  </a:cubicBezTo>
                  <a:cubicBezTo>
                    <a:pt x="2800" y="13400"/>
                    <a:pt x="2600" y="15225"/>
                    <a:pt x="2700" y="16899"/>
                  </a:cubicBezTo>
                  <a:cubicBezTo>
                    <a:pt x="2800" y="18572"/>
                    <a:pt x="3200" y="20093"/>
                    <a:pt x="5200" y="19789"/>
                  </a:cubicBezTo>
                  <a:cubicBezTo>
                    <a:pt x="7200" y="19485"/>
                    <a:pt x="10800" y="17355"/>
                    <a:pt x="12900" y="15682"/>
                  </a:cubicBezTo>
                  <a:cubicBezTo>
                    <a:pt x="15000" y="14009"/>
                    <a:pt x="15600" y="12792"/>
                    <a:pt x="15400" y="12031"/>
                  </a:cubicBezTo>
                  <a:cubicBezTo>
                    <a:pt x="15200" y="11271"/>
                    <a:pt x="14200" y="10966"/>
                    <a:pt x="13700" y="11879"/>
                  </a:cubicBezTo>
                  <a:cubicBezTo>
                    <a:pt x="13200" y="12792"/>
                    <a:pt x="13200" y="14921"/>
                    <a:pt x="13300" y="16747"/>
                  </a:cubicBezTo>
                  <a:cubicBezTo>
                    <a:pt x="13400" y="18572"/>
                    <a:pt x="13600" y="20093"/>
                    <a:pt x="14200" y="20702"/>
                  </a:cubicBezTo>
                  <a:cubicBezTo>
                    <a:pt x="14800" y="21310"/>
                    <a:pt x="15800" y="21006"/>
                    <a:pt x="17100" y="19028"/>
                  </a:cubicBezTo>
                  <a:cubicBezTo>
                    <a:pt x="18400" y="17051"/>
                    <a:pt x="20000" y="13400"/>
                    <a:pt x="21600" y="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122172" y="3220806"/>
              <a:ext cx="446054" cy="59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91" fill="norm" stroke="1" extrusionOk="0">
                  <a:moveTo>
                    <a:pt x="2643" y="0"/>
                  </a:moveTo>
                  <a:cubicBezTo>
                    <a:pt x="2152" y="2643"/>
                    <a:pt x="1661" y="5286"/>
                    <a:pt x="1416" y="7109"/>
                  </a:cubicBezTo>
                  <a:cubicBezTo>
                    <a:pt x="1170" y="8932"/>
                    <a:pt x="1170" y="9934"/>
                    <a:pt x="1293" y="10663"/>
                  </a:cubicBezTo>
                  <a:cubicBezTo>
                    <a:pt x="1416" y="11392"/>
                    <a:pt x="1661" y="11848"/>
                    <a:pt x="1968" y="11848"/>
                  </a:cubicBezTo>
                  <a:cubicBezTo>
                    <a:pt x="2275" y="11848"/>
                    <a:pt x="2643" y="11392"/>
                    <a:pt x="2766" y="10709"/>
                  </a:cubicBezTo>
                  <a:cubicBezTo>
                    <a:pt x="2888" y="10025"/>
                    <a:pt x="2766" y="9114"/>
                    <a:pt x="2459" y="8522"/>
                  </a:cubicBezTo>
                  <a:cubicBezTo>
                    <a:pt x="2152" y="7929"/>
                    <a:pt x="1661" y="7656"/>
                    <a:pt x="1109" y="7428"/>
                  </a:cubicBezTo>
                  <a:cubicBezTo>
                    <a:pt x="557" y="7200"/>
                    <a:pt x="-57" y="7018"/>
                    <a:pt x="4" y="6927"/>
                  </a:cubicBezTo>
                  <a:cubicBezTo>
                    <a:pt x="66" y="6835"/>
                    <a:pt x="802" y="6835"/>
                    <a:pt x="1784" y="6927"/>
                  </a:cubicBezTo>
                  <a:cubicBezTo>
                    <a:pt x="2766" y="7018"/>
                    <a:pt x="3993" y="7200"/>
                    <a:pt x="4852" y="7473"/>
                  </a:cubicBezTo>
                  <a:cubicBezTo>
                    <a:pt x="5711" y="7747"/>
                    <a:pt x="6202" y="8111"/>
                    <a:pt x="6509" y="8522"/>
                  </a:cubicBezTo>
                  <a:cubicBezTo>
                    <a:pt x="6816" y="8932"/>
                    <a:pt x="6938" y="9387"/>
                    <a:pt x="6938" y="9843"/>
                  </a:cubicBezTo>
                  <a:cubicBezTo>
                    <a:pt x="6938" y="10299"/>
                    <a:pt x="6816" y="10754"/>
                    <a:pt x="6570" y="10709"/>
                  </a:cubicBezTo>
                  <a:cubicBezTo>
                    <a:pt x="6325" y="10663"/>
                    <a:pt x="5957" y="10116"/>
                    <a:pt x="5773" y="9615"/>
                  </a:cubicBezTo>
                  <a:cubicBezTo>
                    <a:pt x="5588" y="9114"/>
                    <a:pt x="5588" y="8658"/>
                    <a:pt x="5588" y="8157"/>
                  </a:cubicBezTo>
                  <a:cubicBezTo>
                    <a:pt x="5588" y="7656"/>
                    <a:pt x="5588" y="7109"/>
                    <a:pt x="5773" y="6653"/>
                  </a:cubicBezTo>
                  <a:cubicBezTo>
                    <a:pt x="5957" y="6197"/>
                    <a:pt x="6325" y="5833"/>
                    <a:pt x="6816" y="5651"/>
                  </a:cubicBezTo>
                  <a:cubicBezTo>
                    <a:pt x="7307" y="5468"/>
                    <a:pt x="7920" y="5468"/>
                    <a:pt x="8411" y="5651"/>
                  </a:cubicBezTo>
                  <a:cubicBezTo>
                    <a:pt x="8902" y="5833"/>
                    <a:pt x="9270" y="6197"/>
                    <a:pt x="9516" y="6699"/>
                  </a:cubicBezTo>
                  <a:cubicBezTo>
                    <a:pt x="9761" y="7200"/>
                    <a:pt x="9884" y="7838"/>
                    <a:pt x="9884" y="8385"/>
                  </a:cubicBezTo>
                  <a:cubicBezTo>
                    <a:pt x="9884" y="8932"/>
                    <a:pt x="9761" y="9387"/>
                    <a:pt x="9761" y="9387"/>
                  </a:cubicBezTo>
                  <a:cubicBezTo>
                    <a:pt x="9761" y="9387"/>
                    <a:pt x="9884" y="8932"/>
                    <a:pt x="10068" y="8430"/>
                  </a:cubicBezTo>
                  <a:cubicBezTo>
                    <a:pt x="10252" y="7929"/>
                    <a:pt x="10498" y="7382"/>
                    <a:pt x="10927" y="7018"/>
                  </a:cubicBezTo>
                  <a:cubicBezTo>
                    <a:pt x="11357" y="6653"/>
                    <a:pt x="11970" y="6471"/>
                    <a:pt x="12584" y="6699"/>
                  </a:cubicBezTo>
                  <a:cubicBezTo>
                    <a:pt x="13198" y="6927"/>
                    <a:pt x="13811" y="7565"/>
                    <a:pt x="14609" y="7975"/>
                  </a:cubicBezTo>
                  <a:cubicBezTo>
                    <a:pt x="15407" y="8385"/>
                    <a:pt x="16388" y="8567"/>
                    <a:pt x="17186" y="8658"/>
                  </a:cubicBezTo>
                  <a:cubicBezTo>
                    <a:pt x="17984" y="8749"/>
                    <a:pt x="18598" y="8749"/>
                    <a:pt x="19211" y="8522"/>
                  </a:cubicBezTo>
                  <a:cubicBezTo>
                    <a:pt x="19825" y="8294"/>
                    <a:pt x="20438" y="7838"/>
                    <a:pt x="20868" y="7382"/>
                  </a:cubicBezTo>
                  <a:cubicBezTo>
                    <a:pt x="21298" y="6927"/>
                    <a:pt x="21543" y="6471"/>
                    <a:pt x="21359" y="6152"/>
                  </a:cubicBezTo>
                  <a:cubicBezTo>
                    <a:pt x="21175" y="5833"/>
                    <a:pt x="20561" y="5651"/>
                    <a:pt x="20009" y="5696"/>
                  </a:cubicBezTo>
                  <a:cubicBezTo>
                    <a:pt x="19457" y="5742"/>
                    <a:pt x="18966" y="6015"/>
                    <a:pt x="18475" y="6471"/>
                  </a:cubicBezTo>
                  <a:cubicBezTo>
                    <a:pt x="17984" y="6927"/>
                    <a:pt x="17493" y="7565"/>
                    <a:pt x="17677" y="7884"/>
                  </a:cubicBezTo>
                  <a:cubicBezTo>
                    <a:pt x="17861" y="8203"/>
                    <a:pt x="18720" y="8203"/>
                    <a:pt x="19273" y="8476"/>
                  </a:cubicBezTo>
                  <a:cubicBezTo>
                    <a:pt x="19825" y="8749"/>
                    <a:pt x="20070" y="9296"/>
                    <a:pt x="20254" y="10618"/>
                  </a:cubicBezTo>
                  <a:cubicBezTo>
                    <a:pt x="20438" y="11939"/>
                    <a:pt x="20561" y="14035"/>
                    <a:pt x="20132" y="15904"/>
                  </a:cubicBezTo>
                  <a:cubicBezTo>
                    <a:pt x="19702" y="17772"/>
                    <a:pt x="18720" y="19413"/>
                    <a:pt x="17923" y="20370"/>
                  </a:cubicBezTo>
                  <a:cubicBezTo>
                    <a:pt x="17125" y="21327"/>
                    <a:pt x="16511" y="21600"/>
                    <a:pt x="15468" y="21235"/>
                  </a:cubicBezTo>
                  <a:cubicBezTo>
                    <a:pt x="14425" y="20871"/>
                    <a:pt x="12952" y="19868"/>
                    <a:pt x="11479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744552" y="3151804"/>
              <a:ext cx="92004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4154"/>
                    <a:pt x="15600" y="8308"/>
                    <a:pt x="12000" y="11562"/>
                  </a:cubicBezTo>
                  <a:cubicBezTo>
                    <a:pt x="8400" y="14815"/>
                    <a:pt x="4200" y="17169"/>
                    <a:pt x="2100" y="18692"/>
                  </a:cubicBezTo>
                  <a:cubicBezTo>
                    <a:pt x="0" y="20215"/>
                    <a:pt x="0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874889" y="3360407"/>
              <a:ext cx="61336" cy="20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110" fill="norm" stroke="1" extrusionOk="0">
                  <a:moveTo>
                    <a:pt x="20736" y="3786"/>
                  </a:moveTo>
                  <a:cubicBezTo>
                    <a:pt x="20736" y="2469"/>
                    <a:pt x="20736" y="1152"/>
                    <a:pt x="18576" y="494"/>
                  </a:cubicBezTo>
                  <a:cubicBezTo>
                    <a:pt x="16416" y="-165"/>
                    <a:pt x="12096" y="-165"/>
                    <a:pt x="8208" y="494"/>
                  </a:cubicBezTo>
                  <a:cubicBezTo>
                    <a:pt x="4320" y="1152"/>
                    <a:pt x="864" y="2469"/>
                    <a:pt x="1296" y="4313"/>
                  </a:cubicBezTo>
                  <a:cubicBezTo>
                    <a:pt x="1728" y="6157"/>
                    <a:pt x="6048" y="8528"/>
                    <a:pt x="9504" y="10240"/>
                  </a:cubicBezTo>
                  <a:cubicBezTo>
                    <a:pt x="12960" y="11952"/>
                    <a:pt x="15552" y="13006"/>
                    <a:pt x="17712" y="14586"/>
                  </a:cubicBezTo>
                  <a:cubicBezTo>
                    <a:pt x="19872" y="16167"/>
                    <a:pt x="21600" y="18274"/>
                    <a:pt x="19440" y="19591"/>
                  </a:cubicBezTo>
                  <a:cubicBezTo>
                    <a:pt x="17280" y="20908"/>
                    <a:pt x="11232" y="21435"/>
                    <a:pt x="7344" y="20908"/>
                  </a:cubicBezTo>
                  <a:cubicBezTo>
                    <a:pt x="3456" y="20381"/>
                    <a:pt x="1728" y="18801"/>
                    <a:pt x="0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9959059" y="3360407"/>
              <a:ext cx="396640" cy="18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15" fill="norm" stroke="1" extrusionOk="0">
                  <a:moveTo>
                    <a:pt x="1239" y="9579"/>
                  </a:moveTo>
                  <a:cubicBezTo>
                    <a:pt x="1922" y="9283"/>
                    <a:pt x="2606" y="8988"/>
                    <a:pt x="3426" y="7804"/>
                  </a:cubicBezTo>
                  <a:cubicBezTo>
                    <a:pt x="4246" y="6620"/>
                    <a:pt x="5203" y="4549"/>
                    <a:pt x="5272" y="3662"/>
                  </a:cubicBezTo>
                  <a:cubicBezTo>
                    <a:pt x="5340" y="2774"/>
                    <a:pt x="4520" y="3070"/>
                    <a:pt x="3495" y="4401"/>
                  </a:cubicBezTo>
                  <a:cubicBezTo>
                    <a:pt x="2469" y="5733"/>
                    <a:pt x="1239" y="8100"/>
                    <a:pt x="555" y="10023"/>
                  </a:cubicBezTo>
                  <a:cubicBezTo>
                    <a:pt x="-128" y="11947"/>
                    <a:pt x="-265" y="13426"/>
                    <a:pt x="624" y="15053"/>
                  </a:cubicBezTo>
                  <a:cubicBezTo>
                    <a:pt x="1512" y="16681"/>
                    <a:pt x="3426" y="18456"/>
                    <a:pt x="5613" y="18012"/>
                  </a:cubicBezTo>
                  <a:cubicBezTo>
                    <a:pt x="7801" y="17568"/>
                    <a:pt x="10262" y="14905"/>
                    <a:pt x="11629" y="12834"/>
                  </a:cubicBezTo>
                  <a:cubicBezTo>
                    <a:pt x="12996" y="10763"/>
                    <a:pt x="13269" y="9283"/>
                    <a:pt x="13064" y="8544"/>
                  </a:cubicBezTo>
                  <a:cubicBezTo>
                    <a:pt x="12859" y="7804"/>
                    <a:pt x="12176" y="7804"/>
                    <a:pt x="11492" y="8100"/>
                  </a:cubicBezTo>
                  <a:cubicBezTo>
                    <a:pt x="10808" y="8396"/>
                    <a:pt x="10125" y="8988"/>
                    <a:pt x="9510" y="9875"/>
                  </a:cubicBezTo>
                  <a:cubicBezTo>
                    <a:pt x="8894" y="10763"/>
                    <a:pt x="8348" y="11947"/>
                    <a:pt x="8279" y="13130"/>
                  </a:cubicBezTo>
                  <a:cubicBezTo>
                    <a:pt x="8211" y="14314"/>
                    <a:pt x="8621" y="15497"/>
                    <a:pt x="9168" y="15645"/>
                  </a:cubicBezTo>
                  <a:cubicBezTo>
                    <a:pt x="9715" y="15793"/>
                    <a:pt x="10398" y="14905"/>
                    <a:pt x="11082" y="14018"/>
                  </a:cubicBezTo>
                  <a:cubicBezTo>
                    <a:pt x="11765" y="13130"/>
                    <a:pt x="12449" y="12242"/>
                    <a:pt x="12791" y="12538"/>
                  </a:cubicBezTo>
                  <a:cubicBezTo>
                    <a:pt x="13132" y="12834"/>
                    <a:pt x="13132" y="14314"/>
                    <a:pt x="13474" y="15349"/>
                  </a:cubicBezTo>
                  <a:cubicBezTo>
                    <a:pt x="13816" y="16385"/>
                    <a:pt x="14500" y="16977"/>
                    <a:pt x="15457" y="16385"/>
                  </a:cubicBezTo>
                  <a:cubicBezTo>
                    <a:pt x="16413" y="15793"/>
                    <a:pt x="17644" y="14018"/>
                    <a:pt x="18669" y="11799"/>
                  </a:cubicBezTo>
                  <a:cubicBezTo>
                    <a:pt x="19694" y="9579"/>
                    <a:pt x="20515" y="6916"/>
                    <a:pt x="20925" y="4845"/>
                  </a:cubicBezTo>
                  <a:cubicBezTo>
                    <a:pt x="21335" y="2774"/>
                    <a:pt x="21335" y="1294"/>
                    <a:pt x="20788" y="555"/>
                  </a:cubicBezTo>
                  <a:cubicBezTo>
                    <a:pt x="20241" y="-185"/>
                    <a:pt x="19148" y="-185"/>
                    <a:pt x="18464" y="555"/>
                  </a:cubicBezTo>
                  <a:cubicBezTo>
                    <a:pt x="17781" y="1294"/>
                    <a:pt x="17507" y="2774"/>
                    <a:pt x="17712" y="4845"/>
                  </a:cubicBezTo>
                  <a:cubicBezTo>
                    <a:pt x="17917" y="6916"/>
                    <a:pt x="18601" y="9579"/>
                    <a:pt x="19148" y="11503"/>
                  </a:cubicBezTo>
                  <a:cubicBezTo>
                    <a:pt x="19695" y="13426"/>
                    <a:pt x="20105" y="14610"/>
                    <a:pt x="20378" y="15941"/>
                  </a:cubicBezTo>
                  <a:cubicBezTo>
                    <a:pt x="20651" y="17273"/>
                    <a:pt x="20788" y="18752"/>
                    <a:pt x="20515" y="19788"/>
                  </a:cubicBezTo>
                  <a:cubicBezTo>
                    <a:pt x="20241" y="20823"/>
                    <a:pt x="19558" y="21415"/>
                    <a:pt x="18806" y="21415"/>
                  </a:cubicBezTo>
                  <a:cubicBezTo>
                    <a:pt x="18054" y="21415"/>
                    <a:pt x="17234" y="20823"/>
                    <a:pt x="16892" y="19788"/>
                  </a:cubicBezTo>
                  <a:cubicBezTo>
                    <a:pt x="16550" y="18752"/>
                    <a:pt x="16687" y="17273"/>
                    <a:pt x="16824" y="15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375331" y="3374143"/>
              <a:ext cx="105240" cy="16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51" fill="norm" stroke="1" extrusionOk="0">
                  <a:moveTo>
                    <a:pt x="21178" y="2991"/>
                  </a:moveTo>
                  <a:cubicBezTo>
                    <a:pt x="18607" y="2991"/>
                    <a:pt x="16035" y="2991"/>
                    <a:pt x="12435" y="5317"/>
                  </a:cubicBezTo>
                  <a:cubicBezTo>
                    <a:pt x="8835" y="7643"/>
                    <a:pt x="4207" y="12295"/>
                    <a:pt x="1892" y="15452"/>
                  </a:cubicBezTo>
                  <a:cubicBezTo>
                    <a:pt x="-422" y="18609"/>
                    <a:pt x="-422" y="20271"/>
                    <a:pt x="864" y="20935"/>
                  </a:cubicBezTo>
                  <a:cubicBezTo>
                    <a:pt x="2149" y="21600"/>
                    <a:pt x="4721" y="21268"/>
                    <a:pt x="7807" y="19440"/>
                  </a:cubicBezTo>
                  <a:cubicBezTo>
                    <a:pt x="10892" y="17612"/>
                    <a:pt x="14492" y="14289"/>
                    <a:pt x="16292" y="10800"/>
                  </a:cubicBezTo>
                  <a:cubicBezTo>
                    <a:pt x="18092" y="7311"/>
                    <a:pt x="18092" y="3655"/>
                    <a:pt x="180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518904" y="3353085"/>
              <a:ext cx="288785" cy="16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1665"/>
                  </a:moveTo>
                  <a:cubicBezTo>
                    <a:pt x="573" y="7065"/>
                    <a:pt x="1147" y="12465"/>
                    <a:pt x="1242" y="15959"/>
                  </a:cubicBezTo>
                  <a:cubicBezTo>
                    <a:pt x="1338" y="19453"/>
                    <a:pt x="956" y="21041"/>
                    <a:pt x="669" y="21041"/>
                  </a:cubicBezTo>
                  <a:cubicBezTo>
                    <a:pt x="382" y="21041"/>
                    <a:pt x="191" y="19453"/>
                    <a:pt x="191" y="16435"/>
                  </a:cubicBezTo>
                  <a:cubicBezTo>
                    <a:pt x="191" y="13417"/>
                    <a:pt x="382" y="8970"/>
                    <a:pt x="765" y="6112"/>
                  </a:cubicBezTo>
                  <a:cubicBezTo>
                    <a:pt x="1147" y="3253"/>
                    <a:pt x="1720" y="1982"/>
                    <a:pt x="2485" y="1029"/>
                  </a:cubicBezTo>
                  <a:cubicBezTo>
                    <a:pt x="3250" y="76"/>
                    <a:pt x="4205" y="-559"/>
                    <a:pt x="5161" y="712"/>
                  </a:cubicBezTo>
                  <a:cubicBezTo>
                    <a:pt x="6117" y="1982"/>
                    <a:pt x="7073" y="5159"/>
                    <a:pt x="8315" y="8335"/>
                  </a:cubicBezTo>
                  <a:cubicBezTo>
                    <a:pt x="9558" y="11512"/>
                    <a:pt x="11087" y="14688"/>
                    <a:pt x="13285" y="15165"/>
                  </a:cubicBezTo>
                  <a:cubicBezTo>
                    <a:pt x="15483" y="15641"/>
                    <a:pt x="18350" y="13417"/>
                    <a:pt x="19880" y="11512"/>
                  </a:cubicBezTo>
                  <a:cubicBezTo>
                    <a:pt x="21409" y="9606"/>
                    <a:pt x="21600" y="8017"/>
                    <a:pt x="21600" y="6429"/>
                  </a:cubicBezTo>
                  <a:cubicBezTo>
                    <a:pt x="21600" y="4841"/>
                    <a:pt x="21409" y="3253"/>
                    <a:pt x="20835" y="2300"/>
                  </a:cubicBezTo>
                  <a:cubicBezTo>
                    <a:pt x="20262" y="1347"/>
                    <a:pt x="19306" y="1029"/>
                    <a:pt x="18255" y="2141"/>
                  </a:cubicBezTo>
                  <a:cubicBezTo>
                    <a:pt x="17204" y="3253"/>
                    <a:pt x="16057" y="5794"/>
                    <a:pt x="15388" y="8017"/>
                  </a:cubicBezTo>
                  <a:cubicBezTo>
                    <a:pt x="14719" y="10241"/>
                    <a:pt x="14527" y="12147"/>
                    <a:pt x="14623" y="13894"/>
                  </a:cubicBezTo>
                  <a:cubicBezTo>
                    <a:pt x="14719" y="15641"/>
                    <a:pt x="15101" y="17229"/>
                    <a:pt x="16248" y="17070"/>
                  </a:cubicBezTo>
                  <a:cubicBezTo>
                    <a:pt x="17395" y="16912"/>
                    <a:pt x="19306" y="15006"/>
                    <a:pt x="21218" y="13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0794849" y="3123236"/>
              <a:ext cx="260729" cy="38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39" fill="norm" stroke="1" extrusionOk="0">
                  <a:moveTo>
                    <a:pt x="628" y="18336"/>
                  </a:moveTo>
                  <a:cubicBezTo>
                    <a:pt x="212" y="19194"/>
                    <a:pt x="-203" y="20053"/>
                    <a:pt x="109" y="20625"/>
                  </a:cubicBezTo>
                  <a:cubicBezTo>
                    <a:pt x="420" y="21197"/>
                    <a:pt x="1459" y="21483"/>
                    <a:pt x="3120" y="21268"/>
                  </a:cubicBezTo>
                  <a:cubicBezTo>
                    <a:pt x="4782" y="21054"/>
                    <a:pt x="7066" y="20339"/>
                    <a:pt x="9766" y="18479"/>
                  </a:cubicBezTo>
                  <a:cubicBezTo>
                    <a:pt x="12466" y="16619"/>
                    <a:pt x="15582" y="13615"/>
                    <a:pt x="17659" y="10611"/>
                  </a:cubicBezTo>
                  <a:cubicBezTo>
                    <a:pt x="19735" y="7608"/>
                    <a:pt x="20774" y="4604"/>
                    <a:pt x="21085" y="2744"/>
                  </a:cubicBezTo>
                  <a:cubicBezTo>
                    <a:pt x="21397" y="884"/>
                    <a:pt x="20982" y="169"/>
                    <a:pt x="20151" y="26"/>
                  </a:cubicBezTo>
                  <a:cubicBezTo>
                    <a:pt x="19320" y="-117"/>
                    <a:pt x="18074" y="312"/>
                    <a:pt x="16309" y="2029"/>
                  </a:cubicBezTo>
                  <a:cubicBezTo>
                    <a:pt x="14543" y="3745"/>
                    <a:pt x="12259" y="6749"/>
                    <a:pt x="11012" y="9825"/>
                  </a:cubicBezTo>
                  <a:cubicBezTo>
                    <a:pt x="9766" y="12900"/>
                    <a:pt x="9559" y="16047"/>
                    <a:pt x="9974" y="17907"/>
                  </a:cubicBezTo>
                  <a:cubicBezTo>
                    <a:pt x="10389" y="19766"/>
                    <a:pt x="11428" y="20339"/>
                    <a:pt x="12466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1397804" y="3119771"/>
              <a:ext cx="554160" cy="39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72" fill="norm" stroke="1" extrusionOk="0">
                  <a:moveTo>
                    <a:pt x="7539" y="16274"/>
                  </a:moveTo>
                  <a:cubicBezTo>
                    <a:pt x="6648" y="15582"/>
                    <a:pt x="5756" y="14890"/>
                    <a:pt x="4666" y="15028"/>
                  </a:cubicBezTo>
                  <a:cubicBezTo>
                    <a:pt x="3576" y="15167"/>
                    <a:pt x="2288" y="16136"/>
                    <a:pt x="1495" y="16967"/>
                  </a:cubicBezTo>
                  <a:cubicBezTo>
                    <a:pt x="703" y="17798"/>
                    <a:pt x="405" y="18490"/>
                    <a:pt x="207" y="19182"/>
                  </a:cubicBezTo>
                  <a:cubicBezTo>
                    <a:pt x="9" y="19874"/>
                    <a:pt x="-90" y="20567"/>
                    <a:pt x="108" y="20982"/>
                  </a:cubicBezTo>
                  <a:cubicBezTo>
                    <a:pt x="306" y="21398"/>
                    <a:pt x="802" y="21536"/>
                    <a:pt x="1892" y="20705"/>
                  </a:cubicBezTo>
                  <a:cubicBezTo>
                    <a:pt x="2982" y="19874"/>
                    <a:pt x="4666" y="18074"/>
                    <a:pt x="6152" y="15028"/>
                  </a:cubicBezTo>
                  <a:cubicBezTo>
                    <a:pt x="7638" y="11982"/>
                    <a:pt x="8927" y="7690"/>
                    <a:pt x="9571" y="4921"/>
                  </a:cubicBezTo>
                  <a:cubicBezTo>
                    <a:pt x="10215" y="2151"/>
                    <a:pt x="10215" y="905"/>
                    <a:pt x="9967" y="421"/>
                  </a:cubicBezTo>
                  <a:cubicBezTo>
                    <a:pt x="9719" y="-64"/>
                    <a:pt x="9224" y="213"/>
                    <a:pt x="8481" y="1944"/>
                  </a:cubicBezTo>
                  <a:cubicBezTo>
                    <a:pt x="7738" y="3674"/>
                    <a:pt x="6747" y="6859"/>
                    <a:pt x="6251" y="9559"/>
                  </a:cubicBezTo>
                  <a:cubicBezTo>
                    <a:pt x="5756" y="12259"/>
                    <a:pt x="5756" y="14474"/>
                    <a:pt x="6152" y="16205"/>
                  </a:cubicBezTo>
                  <a:cubicBezTo>
                    <a:pt x="6549" y="17936"/>
                    <a:pt x="7341" y="19182"/>
                    <a:pt x="7985" y="19805"/>
                  </a:cubicBezTo>
                  <a:cubicBezTo>
                    <a:pt x="8629" y="20428"/>
                    <a:pt x="9125" y="20428"/>
                    <a:pt x="9571" y="20221"/>
                  </a:cubicBezTo>
                  <a:cubicBezTo>
                    <a:pt x="10016" y="20013"/>
                    <a:pt x="10413" y="19598"/>
                    <a:pt x="10809" y="19113"/>
                  </a:cubicBezTo>
                  <a:cubicBezTo>
                    <a:pt x="11205" y="18628"/>
                    <a:pt x="11602" y="18074"/>
                    <a:pt x="11503" y="17798"/>
                  </a:cubicBezTo>
                  <a:cubicBezTo>
                    <a:pt x="11404" y="17521"/>
                    <a:pt x="10809" y="17521"/>
                    <a:pt x="10363" y="17867"/>
                  </a:cubicBezTo>
                  <a:cubicBezTo>
                    <a:pt x="9917" y="18213"/>
                    <a:pt x="9620" y="18905"/>
                    <a:pt x="9719" y="19390"/>
                  </a:cubicBezTo>
                  <a:cubicBezTo>
                    <a:pt x="9818" y="19874"/>
                    <a:pt x="10314" y="20151"/>
                    <a:pt x="11106" y="20082"/>
                  </a:cubicBezTo>
                  <a:cubicBezTo>
                    <a:pt x="11899" y="20013"/>
                    <a:pt x="12989" y="19598"/>
                    <a:pt x="14128" y="18628"/>
                  </a:cubicBezTo>
                  <a:cubicBezTo>
                    <a:pt x="15268" y="17659"/>
                    <a:pt x="16457" y="16136"/>
                    <a:pt x="17596" y="13574"/>
                  </a:cubicBezTo>
                  <a:cubicBezTo>
                    <a:pt x="18736" y="11013"/>
                    <a:pt x="19826" y="7413"/>
                    <a:pt x="20470" y="5198"/>
                  </a:cubicBezTo>
                  <a:cubicBezTo>
                    <a:pt x="21114" y="2982"/>
                    <a:pt x="21312" y="2151"/>
                    <a:pt x="21411" y="1390"/>
                  </a:cubicBezTo>
                  <a:cubicBezTo>
                    <a:pt x="21510" y="628"/>
                    <a:pt x="21510" y="-64"/>
                    <a:pt x="21411" y="5"/>
                  </a:cubicBezTo>
                  <a:cubicBezTo>
                    <a:pt x="21312" y="74"/>
                    <a:pt x="21114" y="905"/>
                    <a:pt x="20470" y="3536"/>
                  </a:cubicBezTo>
                  <a:cubicBezTo>
                    <a:pt x="19826" y="6167"/>
                    <a:pt x="18736" y="10598"/>
                    <a:pt x="18191" y="13505"/>
                  </a:cubicBezTo>
                  <a:cubicBezTo>
                    <a:pt x="17646" y="16413"/>
                    <a:pt x="17646" y="17798"/>
                    <a:pt x="17794" y="18974"/>
                  </a:cubicBezTo>
                  <a:cubicBezTo>
                    <a:pt x="17943" y="20151"/>
                    <a:pt x="18240" y="21121"/>
                    <a:pt x="18637" y="21328"/>
                  </a:cubicBezTo>
                  <a:cubicBezTo>
                    <a:pt x="19033" y="21536"/>
                    <a:pt x="19528" y="20982"/>
                    <a:pt x="20024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1870321" y="3324558"/>
              <a:ext cx="342955" cy="14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70" fill="norm" stroke="1" extrusionOk="0">
                  <a:moveTo>
                    <a:pt x="831" y="8641"/>
                  </a:moveTo>
                  <a:cubicBezTo>
                    <a:pt x="351" y="7099"/>
                    <a:pt x="-129" y="5556"/>
                    <a:pt x="31" y="4591"/>
                  </a:cubicBezTo>
                  <a:cubicBezTo>
                    <a:pt x="191" y="3627"/>
                    <a:pt x="991" y="3241"/>
                    <a:pt x="3151" y="3049"/>
                  </a:cubicBezTo>
                  <a:cubicBezTo>
                    <a:pt x="5311" y="2856"/>
                    <a:pt x="8831" y="2856"/>
                    <a:pt x="10991" y="2470"/>
                  </a:cubicBezTo>
                  <a:cubicBezTo>
                    <a:pt x="13151" y="2084"/>
                    <a:pt x="13951" y="1313"/>
                    <a:pt x="13871" y="734"/>
                  </a:cubicBezTo>
                  <a:cubicBezTo>
                    <a:pt x="13791" y="156"/>
                    <a:pt x="12831" y="-230"/>
                    <a:pt x="11951" y="156"/>
                  </a:cubicBezTo>
                  <a:cubicBezTo>
                    <a:pt x="11071" y="541"/>
                    <a:pt x="10271" y="1699"/>
                    <a:pt x="9551" y="3049"/>
                  </a:cubicBezTo>
                  <a:cubicBezTo>
                    <a:pt x="8831" y="4399"/>
                    <a:pt x="8191" y="5941"/>
                    <a:pt x="7791" y="7870"/>
                  </a:cubicBezTo>
                  <a:cubicBezTo>
                    <a:pt x="7391" y="9799"/>
                    <a:pt x="7231" y="12113"/>
                    <a:pt x="7631" y="13463"/>
                  </a:cubicBezTo>
                  <a:cubicBezTo>
                    <a:pt x="8031" y="14813"/>
                    <a:pt x="8991" y="15199"/>
                    <a:pt x="9791" y="14813"/>
                  </a:cubicBezTo>
                  <a:cubicBezTo>
                    <a:pt x="10591" y="14427"/>
                    <a:pt x="11231" y="13270"/>
                    <a:pt x="12191" y="11920"/>
                  </a:cubicBezTo>
                  <a:cubicBezTo>
                    <a:pt x="13151" y="10570"/>
                    <a:pt x="14431" y="9027"/>
                    <a:pt x="15071" y="9220"/>
                  </a:cubicBezTo>
                  <a:cubicBezTo>
                    <a:pt x="15711" y="9413"/>
                    <a:pt x="15711" y="11341"/>
                    <a:pt x="15871" y="13270"/>
                  </a:cubicBezTo>
                  <a:cubicBezTo>
                    <a:pt x="16031" y="15199"/>
                    <a:pt x="16351" y="17127"/>
                    <a:pt x="17311" y="18477"/>
                  </a:cubicBezTo>
                  <a:cubicBezTo>
                    <a:pt x="18271" y="19827"/>
                    <a:pt x="19871" y="20599"/>
                    <a:pt x="21471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863042" y="2339120"/>
              <a:ext cx="766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901376" y="2592125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932043" y="2906466"/>
              <a:ext cx="2300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970377" y="3366476"/>
              <a:ext cx="3066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85"/>
                    <a:pt x="14400" y="9969"/>
                    <a:pt x="10800" y="13569"/>
                  </a:cubicBezTo>
                  <a:cubicBezTo>
                    <a:pt x="7200" y="17169"/>
                    <a:pt x="36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054713" y="4286497"/>
              <a:ext cx="2300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3856420" y="2254784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848753" y="2454122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833419" y="2967801"/>
              <a:ext cx="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887087" y="3351142"/>
              <a:ext cx="766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856420" y="3811153"/>
              <a:ext cx="7668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29"/>
                    <a:pt x="21600" y="9257"/>
                    <a:pt x="18000" y="12857"/>
                  </a:cubicBezTo>
                  <a:cubicBezTo>
                    <a:pt x="14400" y="16457"/>
                    <a:pt x="72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825753" y="4232829"/>
              <a:ext cx="766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833419" y="4493502"/>
              <a:ext cx="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125314" y="3941489"/>
              <a:ext cx="205406" cy="24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14" fill="norm" stroke="1" extrusionOk="0">
                  <a:moveTo>
                    <a:pt x="13433" y="0"/>
                  </a:moveTo>
                  <a:cubicBezTo>
                    <a:pt x="9700" y="4320"/>
                    <a:pt x="5966" y="8640"/>
                    <a:pt x="3700" y="11482"/>
                  </a:cubicBezTo>
                  <a:cubicBezTo>
                    <a:pt x="1433" y="14324"/>
                    <a:pt x="633" y="15688"/>
                    <a:pt x="233" y="17053"/>
                  </a:cubicBezTo>
                  <a:cubicBezTo>
                    <a:pt x="-167" y="18417"/>
                    <a:pt x="-167" y="19781"/>
                    <a:pt x="1166" y="20577"/>
                  </a:cubicBezTo>
                  <a:cubicBezTo>
                    <a:pt x="2500" y="21373"/>
                    <a:pt x="5166" y="21600"/>
                    <a:pt x="8766" y="21486"/>
                  </a:cubicBezTo>
                  <a:cubicBezTo>
                    <a:pt x="12366" y="21373"/>
                    <a:pt x="16900" y="20918"/>
                    <a:pt x="21433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292385" y="4087159"/>
              <a:ext cx="1502701" cy="4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15247"/>
                  </a:moveTo>
                  <a:cubicBezTo>
                    <a:pt x="1322" y="16518"/>
                    <a:pt x="2645" y="17788"/>
                    <a:pt x="3931" y="19059"/>
                  </a:cubicBezTo>
                  <a:cubicBezTo>
                    <a:pt x="5216" y="20329"/>
                    <a:pt x="6465" y="21600"/>
                    <a:pt x="7769" y="20965"/>
                  </a:cubicBezTo>
                  <a:cubicBezTo>
                    <a:pt x="9073" y="20329"/>
                    <a:pt x="10433" y="17788"/>
                    <a:pt x="11847" y="15882"/>
                  </a:cubicBezTo>
                  <a:cubicBezTo>
                    <a:pt x="13261" y="13977"/>
                    <a:pt x="14731" y="12706"/>
                    <a:pt x="16163" y="11435"/>
                  </a:cubicBezTo>
                  <a:cubicBezTo>
                    <a:pt x="17596" y="10165"/>
                    <a:pt x="18992" y="8894"/>
                    <a:pt x="19892" y="6988"/>
                  </a:cubicBezTo>
                  <a:cubicBezTo>
                    <a:pt x="20792" y="5082"/>
                    <a:pt x="21196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688891" y="3996295"/>
              <a:ext cx="107138" cy="20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481" fill="norm" stroke="1" extrusionOk="0">
                  <a:moveTo>
                    <a:pt x="4199" y="1481"/>
                  </a:moveTo>
                  <a:cubicBezTo>
                    <a:pt x="2236" y="681"/>
                    <a:pt x="272" y="-119"/>
                    <a:pt x="26" y="14"/>
                  </a:cubicBezTo>
                  <a:cubicBezTo>
                    <a:pt x="-219" y="148"/>
                    <a:pt x="1254" y="1214"/>
                    <a:pt x="4936" y="3214"/>
                  </a:cubicBezTo>
                  <a:cubicBezTo>
                    <a:pt x="8617" y="5214"/>
                    <a:pt x="14508" y="8148"/>
                    <a:pt x="17699" y="10281"/>
                  </a:cubicBezTo>
                  <a:cubicBezTo>
                    <a:pt x="20890" y="12414"/>
                    <a:pt x="21381" y="13748"/>
                    <a:pt x="19417" y="15481"/>
                  </a:cubicBezTo>
                  <a:cubicBezTo>
                    <a:pt x="17454" y="17214"/>
                    <a:pt x="13036" y="19348"/>
                    <a:pt x="8617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2527588" y="4499330"/>
              <a:ext cx="145584" cy="29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11" fill="norm" stroke="1" extrusionOk="0">
                  <a:moveTo>
                    <a:pt x="16001" y="2928"/>
                  </a:moveTo>
                  <a:cubicBezTo>
                    <a:pt x="16001" y="1996"/>
                    <a:pt x="16001" y="1065"/>
                    <a:pt x="15070" y="507"/>
                  </a:cubicBezTo>
                  <a:cubicBezTo>
                    <a:pt x="14139" y="-52"/>
                    <a:pt x="12277" y="-238"/>
                    <a:pt x="9670" y="414"/>
                  </a:cubicBezTo>
                  <a:cubicBezTo>
                    <a:pt x="7063" y="1065"/>
                    <a:pt x="3712" y="2555"/>
                    <a:pt x="1849" y="3952"/>
                  </a:cubicBezTo>
                  <a:cubicBezTo>
                    <a:pt x="-13" y="5348"/>
                    <a:pt x="-385" y="6652"/>
                    <a:pt x="360" y="7303"/>
                  </a:cubicBezTo>
                  <a:cubicBezTo>
                    <a:pt x="1105" y="7955"/>
                    <a:pt x="2967" y="7955"/>
                    <a:pt x="5574" y="7303"/>
                  </a:cubicBezTo>
                  <a:cubicBezTo>
                    <a:pt x="8181" y="6652"/>
                    <a:pt x="11532" y="5348"/>
                    <a:pt x="14139" y="4324"/>
                  </a:cubicBezTo>
                  <a:cubicBezTo>
                    <a:pt x="16746" y="3300"/>
                    <a:pt x="18608" y="2555"/>
                    <a:pt x="19539" y="2741"/>
                  </a:cubicBezTo>
                  <a:cubicBezTo>
                    <a:pt x="20470" y="2928"/>
                    <a:pt x="20470" y="4045"/>
                    <a:pt x="20656" y="6559"/>
                  </a:cubicBezTo>
                  <a:cubicBezTo>
                    <a:pt x="20843" y="9072"/>
                    <a:pt x="21215" y="12983"/>
                    <a:pt x="21215" y="15496"/>
                  </a:cubicBezTo>
                  <a:cubicBezTo>
                    <a:pt x="21215" y="18010"/>
                    <a:pt x="20843" y="19128"/>
                    <a:pt x="18794" y="19965"/>
                  </a:cubicBezTo>
                  <a:cubicBezTo>
                    <a:pt x="16746" y="20803"/>
                    <a:pt x="13022" y="21362"/>
                    <a:pt x="10787" y="21176"/>
                  </a:cubicBezTo>
                  <a:cubicBezTo>
                    <a:pt x="8553" y="20990"/>
                    <a:pt x="7808" y="20059"/>
                    <a:pt x="7808" y="19034"/>
                  </a:cubicBezTo>
                  <a:cubicBezTo>
                    <a:pt x="7808" y="18010"/>
                    <a:pt x="8553" y="16893"/>
                    <a:pt x="9298" y="15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2715020" y="4516502"/>
              <a:ext cx="64536" cy="12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047" fill="norm" stroke="1" extrusionOk="0">
                  <a:moveTo>
                    <a:pt x="17134" y="0"/>
                  </a:moveTo>
                  <a:cubicBezTo>
                    <a:pt x="12980" y="1296"/>
                    <a:pt x="8826" y="2592"/>
                    <a:pt x="5919" y="4536"/>
                  </a:cubicBezTo>
                  <a:cubicBezTo>
                    <a:pt x="3011" y="6480"/>
                    <a:pt x="1350" y="9072"/>
                    <a:pt x="519" y="12096"/>
                  </a:cubicBezTo>
                  <a:cubicBezTo>
                    <a:pt x="-312" y="15120"/>
                    <a:pt x="-312" y="18576"/>
                    <a:pt x="1765" y="20088"/>
                  </a:cubicBezTo>
                  <a:cubicBezTo>
                    <a:pt x="3842" y="21600"/>
                    <a:pt x="7996" y="21168"/>
                    <a:pt x="11319" y="19872"/>
                  </a:cubicBezTo>
                  <a:cubicBezTo>
                    <a:pt x="14642" y="18576"/>
                    <a:pt x="17134" y="16416"/>
                    <a:pt x="18796" y="13824"/>
                  </a:cubicBezTo>
                  <a:cubicBezTo>
                    <a:pt x="20457" y="11232"/>
                    <a:pt x="21288" y="8208"/>
                    <a:pt x="20873" y="6264"/>
                  </a:cubicBezTo>
                  <a:cubicBezTo>
                    <a:pt x="20457" y="4320"/>
                    <a:pt x="18796" y="3456"/>
                    <a:pt x="17134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2817249" y="4508835"/>
              <a:ext cx="73150" cy="12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59" fill="norm" stroke="1" extrusionOk="0">
                  <a:moveTo>
                    <a:pt x="21319" y="0"/>
                  </a:moveTo>
                  <a:cubicBezTo>
                    <a:pt x="15360" y="3388"/>
                    <a:pt x="9402" y="6776"/>
                    <a:pt x="5678" y="9529"/>
                  </a:cubicBezTo>
                  <a:cubicBezTo>
                    <a:pt x="1954" y="12282"/>
                    <a:pt x="464" y="14400"/>
                    <a:pt x="91" y="16518"/>
                  </a:cubicBezTo>
                  <a:cubicBezTo>
                    <a:pt x="-281" y="18635"/>
                    <a:pt x="464" y="20753"/>
                    <a:pt x="2698" y="21176"/>
                  </a:cubicBezTo>
                  <a:cubicBezTo>
                    <a:pt x="4933" y="21600"/>
                    <a:pt x="8657" y="20329"/>
                    <a:pt x="12009" y="18635"/>
                  </a:cubicBezTo>
                  <a:cubicBezTo>
                    <a:pt x="15360" y="16941"/>
                    <a:pt x="18340" y="14824"/>
                    <a:pt x="19457" y="12706"/>
                  </a:cubicBezTo>
                  <a:cubicBezTo>
                    <a:pt x="20574" y="10588"/>
                    <a:pt x="19829" y="8471"/>
                    <a:pt x="19085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903303" y="4235109"/>
              <a:ext cx="209434" cy="42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13" fill="norm" stroke="1" extrusionOk="0">
                  <a:moveTo>
                    <a:pt x="13520" y="13466"/>
                  </a:moveTo>
                  <a:cubicBezTo>
                    <a:pt x="11698" y="13466"/>
                    <a:pt x="9876" y="13466"/>
                    <a:pt x="7664" y="14436"/>
                  </a:cubicBezTo>
                  <a:cubicBezTo>
                    <a:pt x="5452" y="15406"/>
                    <a:pt x="2850" y="17346"/>
                    <a:pt x="1419" y="18704"/>
                  </a:cubicBezTo>
                  <a:cubicBezTo>
                    <a:pt x="-13" y="20062"/>
                    <a:pt x="-273" y="20838"/>
                    <a:pt x="247" y="21162"/>
                  </a:cubicBezTo>
                  <a:cubicBezTo>
                    <a:pt x="768" y="21485"/>
                    <a:pt x="2069" y="21356"/>
                    <a:pt x="4541" y="20127"/>
                  </a:cubicBezTo>
                  <a:cubicBezTo>
                    <a:pt x="7014" y="18898"/>
                    <a:pt x="10657" y="16570"/>
                    <a:pt x="13650" y="13336"/>
                  </a:cubicBezTo>
                  <a:cubicBezTo>
                    <a:pt x="16643" y="10103"/>
                    <a:pt x="18985" y="5964"/>
                    <a:pt x="20156" y="3571"/>
                  </a:cubicBezTo>
                  <a:cubicBezTo>
                    <a:pt x="21327" y="1178"/>
                    <a:pt x="21327" y="532"/>
                    <a:pt x="20676" y="208"/>
                  </a:cubicBezTo>
                  <a:cubicBezTo>
                    <a:pt x="20026" y="-115"/>
                    <a:pt x="18725" y="-115"/>
                    <a:pt x="17293" y="596"/>
                  </a:cubicBezTo>
                  <a:cubicBezTo>
                    <a:pt x="15862" y="1308"/>
                    <a:pt x="14301" y="2731"/>
                    <a:pt x="13260" y="5317"/>
                  </a:cubicBezTo>
                  <a:cubicBezTo>
                    <a:pt x="12219" y="7904"/>
                    <a:pt x="11698" y="11655"/>
                    <a:pt x="12349" y="14307"/>
                  </a:cubicBezTo>
                  <a:cubicBezTo>
                    <a:pt x="12999" y="16958"/>
                    <a:pt x="14821" y="18510"/>
                    <a:pt x="16513" y="19286"/>
                  </a:cubicBezTo>
                  <a:cubicBezTo>
                    <a:pt x="18204" y="20062"/>
                    <a:pt x="19766" y="20062"/>
                    <a:pt x="21327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273740" y="4447533"/>
              <a:ext cx="111426" cy="17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0995" fill="norm" stroke="1" extrusionOk="0">
                  <a:moveTo>
                    <a:pt x="14400" y="3647"/>
                  </a:moveTo>
                  <a:cubicBezTo>
                    <a:pt x="13920" y="2126"/>
                    <a:pt x="13440" y="605"/>
                    <a:pt x="12000" y="148"/>
                  </a:cubicBezTo>
                  <a:cubicBezTo>
                    <a:pt x="10560" y="-308"/>
                    <a:pt x="8160" y="300"/>
                    <a:pt x="6240" y="1822"/>
                  </a:cubicBezTo>
                  <a:cubicBezTo>
                    <a:pt x="4320" y="3343"/>
                    <a:pt x="2880" y="5777"/>
                    <a:pt x="2880" y="7602"/>
                  </a:cubicBezTo>
                  <a:cubicBezTo>
                    <a:pt x="2880" y="9427"/>
                    <a:pt x="4320" y="10644"/>
                    <a:pt x="6240" y="11557"/>
                  </a:cubicBezTo>
                  <a:cubicBezTo>
                    <a:pt x="8160" y="12469"/>
                    <a:pt x="10560" y="13078"/>
                    <a:pt x="13440" y="13991"/>
                  </a:cubicBezTo>
                  <a:cubicBezTo>
                    <a:pt x="16320" y="14903"/>
                    <a:pt x="19680" y="16120"/>
                    <a:pt x="20640" y="17489"/>
                  </a:cubicBezTo>
                  <a:cubicBezTo>
                    <a:pt x="21600" y="18858"/>
                    <a:pt x="20160" y="20379"/>
                    <a:pt x="16320" y="20836"/>
                  </a:cubicBezTo>
                  <a:cubicBezTo>
                    <a:pt x="12480" y="21292"/>
                    <a:pt x="6240" y="20684"/>
                    <a:pt x="0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687670" y="4010491"/>
              <a:ext cx="157792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4990" y="0"/>
                  </a:moveTo>
                  <a:cubicBezTo>
                    <a:pt x="3961" y="655"/>
                    <a:pt x="2933" y="1309"/>
                    <a:pt x="2933" y="1964"/>
                  </a:cubicBezTo>
                  <a:cubicBezTo>
                    <a:pt x="2933" y="2618"/>
                    <a:pt x="3961" y="3273"/>
                    <a:pt x="5333" y="3764"/>
                  </a:cubicBezTo>
                  <a:cubicBezTo>
                    <a:pt x="6704" y="4255"/>
                    <a:pt x="8418" y="4582"/>
                    <a:pt x="10818" y="4418"/>
                  </a:cubicBezTo>
                  <a:cubicBezTo>
                    <a:pt x="13218" y="4255"/>
                    <a:pt x="16304" y="3600"/>
                    <a:pt x="18361" y="2945"/>
                  </a:cubicBezTo>
                  <a:cubicBezTo>
                    <a:pt x="20418" y="2291"/>
                    <a:pt x="21447" y="1636"/>
                    <a:pt x="21104" y="1473"/>
                  </a:cubicBezTo>
                  <a:cubicBezTo>
                    <a:pt x="20761" y="1309"/>
                    <a:pt x="19047" y="1636"/>
                    <a:pt x="17333" y="2045"/>
                  </a:cubicBezTo>
                  <a:cubicBezTo>
                    <a:pt x="15618" y="2455"/>
                    <a:pt x="13904" y="2945"/>
                    <a:pt x="12361" y="3436"/>
                  </a:cubicBezTo>
                  <a:cubicBezTo>
                    <a:pt x="10818" y="3927"/>
                    <a:pt x="9447" y="4418"/>
                    <a:pt x="9618" y="4664"/>
                  </a:cubicBezTo>
                  <a:cubicBezTo>
                    <a:pt x="9790" y="4909"/>
                    <a:pt x="11504" y="4909"/>
                    <a:pt x="13390" y="4909"/>
                  </a:cubicBezTo>
                  <a:cubicBezTo>
                    <a:pt x="15276" y="4909"/>
                    <a:pt x="17333" y="4909"/>
                    <a:pt x="17847" y="5318"/>
                  </a:cubicBezTo>
                  <a:cubicBezTo>
                    <a:pt x="18361" y="5727"/>
                    <a:pt x="17333" y="6545"/>
                    <a:pt x="14590" y="8182"/>
                  </a:cubicBezTo>
                  <a:cubicBezTo>
                    <a:pt x="11847" y="9818"/>
                    <a:pt x="7390" y="12273"/>
                    <a:pt x="4476" y="14318"/>
                  </a:cubicBezTo>
                  <a:cubicBezTo>
                    <a:pt x="1561" y="16364"/>
                    <a:pt x="190" y="18000"/>
                    <a:pt x="18" y="19145"/>
                  </a:cubicBezTo>
                  <a:cubicBezTo>
                    <a:pt x="-153" y="20291"/>
                    <a:pt x="876" y="20945"/>
                    <a:pt x="3104" y="21273"/>
                  </a:cubicBezTo>
                  <a:cubicBezTo>
                    <a:pt x="5333" y="21600"/>
                    <a:pt x="8761" y="21600"/>
                    <a:pt x="12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815393" y="4232829"/>
              <a:ext cx="151285" cy="29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31" fill="norm" stroke="1" extrusionOk="0">
                  <a:moveTo>
                    <a:pt x="16407" y="0"/>
                  </a:moveTo>
                  <a:cubicBezTo>
                    <a:pt x="14607" y="0"/>
                    <a:pt x="12807" y="0"/>
                    <a:pt x="11007" y="186"/>
                  </a:cubicBezTo>
                  <a:cubicBezTo>
                    <a:pt x="9207" y="372"/>
                    <a:pt x="7407" y="745"/>
                    <a:pt x="6147" y="1397"/>
                  </a:cubicBezTo>
                  <a:cubicBezTo>
                    <a:pt x="4887" y="2048"/>
                    <a:pt x="4167" y="2979"/>
                    <a:pt x="4887" y="3352"/>
                  </a:cubicBezTo>
                  <a:cubicBezTo>
                    <a:pt x="5607" y="3724"/>
                    <a:pt x="7767" y="3538"/>
                    <a:pt x="9567" y="3166"/>
                  </a:cubicBezTo>
                  <a:cubicBezTo>
                    <a:pt x="11367" y="2793"/>
                    <a:pt x="12807" y="2234"/>
                    <a:pt x="14427" y="1862"/>
                  </a:cubicBezTo>
                  <a:cubicBezTo>
                    <a:pt x="16047" y="1490"/>
                    <a:pt x="17847" y="1303"/>
                    <a:pt x="19107" y="1676"/>
                  </a:cubicBezTo>
                  <a:cubicBezTo>
                    <a:pt x="20367" y="2048"/>
                    <a:pt x="21087" y="2979"/>
                    <a:pt x="21267" y="5214"/>
                  </a:cubicBezTo>
                  <a:cubicBezTo>
                    <a:pt x="21447" y="7448"/>
                    <a:pt x="21087" y="10986"/>
                    <a:pt x="19827" y="13593"/>
                  </a:cubicBezTo>
                  <a:cubicBezTo>
                    <a:pt x="18567" y="16200"/>
                    <a:pt x="16407" y="17876"/>
                    <a:pt x="14067" y="18993"/>
                  </a:cubicBezTo>
                  <a:cubicBezTo>
                    <a:pt x="11727" y="20110"/>
                    <a:pt x="9207" y="20669"/>
                    <a:pt x="7047" y="21041"/>
                  </a:cubicBezTo>
                  <a:cubicBezTo>
                    <a:pt x="4887" y="21414"/>
                    <a:pt x="3087" y="21600"/>
                    <a:pt x="1827" y="21228"/>
                  </a:cubicBezTo>
                  <a:cubicBezTo>
                    <a:pt x="567" y="20855"/>
                    <a:pt x="-153" y="19924"/>
                    <a:pt x="27" y="19086"/>
                  </a:cubicBezTo>
                  <a:cubicBezTo>
                    <a:pt x="207" y="18248"/>
                    <a:pt x="1287" y="17503"/>
                    <a:pt x="3627" y="16572"/>
                  </a:cubicBezTo>
                  <a:cubicBezTo>
                    <a:pt x="5967" y="15641"/>
                    <a:pt x="9567" y="14524"/>
                    <a:pt x="13167" y="13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678862" y="4416833"/>
              <a:ext cx="26067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6000"/>
                    <a:pt x="6776" y="10400"/>
                    <a:pt x="10376" y="6800"/>
                  </a:cubicBezTo>
                  <a:cubicBezTo>
                    <a:pt x="13976" y="3200"/>
                    <a:pt x="1778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847532" y="4409167"/>
              <a:ext cx="99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085204" y="4217495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9108205" y="4324831"/>
              <a:ext cx="766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9231960" y="4075339"/>
              <a:ext cx="189913" cy="33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14" fill="norm" stroke="1" extrusionOk="0">
                  <a:moveTo>
                    <a:pt x="20614" y="13906"/>
                  </a:moveTo>
                  <a:cubicBezTo>
                    <a:pt x="16870" y="13094"/>
                    <a:pt x="13126" y="12282"/>
                    <a:pt x="9958" y="12525"/>
                  </a:cubicBezTo>
                  <a:cubicBezTo>
                    <a:pt x="6790" y="12769"/>
                    <a:pt x="4198" y="14068"/>
                    <a:pt x="2614" y="15124"/>
                  </a:cubicBezTo>
                  <a:cubicBezTo>
                    <a:pt x="1030" y="16179"/>
                    <a:pt x="454" y="16991"/>
                    <a:pt x="166" y="17803"/>
                  </a:cubicBezTo>
                  <a:cubicBezTo>
                    <a:pt x="-122" y="18615"/>
                    <a:pt x="-122" y="19428"/>
                    <a:pt x="886" y="19915"/>
                  </a:cubicBezTo>
                  <a:cubicBezTo>
                    <a:pt x="1894" y="20402"/>
                    <a:pt x="3910" y="20564"/>
                    <a:pt x="7366" y="18615"/>
                  </a:cubicBezTo>
                  <a:cubicBezTo>
                    <a:pt x="10822" y="16667"/>
                    <a:pt x="15718" y="12606"/>
                    <a:pt x="18310" y="9602"/>
                  </a:cubicBezTo>
                  <a:cubicBezTo>
                    <a:pt x="20902" y="6597"/>
                    <a:pt x="21190" y="4649"/>
                    <a:pt x="21334" y="3268"/>
                  </a:cubicBezTo>
                  <a:cubicBezTo>
                    <a:pt x="21478" y="1888"/>
                    <a:pt x="21478" y="1076"/>
                    <a:pt x="20470" y="507"/>
                  </a:cubicBezTo>
                  <a:cubicBezTo>
                    <a:pt x="19462" y="-61"/>
                    <a:pt x="17446" y="-386"/>
                    <a:pt x="16006" y="832"/>
                  </a:cubicBezTo>
                  <a:cubicBezTo>
                    <a:pt x="14566" y="2050"/>
                    <a:pt x="13702" y="4811"/>
                    <a:pt x="13990" y="7978"/>
                  </a:cubicBezTo>
                  <a:cubicBezTo>
                    <a:pt x="14278" y="11145"/>
                    <a:pt x="15718" y="14718"/>
                    <a:pt x="16870" y="16991"/>
                  </a:cubicBezTo>
                  <a:cubicBezTo>
                    <a:pt x="18022" y="19265"/>
                    <a:pt x="18886" y="20240"/>
                    <a:pt x="1975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9437879" y="4332498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9460880" y="4209829"/>
              <a:ext cx="766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500315" y="4225162"/>
              <a:ext cx="159903" cy="15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87" fill="norm" stroke="1" extrusionOk="0">
                  <a:moveTo>
                    <a:pt x="3966" y="0"/>
                  </a:moveTo>
                  <a:cubicBezTo>
                    <a:pt x="2595" y="3135"/>
                    <a:pt x="1223" y="6271"/>
                    <a:pt x="538" y="9406"/>
                  </a:cubicBezTo>
                  <a:cubicBezTo>
                    <a:pt x="-148" y="12542"/>
                    <a:pt x="-148" y="15677"/>
                    <a:pt x="366" y="17942"/>
                  </a:cubicBezTo>
                  <a:cubicBezTo>
                    <a:pt x="881" y="20206"/>
                    <a:pt x="1909" y="21600"/>
                    <a:pt x="3966" y="21077"/>
                  </a:cubicBezTo>
                  <a:cubicBezTo>
                    <a:pt x="6023" y="20555"/>
                    <a:pt x="9109" y="18116"/>
                    <a:pt x="10823" y="16026"/>
                  </a:cubicBezTo>
                  <a:cubicBezTo>
                    <a:pt x="12538" y="13935"/>
                    <a:pt x="12881" y="12194"/>
                    <a:pt x="13052" y="10277"/>
                  </a:cubicBezTo>
                  <a:cubicBezTo>
                    <a:pt x="13223" y="8361"/>
                    <a:pt x="13223" y="6271"/>
                    <a:pt x="12881" y="6097"/>
                  </a:cubicBezTo>
                  <a:cubicBezTo>
                    <a:pt x="12538" y="5923"/>
                    <a:pt x="11852" y="7665"/>
                    <a:pt x="11509" y="9406"/>
                  </a:cubicBezTo>
                  <a:cubicBezTo>
                    <a:pt x="11166" y="11148"/>
                    <a:pt x="11166" y="12890"/>
                    <a:pt x="12023" y="14284"/>
                  </a:cubicBezTo>
                  <a:cubicBezTo>
                    <a:pt x="12881" y="15677"/>
                    <a:pt x="14595" y="16723"/>
                    <a:pt x="16309" y="16897"/>
                  </a:cubicBezTo>
                  <a:cubicBezTo>
                    <a:pt x="18023" y="17071"/>
                    <a:pt x="19738" y="16374"/>
                    <a:pt x="21452" y="15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690884" y="3952881"/>
              <a:ext cx="552014" cy="47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3204"/>
                  </a:moveTo>
                  <a:cubicBezTo>
                    <a:pt x="700" y="14233"/>
                    <a:pt x="1400" y="15262"/>
                    <a:pt x="1850" y="16119"/>
                  </a:cubicBezTo>
                  <a:cubicBezTo>
                    <a:pt x="2300" y="16976"/>
                    <a:pt x="2500" y="17662"/>
                    <a:pt x="2600" y="18347"/>
                  </a:cubicBezTo>
                  <a:cubicBezTo>
                    <a:pt x="2700" y="19033"/>
                    <a:pt x="2700" y="19719"/>
                    <a:pt x="2600" y="19776"/>
                  </a:cubicBezTo>
                  <a:cubicBezTo>
                    <a:pt x="2500" y="19833"/>
                    <a:pt x="2300" y="19262"/>
                    <a:pt x="2150" y="18347"/>
                  </a:cubicBezTo>
                  <a:cubicBezTo>
                    <a:pt x="2000" y="17433"/>
                    <a:pt x="1900" y="16176"/>
                    <a:pt x="1950" y="15262"/>
                  </a:cubicBezTo>
                  <a:cubicBezTo>
                    <a:pt x="2000" y="14347"/>
                    <a:pt x="2200" y="13776"/>
                    <a:pt x="2550" y="13376"/>
                  </a:cubicBezTo>
                  <a:cubicBezTo>
                    <a:pt x="2900" y="12976"/>
                    <a:pt x="3400" y="12747"/>
                    <a:pt x="3800" y="12862"/>
                  </a:cubicBezTo>
                  <a:cubicBezTo>
                    <a:pt x="4200" y="12976"/>
                    <a:pt x="4500" y="13433"/>
                    <a:pt x="4700" y="14347"/>
                  </a:cubicBezTo>
                  <a:cubicBezTo>
                    <a:pt x="4900" y="15262"/>
                    <a:pt x="5000" y="16633"/>
                    <a:pt x="5000" y="17604"/>
                  </a:cubicBezTo>
                  <a:cubicBezTo>
                    <a:pt x="5000" y="18576"/>
                    <a:pt x="4900" y="19147"/>
                    <a:pt x="4800" y="19147"/>
                  </a:cubicBezTo>
                  <a:cubicBezTo>
                    <a:pt x="4700" y="19147"/>
                    <a:pt x="4600" y="18576"/>
                    <a:pt x="4600" y="17662"/>
                  </a:cubicBezTo>
                  <a:cubicBezTo>
                    <a:pt x="4600" y="16747"/>
                    <a:pt x="4700" y="15490"/>
                    <a:pt x="4900" y="14633"/>
                  </a:cubicBezTo>
                  <a:cubicBezTo>
                    <a:pt x="5100" y="13776"/>
                    <a:pt x="5400" y="13319"/>
                    <a:pt x="5800" y="13204"/>
                  </a:cubicBezTo>
                  <a:cubicBezTo>
                    <a:pt x="6200" y="13090"/>
                    <a:pt x="6700" y="13319"/>
                    <a:pt x="7050" y="13719"/>
                  </a:cubicBezTo>
                  <a:cubicBezTo>
                    <a:pt x="7400" y="14119"/>
                    <a:pt x="7600" y="14690"/>
                    <a:pt x="7700" y="15262"/>
                  </a:cubicBezTo>
                  <a:cubicBezTo>
                    <a:pt x="7800" y="15833"/>
                    <a:pt x="7800" y="16404"/>
                    <a:pt x="7950" y="17147"/>
                  </a:cubicBezTo>
                  <a:cubicBezTo>
                    <a:pt x="8100" y="17890"/>
                    <a:pt x="8400" y="18804"/>
                    <a:pt x="8800" y="19262"/>
                  </a:cubicBezTo>
                  <a:cubicBezTo>
                    <a:pt x="9200" y="19719"/>
                    <a:pt x="9700" y="19719"/>
                    <a:pt x="10250" y="19262"/>
                  </a:cubicBezTo>
                  <a:cubicBezTo>
                    <a:pt x="10800" y="18804"/>
                    <a:pt x="11400" y="17890"/>
                    <a:pt x="11850" y="17090"/>
                  </a:cubicBezTo>
                  <a:cubicBezTo>
                    <a:pt x="12300" y="16290"/>
                    <a:pt x="12600" y="15604"/>
                    <a:pt x="12850" y="14919"/>
                  </a:cubicBezTo>
                  <a:cubicBezTo>
                    <a:pt x="13100" y="14233"/>
                    <a:pt x="13300" y="13547"/>
                    <a:pt x="13150" y="13319"/>
                  </a:cubicBezTo>
                  <a:cubicBezTo>
                    <a:pt x="13000" y="13090"/>
                    <a:pt x="12500" y="13319"/>
                    <a:pt x="11900" y="13947"/>
                  </a:cubicBezTo>
                  <a:cubicBezTo>
                    <a:pt x="11300" y="14576"/>
                    <a:pt x="10600" y="15604"/>
                    <a:pt x="10150" y="16404"/>
                  </a:cubicBezTo>
                  <a:cubicBezTo>
                    <a:pt x="9700" y="17204"/>
                    <a:pt x="9500" y="17776"/>
                    <a:pt x="9600" y="18233"/>
                  </a:cubicBezTo>
                  <a:cubicBezTo>
                    <a:pt x="9700" y="18690"/>
                    <a:pt x="10100" y="19033"/>
                    <a:pt x="10500" y="19033"/>
                  </a:cubicBezTo>
                  <a:cubicBezTo>
                    <a:pt x="10900" y="19033"/>
                    <a:pt x="11300" y="18690"/>
                    <a:pt x="11750" y="18119"/>
                  </a:cubicBezTo>
                  <a:cubicBezTo>
                    <a:pt x="12200" y="17547"/>
                    <a:pt x="12700" y="16747"/>
                    <a:pt x="12900" y="16633"/>
                  </a:cubicBezTo>
                  <a:cubicBezTo>
                    <a:pt x="13100" y="16519"/>
                    <a:pt x="13000" y="17090"/>
                    <a:pt x="13100" y="17604"/>
                  </a:cubicBezTo>
                  <a:cubicBezTo>
                    <a:pt x="13200" y="18119"/>
                    <a:pt x="13500" y="18576"/>
                    <a:pt x="14000" y="18633"/>
                  </a:cubicBezTo>
                  <a:cubicBezTo>
                    <a:pt x="14500" y="18690"/>
                    <a:pt x="15200" y="18347"/>
                    <a:pt x="16200" y="16804"/>
                  </a:cubicBezTo>
                  <a:cubicBezTo>
                    <a:pt x="17200" y="15262"/>
                    <a:pt x="18500" y="12519"/>
                    <a:pt x="19450" y="9833"/>
                  </a:cubicBezTo>
                  <a:cubicBezTo>
                    <a:pt x="20400" y="7147"/>
                    <a:pt x="21000" y="4519"/>
                    <a:pt x="21300" y="2804"/>
                  </a:cubicBezTo>
                  <a:cubicBezTo>
                    <a:pt x="21600" y="1090"/>
                    <a:pt x="21600" y="290"/>
                    <a:pt x="21400" y="62"/>
                  </a:cubicBezTo>
                  <a:cubicBezTo>
                    <a:pt x="21200" y="-167"/>
                    <a:pt x="20800" y="176"/>
                    <a:pt x="20250" y="2119"/>
                  </a:cubicBezTo>
                  <a:cubicBezTo>
                    <a:pt x="19700" y="4062"/>
                    <a:pt x="19000" y="7604"/>
                    <a:pt x="18800" y="10633"/>
                  </a:cubicBezTo>
                  <a:cubicBezTo>
                    <a:pt x="18600" y="13662"/>
                    <a:pt x="18900" y="16176"/>
                    <a:pt x="19450" y="17890"/>
                  </a:cubicBezTo>
                  <a:cubicBezTo>
                    <a:pt x="20000" y="19604"/>
                    <a:pt x="20800" y="20519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0" y="4815828"/>
              <a:ext cx="12887958" cy="29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9071"/>
                  </a:moveTo>
                  <a:cubicBezTo>
                    <a:pt x="133" y="8692"/>
                    <a:pt x="266" y="8313"/>
                    <a:pt x="413" y="8313"/>
                  </a:cubicBezTo>
                  <a:cubicBezTo>
                    <a:pt x="561" y="8313"/>
                    <a:pt x="724" y="8692"/>
                    <a:pt x="889" y="8976"/>
                  </a:cubicBezTo>
                  <a:cubicBezTo>
                    <a:pt x="1054" y="9260"/>
                    <a:pt x="1221" y="9450"/>
                    <a:pt x="1377" y="9450"/>
                  </a:cubicBezTo>
                  <a:cubicBezTo>
                    <a:pt x="1533" y="9450"/>
                    <a:pt x="1679" y="9260"/>
                    <a:pt x="1835" y="8976"/>
                  </a:cubicBezTo>
                  <a:cubicBezTo>
                    <a:pt x="1992" y="8692"/>
                    <a:pt x="2159" y="8313"/>
                    <a:pt x="2317" y="8029"/>
                  </a:cubicBezTo>
                  <a:cubicBezTo>
                    <a:pt x="2476" y="7744"/>
                    <a:pt x="2626" y="7555"/>
                    <a:pt x="2782" y="7271"/>
                  </a:cubicBezTo>
                  <a:cubicBezTo>
                    <a:pt x="2938" y="6987"/>
                    <a:pt x="3101" y="6608"/>
                    <a:pt x="3272" y="6229"/>
                  </a:cubicBezTo>
                  <a:cubicBezTo>
                    <a:pt x="3444" y="5850"/>
                    <a:pt x="3624" y="5471"/>
                    <a:pt x="3793" y="5187"/>
                  </a:cubicBezTo>
                  <a:cubicBezTo>
                    <a:pt x="3962" y="4902"/>
                    <a:pt x="4120" y="4713"/>
                    <a:pt x="4281" y="4618"/>
                  </a:cubicBezTo>
                  <a:cubicBezTo>
                    <a:pt x="4442" y="4523"/>
                    <a:pt x="4604" y="4523"/>
                    <a:pt x="4771" y="4429"/>
                  </a:cubicBezTo>
                  <a:cubicBezTo>
                    <a:pt x="4938" y="4334"/>
                    <a:pt x="5110" y="4144"/>
                    <a:pt x="5279" y="3955"/>
                  </a:cubicBezTo>
                  <a:cubicBezTo>
                    <a:pt x="5448" y="3765"/>
                    <a:pt x="5615" y="3576"/>
                    <a:pt x="5784" y="3387"/>
                  </a:cubicBezTo>
                  <a:cubicBezTo>
                    <a:pt x="5954" y="3197"/>
                    <a:pt x="6125" y="3008"/>
                    <a:pt x="6303" y="2913"/>
                  </a:cubicBezTo>
                  <a:cubicBezTo>
                    <a:pt x="6480" y="2818"/>
                    <a:pt x="6665" y="2818"/>
                    <a:pt x="6847" y="2723"/>
                  </a:cubicBezTo>
                  <a:cubicBezTo>
                    <a:pt x="7029" y="2629"/>
                    <a:pt x="7209" y="2439"/>
                    <a:pt x="7373" y="2344"/>
                  </a:cubicBezTo>
                  <a:cubicBezTo>
                    <a:pt x="7538" y="2250"/>
                    <a:pt x="7688" y="2250"/>
                    <a:pt x="7838" y="2155"/>
                  </a:cubicBezTo>
                  <a:cubicBezTo>
                    <a:pt x="7988" y="2060"/>
                    <a:pt x="8138" y="1871"/>
                    <a:pt x="8292" y="1776"/>
                  </a:cubicBezTo>
                  <a:cubicBezTo>
                    <a:pt x="8446" y="1681"/>
                    <a:pt x="8605" y="1681"/>
                    <a:pt x="8765" y="1587"/>
                  </a:cubicBezTo>
                  <a:cubicBezTo>
                    <a:pt x="8926" y="1492"/>
                    <a:pt x="9089" y="1302"/>
                    <a:pt x="9247" y="1208"/>
                  </a:cubicBezTo>
                  <a:cubicBezTo>
                    <a:pt x="9406" y="1113"/>
                    <a:pt x="9560" y="1113"/>
                    <a:pt x="9723" y="1018"/>
                  </a:cubicBezTo>
                  <a:cubicBezTo>
                    <a:pt x="9886" y="923"/>
                    <a:pt x="10057" y="734"/>
                    <a:pt x="10226" y="639"/>
                  </a:cubicBezTo>
                  <a:cubicBezTo>
                    <a:pt x="10395" y="544"/>
                    <a:pt x="10562" y="544"/>
                    <a:pt x="10734" y="450"/>
                  </a:cubicBezTo>
                  <a:cubicBezTo>
                    <a:pt x="10905" y="355"/>
                    <a:pt x="11081" y="165"/>
                    <a:pt x="11248" y="71"/>
                  </a:cubicBezTo>
                  <a:cubicBezTo>
                    <a:pt x="11415" y="-24"/>
                    <a:pt x="11573" y="-24"/>
                    <a:pt x="11734" y="71"/>
                  </a:cubicBezTo>
                  <a:cubicBezTo>
                    <a:pt x="11894" y="165"/>
                    <a:pt x="12057" y="355"/>
                    <a:pt x="12226" y="544"/>
                  </a:cubicBezTo>
                  <a:cubicBezTo>
                    <a:pt x="12395" y="734"/>
                    <a:pt x="12571" y="923"/>
                    <a:pt x="12740" y="1208"/>
                  </a:cubicBezTo>
                  <a:cubicBezTo>
                    <a:pt x="12909" y="1492"/>
                    <a:pt x="13072" y="1871"/>
                    <a:pt x="13233" y="2250"/>
                  </a:cubicBezTo>
                  <a:cubicBezTo>
                    <a:pt x="13393" y="2629"/>
                    <a:pt x="13552" y="3008"/>
                    <a:pt x="13713" y="3292"/>
                  </a:cubicBezTo>
                  <a:cubicBezTo>
                    <a:pt x="13873" y="3576"/>
                    <a:pt x="14036" y="3765"/>
                    <a:pt x="14201" y="3955"/>
                  </a:cubicBezTo>
                  <a:cubicBezTo>
                    <a:pt x="14366" y="4144"/>
                    <a:pt x="14533" y="4334"/>
                    <a:pt x="14691" y="4429"/>
                  </a:cubicBezTo>
                  <a:cubicBezTo>
                    <a:pt x="14850" y="4523"/>
                    <a:pt x="15000" y="4523"/>
                    <a:pt x="15152" y="4618"/>
                  </a:cubicBezTo>
                  <a:cubicBezTo>
                    <a:pt x="15304" y="4713"/>
                    <a:pt x="15458" y="4902"/>
                    <a:pt x="15638" y="5092"/>
                  </a:cubicBezTo>
                  <a:cubicBezTo>
                    <a:pt x="15818" y="5281"/>
                    <a:pt x="16023" y="5471"/>
                    <a:pt x="16203" y="5565"/>
                  </a:cubicBezTo>
                  <a:cubicBezTo>
                    <a:pt x="16383" y="5660"/>
                    <a:pt x="16537" y="5660"/>
                    <a:pt x="16689" y="5755"/>
                  </a:cubicBezTo>
                  <a:cubicBezTo>
                    <a:pt x="16841" y="5850"/>
                    <a:pt x="16991" y="6039"/>
                    <a:pt x="17139" y="6229"/>
                  </a:cubicBezTo>
                  <a:cubicBezTo>
                    <a:pt x="17287" y="6418"/>
                    <a:pt x="17432" y="6608"/>
                    <a:pt x="17604" y="6987"/>
                  </a:cubicBezTo>
                  <a:cubicBezTo>
                    <a:pt x="17775" y="7365"/>
                    <a:pt x="17972" y="7934"/>
                    <a:pt x="18146" y="8408"/>
                  </a:cubicBezTo>
                  <a:cubicBezTo>
                    <a:pt x="18319" y="8881"/>
                    <a:pt x="18469" y="9260"/>
                    <a:pt x="18634" y="9639"/>
                  </a:cubicBezTo>
                  <a:cubicBezTo>
                    <a:pt x="18799" y="10018"/>
                    <a:pt x="18979" y="10397"/>
                    <a:pt x="19156" y="10776"/>
                  </a:cubicBezTo>
                  <a:cubicBezTo>
                    <a:pt x="19334" y="11155"/>
                    <a:pt x="19510" y="11534"/>
                    <a:pt x="19679" y="11913"/>
                  </a:cubicBezTo>
                  <a:cubicBezTo>
                    <a:pt x="19848" y="12292"/>
                    <a:pt x="20011" y="12671"/>
                    <a:pt x="20165" y="13050"/>
                  </a:cubicBezTo>
                  <a:cubicBezTo>
                    <a:pt x="20319" y="13429"/>
                    <a:pt x="20465" y="13808"/>
                    <a:pt x="20615" y="14281"/>
                  </a:cubicBezTo>
                  <a:cubicBezTo>
                    <a:pt x="20765" y="14755"/>
                    <a:pt x="20919" y="15323"/>
                    <a:pt x="21084" y="16555"/>
                  </a:cubicBezTo>
                  <a:cubicBezTo>
                    <a:pt x="21249" y="17787"/>
                    <a:pt x="21424" y="19681"/>
                    <a:pt x="21600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544345" y="5168183"/>
              <a:ext cx="23002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383"/>
                    <a:pt x="4800" y="8765"/>
                    <a:pt x="8400" y="12365"/>
                  </a:cubicBezTo>
                  <a:cubicBezTo>
                    <a:pt x="12000" y="15965"/>
                    <a:pt x="168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544345" y="5207722"/>
              <a:ext cx="214673" cy="29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2416"/>
                  </a:moveTo>
                  <a:cubicBezTo>
                    <a:pt x="1286" y="12985"/>
                    <a:pt x="2571" y="13553"/>
                    <a:pt x="3857" y="13553"/>
                  </a:cubicBezTo>
                  <a:cubicBezTo>
                    <a:pt x="5143" y="13553"/>
                    <a:pt x="6429" y="12985"/>
                    <a:pt x="8229" y="11090"/>
                  </a:cubicBezTo>
                  <a:cubicBezTo>
                    <a:pt x="10029" y="9195"/>
                    <a:pt x="12343" y="5974"/>
                    <a:pt x="13886" y="3700"/>
                  </a:cubicBezTo>
                  <a:cubicBezTo>
                    <a:pt x="15429" y="1427"/>
                    <a:pt x="16200" y="100"/>
                    <a:pt x="16586" y="6"/>
                  </a:cubicBezTo>
                  <a:cubicBezTo>
                    <a:pt x="16971" y="-89"/>
                    <a:pt x="16971" y="1048"/>
                    <a:pt x="17100" y="4079"/>
                  </a:cubicBezTo>
                  <a:cubicBezTo>
                    <a:pt x="17229" y="7111"/>
                    <a:pt x="17486" y="12037"/>
                    <a:pt x="18257" y="15258"/>
                  </a:cubicBezTo>
                  <a:cubicBezTo>
                    <a:pt x="19029" y="18479"/>
                    <a:pt x="20314" y="19995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87341" y="5336854"/>
              <a:ext cx="104525" cy="1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600" fill="norm" stroke="1" extrusionOk="0">
                  <a:moveTo>
                    <a:pt x="7996" y="0"/>
                  </a:moveTo>
                  <a:cubicBezTo>
                    <a:pt x="4982" y="4136"/>
                    <a:pt x="1968" y="8272"/>
                    <a:pt x="712" y="11719"/>
                  </a:cubicBezTo>
                  <a:cubicBezTo>
                    <a:pt x="-544" y="15166"/>
                    <a:pt x="-42" y="17923"/>
                    <a:pt x="1465" y="19532"/>
                  </a:cubicBezTo>
                  <a:cubicBezTo>
                    <a:pt x="2972" y="21140"/>
                    <a:pt x="5484" y="21600"/>
                    <a:pt x="7996" y="21600"/>
                  </a:cubicBezTo>
                  <a:cubicBezTo>
                    <a:pt x="10507" y="21600"/>
                    <a:pt x="13019" y="21140"/>
                    <a:pt x="15028" y="19992"/>
                  </a:cubicBezTo>
                  <a:cubicBezTo>
                    <a:pt x="17037" y="18843"/>
                    <a:pt x="18544" y="17004"/>
                    <a:pt x="19549" y="14706"/>
                  </a:cubicBezTo>
                  <a:cubicBezTo>
                    <a:pt x="20554" y="12409"/>
                    <a:pt x="21056" y="9651"/>
                    <a:pt x="19800" y="8043"/>
                  </a:cubicBezTo>
                  <a:cubicBezTo>
                    <a:pt x="18544" y="6434"/>
                    <a:pt x="15530" y="5974"/>
                    <a:pt x="13019" y="6434"/>
                  </a:cubicBezTo>
                  <a:cubicBezTo>
                    <a:pt x="10507" y="6894"/>
                    <a:pt x="8498" y="8272"/>
                    <a:pt x="6489" y="9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73688" y="5329187"/>
              <a:ext cx="224683" cy="15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20" fill="norm" stroke="1" extrusionOk="0">
                  <a:moveTo>
                    <a:pt x="0" y="0"/>
                  </a:moveTo>
                  <a:cubicBezTo>
                    <a:pt x="0" y="3832"/>
                    <a:pt x="0" y="7665"/>
                    <a:pt x="0" y="10452"/>
                  </a:cubicBezTo>
                  <a:cubicBezTo>
                    <a:pt x="0" y="13239"/>
                    <a:pt x="0" y="14981"/>
                    <a:pt x="485" y="16374"/>
                  </a:cubicBezTo>
                  <a:cubicBezTo>
                    <a:pt x="971" y="17768"/>
                    <a:pt x="1942" y="18813"/>
                    <a:pt x="2791" y="18464"/>
                  </a:cubicBezTo>
                  <a:cubicBezTo>
                    <a:pt x="3640" y="18116"/>
                    <a:pt x="4369" y="16374"/>
                    <a:pt x="5097" y="14806"/>
                  </a:cubicBezTo>
                  <a:cubicBezTo>
                    <a:pt x="5825" y="13239"/>
                    <a:pt x="6553" y="11845"/>
                    <a:pt x="7038" y="12019"/>
                  </a:cubicBezTo>
                  <a:cubicBezTo>
                    <a:pt x="7524" y="12194"/>
                    <a:pt x="7766" y="13935"/>
                    <a:pt x="8252" y="15677"/>
                  </a:cubicBezTo>
                  <a:cubicBezTo>
                    <a:pt x="8737" y="17419"/>
                    <a:pt x="9465" y="19161"/>
                    <a:pt x="11043" y="20206"/>
                  </a:cubicBezTo>
                  <a:cubicBezTo>
                    <a:pt x="12620" y="21252"/>
                    <a:pt x="15047" y="21600"/>
                    <a:pt x="16989" y="19335"/>
                  </a:cubicBezTo>
                  <a:cubicBezTo>
                    <a:pt x="18930" y="17071"/>
                    <a:pt x="20387" y="12194"/>
                    <a:pt x="20993" y="8884"/>
                  </a:cubicBezTo>
                  <a:cubicBezTo>
                    <a:pt x="21600" y="5574"/>
                    <a:pt x="21357" y="3832"/>
                    <a:pt x="20629" y="3310"/>
                  </a:cubicBezTo>
                  <a:cubicBezTo>
                    <a:pt x="19901" y="2787"/>
                    <a:pt x="18688" y="3484"/>
                    <a:pt x="17474" y="41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711581" y="5059435"/>
              <a:ext cx="258076" cy="43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012" fill="norm" stroke="1" extrusionOk="0">
                  <a:moveTo>
                    <a:pt x="11685" y="11850"/>
                  </a:moveTo>
                  <a:cubicBezTo>
                    <a:pt x="10855" y="11482"/>
                    <a:pt x="10024" y="11114"/>
                    <a:pt x="8570" y="11236"/>
                  </a:cubicBezTo>
                  <a:cubicBezTo>
                    <a:pt x="7116" y="11359"/>
                    <a:pt x="5039" y="11973"/>
                    <a:pt x="3482" y="13261"/>
                  </a:cubicBezTo>
                  <a:cubicBezTo>
                    <a:pt x="1924" y="14550"/>
                    <a:pt x="885" y="16514"/>
                    <a:pt x="366" y="17925"/>
                  </a:cubicBezTo>
                  <a:cubicBezTo>
                    <a:pt x="-153" y="19336"/>
                    <a:pt x="-153" y="20195"/>
                    <a:pt x="574" y="20686"/>
                  </a:cubicBezTo>
                  <a:cubicBezTo>
                    <a:pt x="1301" y="21177"/>
                    <a:pt x="2755" y="21300"/>
                    <a:pt x="4624" y="19705"/>
                  </a:cubicBezTo>
                  <a:cubicBezTo>
                    <a:pt x="6493" y="18109"/>
                    <a:pt x="8778" y="14795"/>
                    <a:pt x="10024" y="11850"/>
                  </a:cubicBezTo>
                  <a:cubicBezTo>
                    <a:pt x="11270" y="8905"/>
                    <a:pt x="11478" y="6327"/>
                    <a:pt x="11582" y="4302"/>
                  </a:cubicBezTo>
                  <a:cubicBezTo>
                    <a:pt x="11685" y="2277"/>
                    <a:pt x="11685" y="805"/>
                    <a:pt x="11166" y="252"/>
                  </a:cubicBezTo>
                  <a:cubicBezTo>
                    <a:pt x="10647" y="-300"/>
                    <a:pt x="9609" y="68"/>
                    <a:pt x="8674" y="1234"/>
                  </a:cubicBezTo>
                  <a:cubicBezTo>
                    <a:pt x="7739" y="2400"/>
                    <a:pt x="6909" y="4364"/>
                    <a:pt x="6805" y="6880"/>
                  </a:cubicBezTo>
                  <a:cubicBezTo>
                    <a:pt x="6701" y="9395"/>
                    <a:pt x="7324" y="12464"/>
                    <a:pt x="8051" y="14305"/>
                  </a:cubicBezTo>
                  <a:cubicBezTo>
                    <a:pt x="8778" y="16145"/>
                    <a:pt x="9609" y="16759"/>
                    <a:pt x="10959" y="16820"/>
                  </a:cubicBezTo>
                  <a:cubicBezTo>
                    <a:pt x="12309" y="16882"/>
                    <a:pt x="14178" y="16391"/>
                    <a:pt x="15528" y="15532"/>
                  </a:cubicBezTo>
                  <a:cubicBezTo>
                    <a:pt x="16878" y="14673"/>
                    <a:pt x="17709" y="13445"/>
                    <a:pt x="18020" y="12525"/>
                  </a:cubicBezTo>
                  <a:cubicBezTo>
                    <a:pt x="18332" y="11605"/>
                    <a:pt x="18124" y="10991"/>
                    <a:pt x="17397" y="11052"/>
                  </a:cubicBezTo>
                  <a:cubicBezTo>
                    <a:pt x="16670" y="11114"/>
                    <a:pt x="15424" y="11850"/>
                    <a:pt x="14697" y="12832"/>
                  </a:cubicBezTo>
                  <a:cubicBezTo>
                    <a:pt x="13970" y="13814"/>
                    <a:pt x="13762" y="15041"/>
                    <a:pt x="13970" y="15900"/>
                  </a:cubicBezTo>
                  <a:cubicBezTo>
                    <a:pt x="14178" y="16759"/>
                    <a:pt x="14801" y="17250"/>
                    <a:pt x="15632" y="17557"/>
                  </a:cubicBezTo>
                  <a:cubicBezTo>
                    <a:pt x="16462" y="17864"/>
                    <a:pt x="17501" y="17986"/>
                    <a:pt x="18747" y="17189"/>
                  </a:cubicBezTo>
                  <a:cubicBezTo>
                    <a:pt x="19993" y="16391"/>
                    <a:pt x="21447" y="14673"/>
                    <a:pt x="20824" y="13630"/>
                  </a:cubicBezTo>
                  <a:cubicBezTo>
                    <a:pt x="20201" y="12586"/>
                    <a:pt x="17501" y="12218"/>
                    <a:pt x="14801" y="118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350857" y="5172675"/>
              <a:ext cx="178242" cy="41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95" fill="norm" stroke="1" extrusionOk="0">
                  <a:moveTo>
                    <a:pt x="5816" y="555"/>
                  </a:moveTo>
                  <a:cubicBezTo>
                    <a:pt x="4600" y="163"/>
                    <a:pt x="3383" y="-230"/>
                    <a:pt x="2470" y="163"/>
                  </a:cubicBezTo>
                  <a:cubicBezTo>
                    <a:pt x="1557" y="555"/>
                    <a:pt x="949" y="1734"/>
                    <a:pt x="493" y="3239"/>
                  </a:cubicBezTo>
                  <a:cubicBezTo>
                    <a:pt x="36" y="4745"/>
                    <a:pt x="-268" y="6577"/>
                    <a:pt x="340" y="7625"/>
                  </a:cubicBezTo>
                  <a:cubicBezTo>
                    <a:pt x="949" y="8672"/>
                    <a:pt x="2470" y="8934"/>
                    <a:pt x="4600" y="8672"/>
                  </a:cubicBezTo>
                  <a:cubicBezTo>
                    <a:pt x="6729" y="8410"/>
                    <a:pt x="9467" y="7625"/>
                    <a:pt x="11445" y="6905"/>
                  </a:cubicBezTo>
                  <a:cubicBezTo>
                    <a:pt x="13422" y="6185"/>
                    <a:pt x="14639" y="5530"/>
                    <a:pt x="15704" y="4745"/>
                  </a:cubicBezTo>
                  <a:cubicBezTo>
                    <a:pt x="16769" y="3959"/>
                    <a:pt x="17681" y="3043"/>
                    <a:pt x="17833" y="2977"/>
                  </a:cubicBezTo>
                  <a:cubicBezTo>
                    <a:pt x="17986" y="2912"/>
                    <a:pt x="17377" y="3697"/>
                    <a:pt x="17529" y="5595"/>
                  </a:cubicBezTo>
                  <a:cubicBezTo>
                    <a:pt x="17681" y="7494"/>
                    <a:pt x="18594" y="10505"/>
                    <a:pt x="19355" y="12795"/>
                  </a:cubicBezTo>
                  <a:cubicBezTo>
                    <a:pt x="20115" y="15086"/>
                    <a:pt x="20724" y="16657"/>
                    <a:pt x="21028" y="17835"/>
                  </a:cubicBezTo>
                  <a:cubicBezTo>
                    <a:pt x="21332" y="19014"/>
                    <a:pt x="21332" y="19799"/>
                    <a:pt x="20571" y="20323"/>
                  </a:cubicBezTo>
                  <a:cubicBezTo>
                    <a:pt x="19811" y="20846"/>
                    <a:pt x="18290" y="21108"/>
                    <a:pt x="16769" y="21239"/>
                  </a:cubicBezTo>
                  <a:cubicBezTo>
                    <a:pt x="15247" y="21370"/>
                    <a:pt x="13726" y="21370"/>
                    <a:pt x="12357" y="20126"/>
                  </a:cubicBezTo>
                  <a:cubicBezTo>
                    <a:pt x="10988" y="18883"/>
                    <a:pt x="9771" y="16395"/>
                    <a:pt x="8555" y="139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547946" y="5261783"/>
              <a:ext cx="80563" cy="13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05" fill="norm" stroke="1" extrusionOk="0">
                  <a:moveTo>
                    <a:pt x="15525" y="2150"/>
                  </a:moveTo>
                  <a:cubicBezTo>
                    <a:pt x="12150" y="2150"/>
                    <a:pt x="8775" y="2150"/>
                    <a:pt x="6412" y="3150"/>
                  </a:cubicBezTo>
                  <a:cubicBezTo>
                    <a:pt x="4050" y="4150"/>
                    <a:pt x="2700" y="6150"/>
                    <a:pt x="1688" y="8150"/>
                  </a:cubicBezTo>
                  <a:cubicBezTo>
                    <a:pt x="675" y="10150"/>
                    <a:pt x="0" y="12150"/>
                    <a:pt x="0" y="14350"/>
                  </a:cubicBezTo>
                  <a:cubicBezTo>
                    <a:pt x="0" y="16550"/>
                    <a:pt x="675" y="18950"/>
                    <a:pt x="2700" y="20150"/>
                  </a:cubicBezTo>
                  <a:cubicBezTo>
                    <a:pt x="4725" y="21350"/>
                    <a:pt x="8100" y="21350"/>
                    <a:pt x="11475" y="19750"/>
                  </a:cubicBezTo>
                  <a:cubicBezTo>
                    <a:pt x="14850" y="18150"/>
                    <a:pt x="18225" y="14950"/>
                    <a:pt x="19912" y="12350"/>
                  </a:cubicBezTo>
                  <a:cubicBezTo>
                    <a:pt x="21600" y="9750"/>
                    <a:pt x="21600" y="7750"/>
                    <a:pt x="20588" y="5750"/>
                  </a:cubicBezTo>
                  <a:cubicBezTo>
                    <a:pt x="19575" y="3750"/>
                    <a:pt x="17550" y="1750"/>
                    <a:pt x="14513" y="750"/>
                  </a:cubicBezTo>
                  <a:cubicBezTo>
                    <a:pt x="11475" y="-250"/>
                    <a:pt x="7425" y="-250"/>
                    <a:pt x="5738" y="750"/>
                  </a:cubicBezTo>
                  <a:cubicBezTo>
                    <a:pt x="4050" y="1750"/>
                    <a:pt x="4725" y="3750"/>
                    <a:pt x="5400" y="57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676828" y="5252519"/>
              <a:ext cx="22123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27" y="0"/>
                  </a:moveTo>
                  <a:cubicBezTo>
                    <a:pt x="1383" y="4680"/>
                    <a:pt x="638" y="9360"/>
                    <a:pt x="265" y="12600"/>
                  </a:cubicBezTo>
                  <a:cubicBezTo>
                    <a:pt x="-107" y="15840"/>
                    <a:pt x="-107" y="17640"/>
                    <a:pt x="390" y="19080"/>
                  </a:cubicBezTo>
                  <a:cubicBezTo>
                    <a:pt x="886" y="20520"/>
                    <a:pt x="1879" y="21600"/>
                    <a:pt x="2872" y="21600"/>
                  </a:cubicBezTo>
                  <a:cubicBezTo>
                    <a:pt x="3865" y="21600"/>
                    <a:pt x="4859" y="20520"/>
                    <a:pt x="5976" y="18000"/>
                  </a:cubicBezTo>
                  <a:cubicBezTo>
                    <a:pt x="7093" y="15480"/>
                    <a:pt x="8334" y="11520"/>
                    <a:pt x="9079" y="8640"/>
                  </a:cubicBezTo>
                  <a:cubicBezTo>
                    <a:pt x="9824" y="5760"/>
                    <a:pt x="10072" y="3960"/>
                    <a:pt x="10321" y="3960"/>
                  </a:cubicBezTo>
                  <a:cubicBezTo>
                    <a:pt x="10569" y="3960"/>
                    <a:pt x="10817" y="5760"/>
                    <a:pt x="10941" y="7560"/>
                  </a:cubicBezTo>
                  <a:cubicBezTo>
                    <a:pt x="11065" y="9360"/>
                    <a:pt x="11065" y="11160"/>
                    <a:pt x="12307" y="13140"/>
                  </a:cubicBezTo>
                  <a:cubicBezTo>
                    <a:pt x="13548" y="15120"/>
                    <a:pt x="16031" y="17280"/>
                    <a:pt x="17769" y="17820"/>
                  </a:cubicBezTo>
                  <a:cubicBezTo>
                    <a:pt x="19507" y="18360"/>
                    <a:pt x="20500" y="17280"/>
                    <a:pt x="21493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347457" y="5039271"/>
              <a:ext cx="630532" cy="44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4" fill="norm" stroke="1" extrusionOk="0">
                  <a:moveTo>
                    <a:pt x="4803" y="1782"/>
                  </a:moveTo>
                  <a:cubicBezTo>
                    <a:pt x="4629" y="1165"/>
                    <a:pt x="4455" y="548"/>
                    <a:pt x="4150" y="240"/>
                  </a:cubicBezTo>
                  <a:cubicBezTo>
                    <a:pt x="3845" y="-69"/>
                    <a:pt x="3410" y="-69"/>
                    <a:pt x="3061" y="178"/>
                  </a:cubicBezTo>
                  <a:cubicBezTo>
                    <a:pt x="2713" y="425"/>
                    <a:pt x="2452" y="918"/>
                    <a:pt x="2191" y="2523"/>
                  </a:cubicBezTo>
                  <a:cubicBezTo>
                    <a:pt x="1929" y="4128"/>
                    <a:pt x="1668" y="6843"/>
                    <a:pt x="1624" y="9682"/>
                  </a:cubicBezTo>
                  <a:cubicBezTo>
                    <a:pt x="1581" y="12521"/>
                    <a:pt x="1755" y="15483"/>
                    <a:pt x="1842" y="17273"/>
                  </a:cubicBezTo>
                  <a:cubicBezTo>
                    <a:pt x="1929" y="19062"/>
                    <a:pt x="1929" y="19680"/>
                    <a:pt x="1886" y="20297"/>
                  </a:cubicBezTo>
                  <a:cubicBezTo>
                    <a:pt x="1842" y="20914"/>
                    <a:pt x="1755" y="21531"/>
                    <a:pt x="1494" y="21408"/>
                  </a:cubicBezTo>
                  <a:cubicBezTo>
                    <a:pt x="1232" y="21284"/>
                    <a:pt x="797" y="20420"/>
                    <a:pt x="536" y="19680"/>
                  </a:cubicBezTo>
                  <a:cubicBezTo>
                    <a:pt x="274" y="18939"/>
                    <a:pt x="187" y="18322"/>
                    <a:pt x="100" y="17705"/>
                  </a:cubicBezTo>
                  <a:cubicBezTo>
                    <a:pt x="13" y="17088"/>
                    <a:pt x="-74" y="16470"/>
                    <a:pt x="100" y="16162"/>
                  </a:cubicBezTo>
                  <a:cubicBezTo>
                    <a:pt x="274" y="15853"/>
                    <a:pt x="710" y="15853"/>
                    <a:pt x="1363" y="15853"/>
                  </a:cubicBezTo>
                  <a:cubicBezTo>
                    <a:pt x="2016" y="15853"/>
                    <a:pt x="2887" y="15853"/>
                    <a:pt x="3671" y="15853"/>
                  </a:cubicBezTo>
                  <a:cubicBezTo>
                    <a:pt x="4455" y="15853"/>
                    <a:pt x="5152" y="15853"/>
                    <a:pt x="5544" y="16224"/>
                  </a:cubicBezTo>
                  <a:cubicBezTo>
                    <a:pt x="5936" y="16594"/>
                    <a:pt x="6023" y="17334"/>
                    <a:pt x="5979" y="18075"/>
                  </a:cubicBezTo>
                  <a:cubicBezTo>
                    <a:pt x="5936" y="18816"/>
                    <a:pt x="5761" y="19556"/>
                    <a:pt x="5587" y="19618"/>
                  </a:cubicBezTo>
                  <a:cubicBezTo>
                    <a:pt x="5413" y="19680"/>
                    <a:pt x="5239" y="19062"/>
                    <a:pt x="5413" y="17890"/>
                  </a:cubicBezTo>
                  <a:cubicBezTo>
                    <a:pt x="5587" y="16717"/>
                    <a:pt x="6110" y="14989"/>
                    <a:pt x="6545" y="13940"/>
                  </a:cubicBezTo>
                  <a:cubicBezTo>
                    <a:pt x="6981" y="12891"/>
                    <a:pt x="7329" y="12521"/>
                    <a:pt x="7721" y="12336"/>
                  </a:cubicBezTo>
                  <a:cubicBezTo>
                    <a:pt x="8113" y="12150"/>
                    <a:pt x="8549" y="12150"/>
                    <a:pt x="8810" y="12521"/>
                  </a:cubicBezTo>
                  <a:cubicBezTo>
                    <a:pt x="9071" y="12891"/>
                    <a:pt x="9158" y="13632"/>
                    <a:pt x="9202" y="14496"/>
                  </a:cubicBezTo>
                  <a:cubicBezTo>
                    <a:pt x="9245" y="15360"/>
                    <a:pt x="9245" y="16347"/>
                    <a:pt x="9245" y="17149"/>
                  </a:cubicBezTo>
                  <a:cubicBezTo>
                    <a:pt x="9245" y="17952"/>
                    <a:pt x="9245" y="18569"/>
                    <a:pt x="9158" y="18507"/>
                  </a:cubicBezTo>
                  <a:cubicBezTo>
                    <a:pt x="9071" y="18445"/>
                    <a:pt x="8897" y="17705"/>
                    <a:pt x="8984" y="16902"/>
                  </a:cubicBezTo>
                  <a:cubicBezTo>
                    <a:pt x="9071" y="16100"/>
                    <a:pt x="9420" y="15236"/>
                    <a:pt x="9724" y="14557"/>
                  </a:cubicBezTo>
                  <a:cubicBezTo>
                    <a:pt x="10029" y="13878"/>
                    <a:pt x="10291" y="13385"/>
                    <a:pt x="10639" y="13138"/>
                  </a:cubicBezTo>
                  <a:cubicBezTo>
                    <a:pt x="10987" y="12891"/>
                    <a:pt x="11423" y="12891"/>
                    <a:pt x="11728" y="13261"/>
                  </a:cubicBezTo>
                  <a:cubicBezTo>
                    <a:pt x="12032" y="13632"/>
                    <a:pt x="12207" y="14372"/>
                    <a:pt x="12424" y="15421"/>
                  </a:cubicBezTo>
                  <a:cubicBezTo>
                    <a:pt x="12642" y="16470"/>
                    <a:pt x="12903" y="17828"/>
                    <a:pt x="13513" y="18692"/>
                  </a:cubicBezTo>
                  <a:cubicBezTo>
                    <a:pt x="14123" y="19556"/>
                    <a:pt x="15081" y="19926"/>
                    <a:pt x="16039" y="19371"/>
                  </a:cubicBezTo>
                  <a:cubicBezTo>
                    <a:pt x="16997" y="18816"/>
                    <a:pt x="17955" y="17334"/>
                    <a:pt x="18565" y="16285"/>
                  </a:cubicBezTo>
                  <a:cubicBezTo>
                    <a:pt x="19174" y="15236"/>
                    <a:pt x="19436" y="14619"/>
                    <a:pt x="19610" y="14002"/>
                  </a:cubicBezTo>
                  <a:cubicBezTo>
                    <a:pt x="19784" y="13385"/>
                    <a:pt x="19871" y="12768"/>
                    <a:pt x="19697" y="12459"/>
                  </a:cubicBezTo>
                  <a:cubicBezTo>
                    <a:pt x="19523" y="12150"/>
                    <a:pt x="19087" y="12150"/>
                    <a:pt x="18565" y="12582"/>
                  </a:cubicBezTo>
                  <a:cubicBezTo>
                    <a:pt x="18042" y="13014"/>
                    <a:pt x="17432" y="13878"/>
                    <a:pt x="16997" y="14619"/>
                  </a:cubicBezTo>
                  <a:cubicBezTo>
                    <a:pt x="16561" y="15360"/>
                    <a:pt x="16300" y="15977"/>
                    <a:pt x="16126" y="16779"/>
                  </a:cubicBezTo>
                  <a:cubicBezTo>
                    <a:pt x="15952" y="17581"/>
                    <a:pt x="15865" y="18569"/>
                    <a:pt x="16082" y="19001"/>
                  </a:cubicBezTo>
                  <a:cubicBezTo>
                    <a:pt x="16300" y="19433"/>
                    <a:pt x="16823" y="19309"/>
                    <a:pt x="17607" y="18137"/>
                  </a:cubicBezTo>
                  <a:cubicBezTo>
                    <a:pt x="18391" y="16964"/>
                    <a:pt x="19436" y="14742"/>
                    <a:pt x="20132" y="11904"/>
                  </a:cubicBezTo>
                  <a:cubicBezTo>
                    <a:pt x="20829" y="9065"/>
                    <a:pt x="21178" y="5609"/>
                    <a:pt x="21352" y="3572"/>
                  </a:cubicBezTo>
                  <a:cubicBezTo>
                    <a:pt x="21526" y="1536"/>
                    <a:pt x="21526" y="918"/>
                    <a:pt x="21395" y="918"/>
                  </a:cubicBezTo>
                  <a:cubicBezTo>
                    <a:pt x="21265" y="918"/>
                    <a:pt x="21003" y="1536"/>
                    <a:pt x="20742" y="3881"/>
                  </a:cubicBezTo>
                  <a:cubicBezTo>
                    <a:pt x="20481" y="6226"/>
                    <a:pt x="20220" y="10299"/>
                    <a:pt x="20307" y="12891"/>
                  </a:cubicBezTo>
                  <a:cubicBezTo>
                    <a:pt x="20394" y="15483"/>
                    <a:pt x="20829" y="16594"/>
                    <a:pt x="21265" y="177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550031" y="5106849"/>
              <a:ext cx="571418" cy="38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4" fill="norm" stroke="1" extrusionOk="0">
                  <a:moveTo>
                    <a:pt x="8505" y="0"/>
                  </a:moveTo>
                  <a:cubicBezTo>
                    <a:pt x="8025" y="144"/>
                    <a:pt x="7545" y="288"/>
                    <a:pt x="7017" y="1800"/>
                  </a:cubicBezTo>
                  <a:cubicBezTo>
                    <a:pt x="6489" y="3312"/>
                    <a:pt x="5913" y="6192"/>
                    <a:pt x="5481" y="9072"/>
                  </a:cubicBezTo>
                  <a:cubicBezTo>
                    <a:pt x="5049" y="11952"/>
                    <a:pt x="4761" y="14832"/>
                    <a:pt x="4665" y="16776"/>
                  </a:cubicBezTo>
                  <a:cubicBezTo>
                    <a:pt x="4569" y="18720"/>
                    <a:pt x="4665" y="19728"/>
                    <a:pt x="4953" y="20448"/>
                  </a:cubicBezTo>
                  <a:cubicBezTo>
                    <a:pt x="5241" y="21168"/>
                    <a:pt x="5721" y="21600"/>
                    <a:pt x="6009" y="21456"/>
                  </a:cubicBezTo>
                  <a:cubicBezTo>
                    <a:pt x="6297" y="21312"/>
                    <a:pt x="6393" y="20592"/>
                    <a:pt x="6297" y="19512"/>
                  </a:cubicBezTo>
                  <a:cubicBezTo>
                    <a:pt x="6201" y="18432"/>
                    <a:pt x="5913" y="16992"/>
                    <a:pt x="5193" y="15624"/>
                  </a:cubicBezTo>
                  <a:cubicBezTo>
                    <a:pt x="4473" y="14256"/>
                    <a:pt x="3321" y="12960"/>
                    <a:pt x="2361" y="12168"/>
                  </a:cubicBezTo>
                  <a:cubicBezTo>
                    <a:pt x="1401" y="11376"/>
                    <a:pt x="633" y="11088"/>
                    <a:pt x="249" y="10584"/>
                  </a:cubicBezTo>
                  <a:cubicBezTo>
                    <a:pt x="-135" y="10080"/>
                    <a:pt x="-135" y="9360"/>
                    <a:pt x="681" y="8208"/>
                  </a:cubicBezTo>
                  <a:cubicBezTo>
                    <a:pt x="1497" y="7056"/>
                    <a:pt x="3129" y="5472"/>
                    <a:pt x="4761" y="4104"/>
                  </a:cubicBezTo>
                  <a:cubicBezTo>
                    <a:pt x="6393" y="2736"/>
                    <a:pt x="8025" y="1584"/>
                    <a:pt x="9081" y="1008"/>
                  </a:cubicBezTo>
                  <a:cubicBezTo>
                    <a:pt x="10137" y="432"/>
                    <a:pt x="10617" y="432"/>
                    <a:pt x="10857" y="864"/>
                  </a:cubicBezTo>
                  <a:cubicBezTo>
                    <a:pt x="11097" y="1296"/>
                    <a:pt x="11097" y="2160"/>
                    <a:pt x="10809" y="4824"/>
                  </a:cubicBezTo>
                  <a:cubicBezTo>
                    <a:pt x="10521" y="7488"/>
                    <a:pt x="9945" y="11952"/>
                    <a:pt x="9609" y="14616"/>
                  </a:cubicBezTo>
                  <a:cubicBezTo>
                    <a:pt x="9273" y="17280"/>
                    <a:pt x="9177" y="18144"/>
                    <a:pt x="8985" y="18864"/>
                  </a:cubicBezTo>
                  <a:cubicBezTo>
                    <a:pt x="8793" y="19584"/>
                    <a:pt x="8505" y="20160"/>
                    <a:pt x="8409" y="19944"/>
                  </a:cubicBezTo>
                  <a:cubicBezTo>
                    <a:pt x="8313" y="19728"/>
                    <a:pt x="8409" y="18720"/>
                    <a:pt x="8553" y="17784"/>
                  </a:cubicBezTo>
                  <a:cubicBezTo>
                    <a:pt x="8697" y="16848"/>
                    <a:pt x="8889" y="15984"/>
                    <a:pt x="9177" y="15336"/>
                  </a:cubicBezTo>
                  <a:cubicBezTo>
                    <a:pt x="9465" y="14688"/>
                    <a:pt x="9849" y="14256"/>
                    <a:pt x="10185" y="14400"/>
                  </a:cubicBezTo>
                  <a:cubicBezTo>
                    <a:pt x="10521" y="14544"/>
                    <a:pt x="10809" y="15264"/>
                    <a:pt x="11049" y="15984"/>
                  </a:cubicBezTo>
                  <a:cubicBezTo>
                    <a:pt x="11289" y="16704"/>
                    <a:pt x="11481" y="17424"/>
                    <a:pt x="11769" y="18000"/>
                  </a:cubicBezTo>
                  <a:cubicBezTo>
                    <a:pt x="12057" y="18576"/>
                    <a:pt x="12441" y="19008"/>
                    <a:pt x="13257" y="18720"/>
                  </a:cubicBezTo>
                  <a:cubicBezTo>
                    <a:pt x="14073" y="18432"/>
                    <a:pt x="15321" y="17424"/>
                    <a:pt x="16089" y="16488"/>
                  </a:cubicBezTo>
                  <a:cubicBezTo>
                    <a:pt x="16857" y="15552"/>
                    <a:pt x="17145" y="14688"/>
                    <a:pt x="17337" y="13752"/>
                  </a:cubicBezTo>
                  <a:cubicBezTo>
                    <a:pt x="17529" y="12816"/>
                    <a:pt x="17625" y="11808"/>
                    <a:pt x="17385" y="11520"/>
                  </a:cubicBezTo>
                  <a:cubicBezTo>
                    <a:pt x="17145" y="11232"/>
                    <a:pt x="16569" y="11664"/>
                    <a:pt x="16137" y="12168"/>
                  </a:cubicBezTo>
                  <a:cubicBezTo>
                    <a:pt x="15705" y="12672"/>
                    <a:pt x="15417" y="13248"/>
                    <a:pt x="15273" y="14112"/>
                  </a:cubicBezTo>
                  <a:cubicBezTo>
                    <a:pt x="15129" y="14976"/>
                    <a:pt x="15129" y="16128"/>
                    <a:pt x="16185" y="16704"/>
                  </a:cubicBezTo>
                  <a:cubicBezTo>
                    <a:pt x="17241" y="17280"/>
                    <a:pt x="19353" y="17280"/>
                    <a:pt x="21465" y="17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665794" y="5261843"/>
              <a:ext cx="145671" cy="23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21600" y="2636"/>
                  </a:moveTo>
                  <a:cubicBezTo>
                    <a:pt x="20463" y="1707"/>
                    <a:pt x="19326" y="778"/>
                    <a:pt x="17811" y="314"/>
                  </a:cubicBezTo>
                  <a:cubicBezTo>
                    <a:pt x="16295" y="-151"/>
                    <a:pt x="14400" y="-151"/>
                    <a:pt x="11937" y="662"/>
                  </a:cubicBezTo>
                  <a:cubicBezTo>
                    <a:pt x="9474" y="1475"/>
                    <a:pt x="6442" y="3101"/>
                    <a:pt x="6063" y="5191"/>
                  </a:cubicBezTo>
                  <a:cubicBezTo>
                    <a:pt x="5684" y="7281"/>
                    <a:pt x="7958" y="9836"/>
                    <a:pt x="9853" y="11578"/>
                  </a:cubicBezTo>
                  <a:cubicBezTo>
                    <a:pt x="11747" y="13320"/>
                    <a:pt x="13263" y="14249"/>
                    <a:pt x="14211" y="15410"/>
                  </a:cubicBezTo>
                  <a:cubicBezTo>
                    <a:pt x="15158" y="16572"/>
                    <a:pt x="15537" y="17965"/>
                    <a:pt x="14021" y="19126"/>
                  </a:cubicBezTo>
                  <a:cubicBezTo>
                    <a:pt x="12505" y="20288"/>
                    <a:pt x="9095" y="21217"/>
                    <a:pt x="6632" y="21333"/>
                  </a:cubicBezTo>
                  <a:cubicBezTo>
                    <a:pt x="4168" y="21449"/>
                    <a:pt x="2653" y="20752"/>
                    <a:pt x="1705" y="19823"/>
                  </a:cubicBezTo>
                  <a:cubicBezTo>
                    <a:pt x="758" y="18894"/>
                    <a:pt x="379" y="17733"/>
                    <a:pt x="0" y="165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787829" y="5299944"/>
              <a:ext cx="398172" cy="1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912" fill="norm" stroke="1" extrusionOk="0">
                  <a:moveTo>
                    <a:pt x="1675" y="9570"/>
                  </a:moveTo>
                  <a:cubicBezTo>
                    <a:pt x="2632" y="7680"/>
                    <a:pt x="3589" y="5790"/>
                    <a:pt x="4136" y="4170"/>
                  </a:cubicBezTo>
                  <a:cubicBezTo>
                    <a:pt x="4683" y="2550"/>
                    <a:pt x="4819" y="1200"/>
                    <a:pt x="4546" y="660"/>
                  </a:cubicBezTo>
                  <a:cubicBezTo>
                    <a:pt x="4272" y="120"/>
                    <a:pt x="3589" y="390"/>
                    <a:pt x="2632" y="2550"/>
                  </a:cubicBezTo>
                  <a:cubicBezTo>
                    <a:pt x="1675" y="4710"/>
                    <a:pt x="445" y="8760"/>
                    <a:pt x="103" y="12135"/>
                  </a:cubicBezTo>
                  <a:cubicBezTo>
                    <a:pt x="-239" y="15510"/>
                    <a:pt x="308" y="18210"/>
                    <a:pt x="1265" y="19695"/>
                  </a:cubicBezTo>
                  <a:cubicBezTo>
                    <a:pt x="2222" y="21180"/>
                    <a:pt x="3589" y="21450"/>
                    <a:pt x="5434" y="19695"/>
                  </a:cubicBezTo>
                  <a:cubicBezTo>
                    <a:pt x="7280" y="17940"/>
                    <a:pt x="9604" y="14160"/>
                    <a:pt x="10971" y="11325"/>
                  </a:cubicBezTo>
                  <a:cubicBezTo>
                    <a:pt x="12338" y="8490"/>
                    <a:pt x="12748" y="6600"/>
                    <a:pt x="12543" y="5655"/>
                  </a:cubicBezTo>
                  <a:cubicBezTo>
                    <a:pt x="12338" y="4710"/>
                    <a:pt x="11518" y="4710"/>
                    <a:pt x="10493" y="5790"/>
                  </a:cubicBezTo>
                  <a:cubicBezTo>
                    <a:pt x="9467" y="6870"/>
                    <a:pt x="8237" y="9030"/>
                    <a:pt x="7417" y="10920"/>
                  </a:cubicBezTo>
                  <a:cubicBezTo>
                    <a:pt x="6596" y="12810"/>
                    <a:pt x="6186" y="14430"/>
                    <a:pt x="6323" y="15105"/>
                  </a:cubicBezTo>
                  <a:cubicBezTo>
                    <a:pt x="6460" y="15780"/>
                    <a:pt x="7143" y="15510"/>
                    <a:pt x="7895" y="14835"/>
                  </a:cubicBezTo>
                  <a:cubicBezTo>
                    <a:pt x="8647" y="14160"/>
                    <a:pt x="9467" y="13080"/>
                    <a:pt x="10151" y="12135"/>
                  </a:cubicBezTo>
                  <a:cubicBezTo>
                    <a:pt x="10834" y="11190"/>
                    <a:pt x="11381" y="10380"/>
                    <a:pt x="11723" y="10650"/>
                  </a:cubicBezTo>
                  <a:cubicBezTo>
                    <a:pt x="12065" y="10920"/>
                    <a:pt x="12202" y="12270"/>
                    <a:pt x="12202" y="13755"/>
                  </a:cubicBezTo>
                  <a:cubicBezTo>
                    <a:pt x="12202" y="15240"/>
                    <a:pt x="12065" y="16860"/>
                    <a:pt x="12338" y="17940"/>
                  </a:cubicBezTo>
                  <a:cubicBezTo>
                    <a:pt x="12612" y="19020"/>
                    <a:pt x="13295" y="19560"/>
                    <a:pt x="13979" y="19560"/>
                  </a:cubicBezTo>
                  <a:cubicBezTo>
                    <a:pt x="14662" y="19560"/>
                    <a:pt x="15346" y="19020"/>
                    <a:pt x="16439" y="16320"/>
                  </a:cubicBezTo>
                  <a:cubicBezTo>
                    <a:pt x="17533" y="13620"/>
                    <a:pt x="19037" y="8760"/>
                    <a:pt x="19857" y="5655"/>
                  </a:cubicBezTo>
                  <a:cubicBezTo>
                    <a:pt x="20677" y="2550"/>
                    <a:pt x="20814" y="1200"/>
                    <a:pt x="20541" y="525"/>
                  </a:cubicBezTo>
                  <a:cubicBezTo>
                    <a:pt x="20267" y="-150"/>
                    <a:pt x="19584" y="-150"/>
                    <a:pt x="19037" y="390"/>
                  </a:cubicBezTo>
                  <a:cubicBezTo>
                    <a:pt x="18490" y="930"/>
                    <a:pt x="18080" y="2010"/>
                    <a:pt x="17875" y="3360"/>
                  </a:cubicBezTo>
                  <a:cubicBezTo>
                    <a:pt x="17670" y="4710"/>
                    <a:pt x="17670" y="6330"/>
                    <a:pt x="18148" y="8220"/>
                  </a:cubicBezTo>
                  <a:cubicBezTo>
                    <a:pt x="18627" y="10110"/>
                    <a:pt x="19584" y="12270"/>
                    <a:pt x="20267" y="14025"/>
                  </a:cubicBezTo>
                  <a:cubicBezTo>
                    <a:pt x="20951" y="15780"/>
                    <a:pt x="21361" y="17130"/>
                    <a:pt x="21293" y="18210"/>
                  </a:cubicBezTo>
                  <a:cubicBezTo>
                    <a:pt x="21224" y="19290"/>
                    <a:pt x="20677" y="20100"/>
                    <a:pt x="20062" y="20100"/>
                  </a:cubicBezTo>
                  <a:cubicBezTo>
                    <a:pt x="19447" y="20100"/>
                    <a:pt x="18764" y="19290"/>
                    <a:pt x="18490" y="18210"/>
                  </a:cubicBezTo>
                  <a:cubicBezTo>
                    <a:pt x="18217" y="17130"/>
                    <a:pt x="18353" y="15780"/>
                    <a:pt x="18832" y="14565"/>
                  </a:cubicBezTo>
                  <a:cubicBezTo>
                    <a:pt x="19310" y="13350"/>
                    <a:pt x="20131" y="12270"/>
                    <a:pt x="20951" y="111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180557" y="5301088"/>
              <a:ext cx="119525" cy="20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35" fill="norm" stroke="1" extrusionOk="0">
                  <a:moveTo>
                    <a:pt x="11959" y="9218"/>
                  </a:moveTo>
                  <a:cubicBezTo>
                    <a:pt x="14209" y="8428"/>
                    <a:pt x="16459" y="7637"/>
                    <a:pt x="18259" y="6715"/>
                  </a:cubicBezTo>
                  <a:cubicBezTo>
                    <a:pt x="20059" y="5794"/>
                    <a:pt x="21409" y="4740"/>
                    <a:pt x="20959" y="3555"/>
                  </a:cubicBezTo>
                  <a:cubicBezTo>
                    <a:pt x="20509" y="2369"/>
                    <a:pt x="18259" y="1052"/>
                    <a:pt x="16009" y="394"/>
                  </a:cubicBezTo>
                  <a:cubicBezTo>
                    <a:pt x="13759" y="-265"/>
                    <a:pt x="11509" y="-265"/>
                    <a:pt x="8809" y="1711"/>
                  </a:cubicBezTo>
                  <a:cubicBezTo>
                    <a:pt x="6109" y="3686"/>
                    <a:pt x="2959" y="7637"/>
                    <a:pt x="1384" y="10798"/>
                  </a:cubicBezTo>
                  <a:cubicBezTo>
                    <a:pt x="-191" y="13959"/>
                    <a:pt x="-191" y="16330"/>
                    <a:pt x="259" y="18174"/>
                  </a:cubicBezTo>
                  <a:cubicBezTo>
                    <a:pt x="709" y="20018"/>
                    <a:pt x="1609" y="21335"/>
                    <a:pt x="4084" y="21335"/>
                  </a:cubicBezTo>
                  <a:cubicBezTo>
                    <a:pt x="6559" y="21335"/>
                    <a:pt x="10609" y="20018"/>
                    <a:pt x="13759" y="16989"/>
                  </a:cubicBezTo>
                  <a:cubicBezTo>
                    <a:pt x="16909" y="13959"/>
                    <a:pt x="19159" y="9218"/>
                    <a:pt x="20059" y="6189"/>
                  </a:cubicBezTo>
                  <a:cubicBezTo>
                    <a:pt x="20959" y="3159"/>
                    <a:pt x="20509" y="1842"/>
                    <a:pt x="18934" y="1316"/>
                  </a:cubicBezTo>
                  <a:cubicBezTo>
                    <a:pt x="17359" y="789"/>
                    <a:pt x="14659" y="1052"/>
                    <a:pt x="13084" y="1974"/>
                  </a:cubicBezTo>
                  <a:cubicBezTo>
                    <a:pt x="11509" y="2896"/>
                    <a:pt x="11059" y="4476"/>
                    <a:pt x="10609" y="6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341791" y="5298520"/>
              <a:ext cx="144356" cy="18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11" fill="norm" stroke="1" extrusionOk="0">
                  <a:moveTo>
                    <a:pt x="4352" y="5326"/>
                  </a:moveTo>
                  <a:cubicBezTo>
                    <a:pt x="3973" y="8285"/>
                    <a:pt x="3594" y="11244"/>
                    <a:pt x="2837" y="14055"/>
                  </a:cubicBezTo>
                  <a:cubicBezTo>
                    <a:pt x="2079" y="16866"/>
                    <a:pt x="942" y="19529"/>
                    <a:pt x="373" y="20121"/>
                  </a:cubicBezTo>
                  <a:cubicBezTo>
                    <a:pt x="-195" y="20712"/>
                    <a:pt x="-195" y="19233"/>
                    <a:pt x="942" y="15830"/>
                  </a:cubicBezTo>
                  <a:cubicBezTo>
                    <a:pt x="2079" y="12427"/>
                    <a:pt x="4352" y="7101"/>
                    <a:pt x="6247" y="3995"/>
                  </a:cubicBezTo>
                  <a:cubicBezTo>
                    <a:pt x="8142" y="888"/>
                    <a:pt x="9658" y="0"/>
                    <a:pt x="11173" y="0"/>
                  </a:cubicBezTo>
                  <a:cubicBezTo>
                    <a:pt x="12689" y="0"/>
                    <a:pt x="14205" y="888"/>
                    <a:pt x="14963" y="3107"/>
                  </a:cubicBezTo>
                  <a:cubicBezTo>
                    <a:pt x="15721" y="5326"/>
                    <a:pt x="15721" y="8877"/>
                    <a:pt x="15721" y="11540"/>
                  </a:cubicBezTo>
                  <a:cubicBezTo>
                    <a:pt x="15721" y="14203"/>
                    <a:pt x="15721" y="15978"/>
                    <a:pt x="15721" y="17605"/>
                  </a:cubicBezTo>
                  <a:cubicBezTo>
                    <a:pt x="15721" y="19233"/>
                    <a:pt x="15721" y="20712"/>
                    <a:pt x="16668" y="21156"/>
                  </a:cubicBezTo>
                  <a:cubicBezTo>
                    <a:pt x="17616" y="21600"/>
                    <a:pt x="19510" y="21008"/>
                    <a:pt x="21405" y="20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490774" y="5091205"/>
              <a:ext cx="290227" cy="38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06" fill="norm" stroke="1" extrusionOk="0">
                  <a:moveTo>
                    <a:pt x="9239" y="16753"/>
                  </a:moveTo>
                  <a:cubicBezTo>
                    <a:pt x="9615" y="16038"/>
                    <a:pt x="9991" y="15323"/>
                    <a:pt x="9803" y="14679"/>
                  </a:cubicBezTo>
                  <a:cubicBezTo>
                    <a:pt x="9615" y="14036"/>
                    <a:pt x="8864" y="13463"/>
                    <a:pt x="7455" y="13463"/>
                  </a:cubicBezTo>
                  <a:cubicBezTo>
                    <a:pt x="6046" y="13463"/>
                    <a:pt x="3980" y="14036"/>
                    <a:pt x="2571" y="15108"/>
                  </a:cubicBezTo>
                  <a:cubicBezTo>
                    <a:pt x="1163" y="16181"/>
                    <a:pt x="411" y="17755"/>
                    <a:pt x="130" y="18899"/>
                  </a:cubicBezTo>
                  <a:cubicBezTo>
                    <a:pt x="-152" y="20044"/>
                    <a:pt x="36" y="20759"/>
                    <a:pt x="599" y="21116"/>
                  </a:cubicBezTo>
                  <a:cubicBezTo>
                    <a:pt x="1163" y="21474"/>
                    <a:pt x="2102" y="21474"/>
                    <a:pt x="2947" y="21259"/>
                  </a:cubicBezTo>
                  <a:cubicBezTo>
                    <a:pt x="3792" y="21045"/>
                    <a:pt x="4544" y="20616"/>
                    <a:pt x="5201" y="20115"/>
                  </a:cubicBezTo>
                  <a:cubicBezTo>
                    <a:pt x="5858" y="19614"/>
                    <a:pt x="6422" y="19042"/>
                    <a:pt x="7079" y="19042"/>
                  </a:cubicBezTo>
                  <a:cubicBezTo>
                    <a:pt x="7737" y="19042"/>
                    <a:pt x="8488" y="19614"/>
                    <a:pt x="9333" y="19901"/>
                  </a:cubicBezTo>
                  <a:cubicBezTo>
                    <a:pt x="10178" y="20187"/>
                    <a:pt x="11118" y="20187"/>
                    <a:pt x="12620" y="18756"/>
                  </a:cubicBezTo>
                  <a:cubicBezTo>
                    <a:pt x="14123" y="17326"/>
                    <a:pt x="16189" y="14465"/>
                    <a:pt x="17691" y="11461"/>
                  </a:cubicBezTo>
                  <a:cubicBezTo>
                    <a:pt x="19194" y="8457"/>
                    <a:pt x="20133" y="5310"/>
                    <a:pt x="20697" y="3236"/>
                  </a:cubicBezTo>
                  <a:cubicBezTo>
                    <a:pt x="21260" y="1161"/>
                    <a:pt x="21448" y="160"/>
                    <a:pt x="21260" y="17"/>
                  </a:cubicBezTo>
                  <a:cubicBezTo>
                    <a:pt x="21072" y="-126"/>
                    <a:pt x="20509" y="589"/>
                    <a:pt x="19570" y="3164"/>
                  </a:cubicBezTo>
                  <a:cubicBezTo>
                    <a:pt x="18631" y="5739"/>
                    <a:pt x="17316" y="10173"/>
                    <a:pt x="16752" y="13249"/>
                  </a:cubicBezTo>
                  <a:cubicBezTo>
                    <a:pt x="16189" y="16324"/>
                    <a:pt x="16377" y="18041"/>
                    <a:pt x="16565" y="19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754485" y="5168183"/>
              <a:ext cx="99670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02"/>
                  </a:moveTo>
                  <a:cubicBezTo>
                    <a:pt x="554" y="20451"/>
                    <a:pt x="1108" y="21600"/>
                    <a:pt x="2215" y="21600"/>
                  </a:cubicBezTo>
                  <a:cubicBezTo>
                    <a:pt x="3323" y="21600"/>
                    <a:pt x="4985" y="20451"/>
                    <a:pt x="6369" y="17464"/>
                  </a:cubicBezTo>
                  <a:cubicBezTo>
                    <a:pt x="7754" y="14477"/>
                    <a:pt x="8862" y="9651"/>
                    <a:pt x="11354" y="6434"/>
                  </a:cubicBezTo>
                  <a:cubicBezTo>
                    <a:pt x="13846" y="3217"/>
                    <a:pt x="17723" y="16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6843932" y="5045514"/>
              <a:ext cx="196211" cy="61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23" fill="norm" stroke="1" extrusionOk="0">
                  <a:moveTo>
                    <a:pt x="14400" y="0"/>
                  </a:moveTo>
                  <a:cubicBezTo>
                    <a:pt x="11631" y="1511"/>
                    <a:pt x="8862" y="3022"/>
                    <a:pt x="6646" y="4756"/>
                  </a:cubicBezTo>
                  <a:cubicBezTo>
                    <a:pt x="4431" y="6489"/>
                    <a:pt x="2769" y="8444"/>
                    <a:pt x="1800" y="9689"/>
                  </a:cubicBezTo>
                  <a:cubicBezTo>
                    <a:pt x="831" y="10933"/>
                    <a:pt x="554" y="11467"/>
                    <a:pt x="415" y="12133"/>
                  </a:cubicBezTo>
                  <a:cubicBezTo>
                    <a:pt x="277" y="12800"/>
                    <a:pt x="277" y="13600"/>
                    <a:pt x="1108" y="13911"/>
                  </a:cubicBezTo>
                  <a:cubicBezTo>
                    <a:pt x="1938" y="14222"/>
                    <a:pt x="3600" y="14044"/>
                    <a:pt x="5123" y="13511"/>
                  </a:cubicBezTo>
                  <a:cubicBezTo>
                    <a:pt x="6646" y="12978"/>
                    <a:pt x="8031" y="12089"/>
                    <a:pt x="8723" y="11378"/>
                  </a:cubicBezTo>
                  <a:cubicBezTo>
                    <a:pt x="9415" y="10667"/>
                    <a:pt x="9415" y="10133"/>
                    <a:pt x="9000" y="9689"/>
                  </a:cubicBezTo>
                  <a:cubicBezTo>
                    <a:pt x="8585" y="9244"/>
                    <a:pt x="7754" y="8889"/>
                    <a:pt x="6646" y="8711"/>
                  </a:cubicBezTo>
                  <a:cubicBezTo>
                    <a:pt x="5538" y="8533"/>
                    <a:pt x="4154" y="8533"/>
                    <a:pt x="2769" y="8578"/>
                  </a:cubicBezTo>
                  <a:cubicBezTo>
                    <a:pt x="1385" y="8622"/>
                    <a:pt x="0" y="8711"/>
                    <a:pt x="0" y="8711"/>
                  </a:cubicBezTo>
                  <a:cubicBezTo>
                    <a:pt x="0" y="8711"/>
                    <a:pt x="1385" y="8622"/>
                    <a:pt x="2769" y="8667"/>
                  </a:cubicBezTo>
                  <a:cubicBezTo>
                    <a:pt x="4154" y="8711"/>
                    <a:pt x="5538" y="8889"/>
                    <a:pt x="6923" y="9156"/>
                  </a:cubicBezTo>
                  <a:cubicBezTo>
                    <a:pt x="8308" y="9422"/>
                    <a:pt x="9692" y="9778"/>
                    <a:pt x="11077" y="9956"/>
                  </a:cubicBezTo>
                  <a:cubicBezTo>
                    <a:pt x="12462" y="10133"/>
                    <a:pt x="13846" y="10133"/>
                    <a:pt x="14954" y="9956"/>
                  </a:cubicBezTo>
                  <a:cubicBezTo>
                    <a:pt x="16062" y="9778"/>
                    <a:pt x="16892" y="9422"/>
                    <a:pt x="16892" y="9422"/>
                  </a:cubicBezTo>
                  <a:cubicBezTo>
                    <a:pt x="16892" y="9422"/>
                    <a:pt x="16062" y="9778"/>
                    <a:pt x="15785" y="10756"/>
                  </a:cubicBezTo>
                  <a:cubicBezTo>
                    <a:pt x="15508" y="11733"/>
                    <a:pt x="15785" y="13333"/>
                    <a:pt x="16892" y="14889"/>
                  </a:cubicBezTo>
                  <a:cubicBezTo>
                    <a:pt x="18000" y="16444"/>
                    <a:pt x="19938" y="17956"/>
                    <a:pt x="20769" y="19067"/>
                  </a:cubicBezTo>
                  <a:cubicBezTo>
                    <a:pt x="21600" y="20178"/>
                    <a:pt x="21323" y="20889"/>
                    <a:pt x="20354" y="21244"/>
                  </a:cubicBezTo>
                  <a:cubicBezTo>
                    <a:pt x="19385" y="21600"/>
                    <a:pt x="17723" y="21600"/>
                    <a:pt x="15369" y="21333"/>
                  </a:cubicBezTo>
                  <a:cubicBezTo>
                    <a:pt x="13015" y="21067"/>
                    <a:pt x="9969" y="20533"/>
                    <a:pt x="6923" y="20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7544817" y="5136071"/>
              <a:ext cx="137357" cy="2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33" fill="norm" stroke="1" extrusionOk="0">
                  <a:moveTo>
                    <a:pt x="20731" y="105"/>
                  </a:moveTo>
                  <a:cubicBezTo>
                    <a:pt x="18417" y="-81"/>
                    <a:pt x="16102" y="-267"/>
                    <a:pt x="12438" y="1874"/>
                  </a:cubicBezTo>
                  <a:cubicBezTo>
                    <a:pt x="8774" y="4016"/>
                    <a:pt x="3760" y="8485"/>
                    <a:pt x="1445" y="11650"/>
                  </a:cubicBezTo>
                  <a:cubicBezTo>
                    <a:pt x="-869" y="14816"/>
                    <a:pt x="-483" y="16678"/>
                    <a:pt x="3181" y="18074"/>
                  </a:cubicBezTo>
                  <a:cubicBezTo>
                    <a:pt x="6845" y="19471"/>
                    <a:pt x="13788" y="20402"/>
                    <a:pt x="20731" y="213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7705612" y="5276736"/>
              <a:ext cx="127619" cy="40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1" fill="norm" stroke="1" extrusionOk="0">
                  <a:moveTo>
                    <a:pt x="8821" y="3195"/>
                  </a:moveTo>
                  <a:cubicBezTo>
                    <a:pt x="6704" y="3331"/>
                    <a:pt x="4586" y="3467"/>
                    <a:pt x="3527" y="4078"/>
                  </a:cubicBezTo>
                  <a:cubicBezTo>
                    <a:pt x="2468" y="4690"/>
                    <a:pt x="2468" y="5777"/>
                    <a:pt x="2256" y="8290"/>
                  </a:cubicBezTo>
                  <a:cubicBezTo>
                    <a:pt x="2045" y="10803"/>
                    <a:pt x="1621" y="14743"/>
                    <a:pt x="1409" y="17324"/>
                  </a:cubicBezTo>
                  <a:cubicBezTo>
                    <a:pt x="1198" y="19905"/>
                    <a:pt x="1198" y="21127"/>
                    <a:pt x="986" y="21331"/>
                  </a:cubicBezTo>
                  <a:cubicBezTo>
                    <a:pt x="774" y="21535"/>
                    <a:pt x="351" y="20720"/>
                    <a:pt x="139" y="17867"/>
                  </a:cubicBezTo>
                  <a:cubicBezTo>
                    <a:pt x="-73" y="15014"/>
                    <a:pt x="-73" y="10124"/>
                    <a:pt x="351" y="6999"/>
                  </a:cubicBezTo>
                  <a:cubicBezTo>
                    <a:pt x="774" y="3875"/>
                    <a:pt x="1621" y="2516"/>
                    <a:pt x="2892" y="1633"/>
                  </a:cubicBezTo>
                  <a:cubicBezTo>
                    <a:pt x="4162" y="750"/>
                    <a:pt x="5856" y="343"/>
                    <a:pt x="7974" y="139"/>
                  </a:cubicBezTo>
                  <a:cubicBezTo>
                    <a:pt x="10092" y="-65"/>
                    <a:pt x="12633" y="-65"/>
                    <a:pt x="14962" y="275"/>
                  </a:cubicBezTo>
                  <a:cubicBezTo>
                    <a:pt x="17292" y="614"/>
                    <a:pt x="19409" y="1294"/>
                    <a:pt x="20468" y="2109"/>
                  </a:cubicBezTo>
                  <a:cubicBezTo>
                    <a:pt x="21527" y="2924"/>
                    <a:pt x="21527" y="3875"/>
                    <a:pt x="19198" y="4826"/>
                  </a:cubicBezTo>
                  <a:cubicBezTo>
                    <a:pt x="16868" y="5777"/>
                    <a:pt x="12209" y="6727"/>
                    <a:pt x="8609" y="7203"/>
                  </a:cubicBezTo>
                  <a:cubicBezTo>
                    <a:pt x="5009" y="7678"/>
                    <a:pt x="2468" y="7678"/>
                    <a:pt x="2045" y="7271"/>
                  </a:cubicBezTo>
                  <a:cubicBezTo>
                    <a:pt x="1621" y="6863"/>
                    <a:pt x="3315" y="6048"/>
                    <a:pt x="5009" y="5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7835509" y="5257675"/>
              <a:ext cx="122671" cy="14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9304"/>
                  </a:moveTo>
                  <a:cubicBezTo>
                    <a:pt x="1800" y="10421"/>
                    <a:pt x="3600" y="11538"/>
                    <a:pt x="5850" y="11538"/>
                  </a:cubicBezTo>
                  <a:cubicBezTo>
                    <a:pt x="8100" y="11538"/>
                    <a:pt x="10800" y="10421"/>
                    <a:pt x="12375" y="8373"/>
                  </a:cubicBezTo>
                  <a:cubicBezTo>
                    <a:pt x="13950" y="6324"/>
                    <a:pt x="14400" y="3345"/>
                    <a:pt x="13500" y="1669"/>
                  </a:cubicBezTo>
                  <a:cubicBezTo>
                    <a:pt x="12600" y="-7"/>
                    <a:pt x="10350" y="-379"/>
                    <a:pt x="8550" y="366"/>
                  </a:cubicBezTo>
                  <a:cubicBezTo>
                    <a:pt x="6750" y="1111"/>
                    <a:pt x="5400" y="2973"/>
                    <a:pt x="4275" y="6138"/>
                  </a:cubicBezTo>
                  <a:cubicBezTo>
                    <a:pt x="3150" y="9304"/>
                    <a:pt x="2250" y="13773"/>
                    <a:pt x="2700" y="16566"/>
                  </a:cubicBezTo>
                  <a:cubicBezTo>
                    <a:pt x="3150" y="19359"/>
                    <a:pt x="4950" y="20476"/>
                    <a:pt x="8325" y="20849"/>
                  </a:cubicBezTo>
                  <a:cubicBezTo>
                    <a:pt x="11700" y="21221"/>
                    <a:pt x="16650" y="20849"/>
                    <a:pt x="21600" y="20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7996513" y="5221851"/>
              <a:ext cx="184005" cy="2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5670"/>
                  </a:moveTo>
                  <a:cubicBezTo>
                    <a:pt x="2700" y="9180"/>
                    <a:pt x="5400" y="12690"/>
                    <a:pt x="6750" y="15255"/>
                  </a:cubicBezTo>
                  <a:cubicBezTo>
                    <a:pt x="8100" y="17820"/>
                    <a:pt x="8100" y="19440"/>
                    <a:pt x="7350" y="20385"/>
                  </a:cubicBezTo>
                  <a:cubicBezTo>
                    <a:pt x="6600" y="21330"/>
                    <a:pt x="5100" y="21600"/>
                    <a:pt x="4050" y="20790"/>
                  </a:cubicBezTo>
                  <a:cubicBezTo>
                    <a:pt x="3000" y="19980"/>
                    <a:pt x="2400" y="18090"/>
                    <a:pt x="3300" y="15930"/>
                  </a:cubicBezTo>
                  <a:cubicBezTo>
                    <a:pt x="4200" y="13770"/>
                    <a:pt x="6600" y="11340"/>
                    <a:pt x="8400" y="9585"/>
                  </a:cubicBezTo>
                  <a:cubicBezTo>
                    <a:pt x="10200" y="7830"/>
                    <a:pt x="11400" y="6750"/>
                    <a:pt x="13050" y="5805"/>
                  </a:cubicBezTo>
                  <a:cubicBezTo>
                    <a:pt x="14700" y="4860"/>
                    <a:pt x="16800" y="4050"/>
                    <a:pt x="17850" y="4455"/>
                  </a:cubicBezTo>
                  <a:cubicBezTo>
                    <a:pt x="18900" y="4860"/>
                    <a:pt x="18900" y="6480"/>
                    <a:pt x="18900" y="7965"/>
                  </a:cubicBezTo>
                  <a:cubicBezTo>
                    <a:pt x="18900" y="9450"/>
                    <a:pt x="18900" y="10800"/>
                    <a:pt x="18900" y="12150"/>
                  </a:cubicBezTo>
                  <a:cubicBezTo>
                    <a:pt x="18900" y="13500"/>
                    <a:pt x="18900" y="14850"/>
                    <a:pt x="19050" y="14580"/>
                  </a:cubicBezTo>
                  <a:cubicBezTo>
                    <a:pt x="19200" y="14310"/>
                    <a:pt x="19500" y="12420"/>
                    <a:pt x="19950" y="9720"/>
                  </a:cubicBezTo>
                  <a:cubicBezTo>
                    <a:pt x="20400" y="7020"/>
                    <a:pt x="21000" y="35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8251068" y="5281820"/>
              <a:ext cx="89652" cy="8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494" fill="norm" stroke="1" extrusionOk="0">
                  <a:moveTo>
                    <a:pt x="15408" y="350"/>
                  </a:moveTo>
                  <a:cubicBezTo>
                    <a:pt x="12489" y="350"/>
                    <a:pt x="9570" y="350"/>
                    <a:pt x="6943" y="1659"/>
                  </a:cubicBezTo>
                  <a:cubicBezTo>
                    <a:pt x="4316" y="2968"/>
                    <a:pt x="1981" y="5586"/>
                    <a:pt x="814" y="8859"/>
                  </a:cubicBezTo>
                  <a:cubicBezTo>
                    <a:pt x="-354" y="12131"/>
                    <a:pt x="-354" y="16059"/>
                    <a:pt x="1397" y="18350"/>
                  </a:cubicBezTo>
                  <a:cubicBezTo>
                    <a:pt x="3149" y="20640"/>
                    <a:pt x="6651" y="21295"/>
                    <a:pt x="10446" y="19331"/>
                  </a:cubicBezTo>
                  <a:cubicBezTo>
                    <a:pt x="14241" y="17368"/>
                    <a:pt x="18327" y="12786"/>
                    <a:pt x="19787" y="8531"/>
                  </a:cubicBezTo>
                  <a:cubicBezTo>
                    <a:pt x="21246" y="4277"/>
                    <a:pt x="20078" y="350"/>
                    <a:pt x="19203" y="22"/>
                  </a:cubicBezTo>
                  <a:cubicBezTo>
                    <a:pt x="18327" y="-305"/>
                    <a:pt x="17743" y="2968"/>
                    <a:pt x="17159" y="6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376905" y="5045200"/>
              <a:ext cx="190469" cy="35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98" fill="norm" stroke="1" extrusionOk="0">
                  <a:moveTo>
                    <a:pt x="8855" y="15756"/>
                  </a:moveTo>
                  <a:cubicBezTo>
                    <a:pt x="9992" y="15294"/>
                    <a:pt x="11128" y="14831"/>
                    <a:pt x="10986" y="14368"/>
                  </a:cubicBezTo>
                  <a:cubicBezTo>
                    <a:pt x="10844" y="13905"/>
                    <a:pt x="9423" y="13442"/>
                    <a:pt x="8002" y="13519"/>
                  </a:cubicBezTo>
                  <a:cubicBezTo>
                    <a:pt x="6581" y="13596"/>
                    <a:pt x="5160" y="14214"/>
                    <a:pt x="3597" y="15448"/>
                  </a:cubicBezTo>
                  <a:cubicBezTo>
                    <a:pt x="2034" y="16682"/>
                    <a:pt x="328" y="18534"/>
                    <a:pt x="44" y="19691"/>
                  </a:cubicBezTo>
                  <a:cubicBezTo>
                    <a:pt x="-240" y="20848"/>
                    <a:pt x="897" y="21311"/>
                    <a:pt x="2318" y="21388"/>
                  </a:cubicBezTo>
                  <a:cubicBezTo>
                    <a:pt x="3739" y="21465"/>
                    <a:pt x="5444" y="21156"/>
                    <a:pt x="8286" y="18919"/>
                  </a:cubicBezTo>
                  <a:cubicBezTo>
                    <a:pt x="11128" y="16682"/>
                    <a:pt x="15107" y="12516"/>
                    <a:pt x="17523" y="9431"/>
                  </a:cubicBezTo>
                  <a:cubicBezTo>
                    <a:pt x="19939" y="6345"/>
                    <a:pt x="20792" y="4339"/>
                    <a:pt x="21076" y="2796"/>
                  </a:cubicBezTo>
                  <a:cubicBezTo>
                    <a:pt x="21360" y="1254"/>
                    <a:pt x="21076" y="174"/>
                    <a:pt x="20223" y="19"/>
                  </a:cubicBezTo>
                  <a:cubicBezTo>
                    <a:pt x="19371" y="-135"/>
                    <a:pt x="17949" y="636"/>
                    <a:pt x="16955" y="2874"/>
                  </a:cubicBezTo>
                  <a:cubicBezTo>
                    <a:pt x="15960" y="5111"/>
                    <a:pt x="15392" y="8814"/>
                    <a:pt x="16102" y="11822"/>
                  </a:cubicBezTo>
                  <a:cubicBezTo>
                    <a:pt x="16813" y="14831"/>
                    <a:pt x="18802" y="17145"/>
                    <a:pt x="20792" y="194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987737" y="5077928"/>
              <a:ext cx="327474" cy="58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06" fill="norm" stroke="1" extrusionOk="0">
                  <a:moveTo>
                    <a:pt x="7893" y="7477"/>
                  </a:moveTo>
                  <a:cubicBezTo>
                    <a:pt x="7223" y="7198"/>
                    <a:pt x="6554" y="6919"/>
                    <a:pt x="5884" y="6919"/>
                  </a:cubicBezTo>
                  <a:cubicBezTo>
                    <a:pt x="5214" y="6919"/>
                    <a:pt x="4544" y="7198"/>
                    <a:pt x="3540" y="7896"/>
                  </a:cubicBezTo>
                  <a:cubicBezTo>
                    <a:pt x="2535" y="8595"/>
                    <a:pt x="1196" y="9712"/>
                    <a:pt x="526" y="10550"/>
                  </a:cubicBezTo>
                  <a:cubicBezTo>
                    <a:pt x="-144" y="11388"/>
                    <a:pt x="-144" y="11946"/>
                    <a:pt x="358" y="12226"/>
                  </a:cubicBezTo>
                  <a:cubicBezTo>
                    <a:pt x="861" y="12505"/>
                    <a:pt x="1865" y="12505"/>
                    <a:pt x="3205" y="11853"/>
                  </a:cubicBezTo>
                  <a:cubicBezTo>
                    <a:pt x="4544" y="11202"/>
                    <a:pt x="6219" y="9898"/>
                    <a:pt x="7391" y="8408"/>
                  </a:cubicBezTo>
                  <a:cubicBezTo>
                    <a:pt x="8563" y="6919"/>
                    <a:pt x="9233" y="5243"/>
                    <a:pt x="9986" y="4033"/>
                  </a:cubicBezTo>
                  <a:cubicBezTo>
                    <a:pt x="10740" y="2822"/>
                    <a:pt x="11577" y="2077"/>
                    <a:pt x="12833" y="1472"/>
                  </a:cubicBezTo>
                  <a:cubicBezTo>
                    <a:pt x="14089" y="867"/>
                    <a:pt x="15763" y="402"/>
                    <a:pt x="17019" y="169"/>
                  </a:cubicBezTo>
                  <a:cubicBezTo>
                    <a:pt x="18275" y="-64"/>
                    <a:pt x="19112" y="-64"/>
                    <a:pt x="19447" y="215"/>
                  </a:cubicBezTo>
                  <a:cubicBezTo>
                    <a:pt x="19782" y="495"/>
                    <a:pt x="19614" y="1053"/>
                    <a:pt x="18275" y="2450"/>
                  </a:cubicBezTo>
                  <a:cubicBezTo>
                    <a:pt x="16935" y="3846"/>
                    <a:pt x="14423" y="6081"/>
                    <a:pt x="11996" y="8781"/>
                  </a:cubicBezTo>
                  <a:cubicBezTo>
                    <a:pt x="9568" y="11481"/>
                    <a:pt x="7223" y="14646"/>
                    <a:pt x="6051" y="16508"/>
                  </a:cubicBezTo>
                  <a:cubicBezTo>
                    <a:pt x="4879" y="18370"/>
                    <a:pt x="4879" y="18929"/>
                    <a:pt x="4879" y="19488"/>
                  </a:cubicBezTo>
                  <a:cubicBezTo>
                    <a:pt x="4879" y="20046"/>
                    <a:pt x="4879" y="20605"/>
                    <a:pt x="5298" y="20977"/>
                  </a:cubicBezTo>
                  <a:cubicBezTo>
                    <a:pt x="5716" y="21350"/>
                    <a:pt x="6554" y="21536"/>
                    <a:pt x="7642" y="21303"/>
                  </a:cubicBezTo>
                  <a:cubicBezTo>
                    <a:pt x="8730" y="21070"/>
                    <a:pt x="10070" y="20419"/>
                    <a:pt x="11075" y="19208"/>
                  </a:cubicBezTo>
                  <a:cubicBezTo>
                    <a:pt x="12079" y="17998"/>
                    <a:pt x="12749" y="16229"/>
                    <a:pt x="12916" y="15112"/>
                  </a:cubicBezTo>
                  <a:cubicBezTo>
                    <a:pt x="13084" y="13995"/>
                    <a:pt x="12749" y="13529"/>
                    <a:pt x="12916" y="13157"/>
                  </a:cubicBezTo>
                  <a:cubicBezTo>
                    <a:pt x="13084" y="12784"/>
                    <a:pt x="13754" y="12505"/>
                    <a:pt x="15261" y="11900"/>
                  </a:cubicBezTo>
                  <a:cubicBezTo>
                    <a:pt x="16768" y="11295"/>
                    <a:pt x="19112" y="10364"/>
                    <a:pt x="21456" y="9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711329" y="5028814"/>
              <a:ext cx="631238" cy="411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4023" y="1271"/>
                  </a:moveTo>
                  <a:cubicBezTo>
                    <a:pt x="4372" y="605"/>
                    <a:pt x="4722" y="-62"/>
                    <a:pt x="4810" y="5"/>
                  </a:cubicBezTo>
                  <a:cubicBezTo>
                    <a:pt x="4897" y="71"/>
                    <a:pt x="4722" y="871"/>
                    <a:pt x="4154" y="2938"/>
                  </a:cubicBezTo>
                  <a:cubicBezTo>
                    <a:pt x="3585" y="5005"/>
                    <a:pt x="2623" y="8338"/>
                    <a:pt x="1968" y="11205"/>
                  </a:cubicBezTo>
                  <a:cubicBezTo>
                    <a:pt x="1312" y="14071"/>
                    <a:pt x="962" y="16471"/>
                    <a:pt x="787" y="18071"/>
                  </a:cubicBezTo>
                  <a:cubicBezTo>
                    <a:pt x="612" y="19671"/>
                    <a:pt x="612" y="20471"/>
                    <a:pt x="831" y="20938"/>
                  </a:cubicBezTo>
                  <a:cubicBezTo>
                    <a:pt x="1049" y="21405"/>
                    <a:pt x="1487" y="21538"/>
                    <a:pt x="1880" y="21405"/>
                  </a:cubicBezTo>
                  <a:cubicBezTo>
                    <a:pt x="2274" y="21271"/>
                    <a:pt x="2623" y="20871"/>
                    <a:pt x="2798" y="19938"/>
                  </a:cubicBezTo>
                  <a:cubicBezTo>
                    <a:pt x="2973" y="19005"/>
                    <a:pt x="2973" y="17538"/>
                    <a:pt x="2623" y="16338"/>
                  </a:cubicBezTo>
                  <a:cubicBezTo>
                    <a:pt x="2274" y="15138"/>
                    <a:pt x="1574" y="14205"/>
                    <a:pt x="1006" y="13671"/>
                  </a:cubicBezTo>
                  <a:cubicBezTo>
                    <a:pt x="437" y="13138"/>
                    <a:pt x="0" y="13005"/>
                    <a:pt x="0" y="12938"/>
                  </a:cubicBezTo>
                  <a:cubicBezTo>
                    <a:pt x="0" y="12871"/>
                    <a:pt x="437" y="12871"/>
                    <a:pt x="1137" y="12871"/>
                  </a:cubicBezTo>
                  <a:cubicBezTo>
                    <a:pt x="1836" y="12871"/>
                    <a:pt x="2798" y="12871"/>
                    <a:pt x="3498" y="13071"/>
                  </a:cubicBezTo>
                  <a:cubicBezTo>
                    <a:pt x="4198" y="13271"/>
                    <a:pt x="4635" y="13671"/>
                    <a:pt x="4941" y="14605"/>
                  </a:cubicBezTo>
                  <a:cubicBezTo>
                    <a:pt x="5247" y="15538"/>
                    <a:pt x="5422" y="17005"/>
                    <a:pt x="5509" y="18071"/>
                  </a:cubicBezTo>
                  <a:cubicBezTo>
                    <a:pt x="5597" y="19138"/>
                    <a:pt x="5597" y="19805"/>
                    <a:pt x="5466" y="19471"/>
                  </a:cubicBezTo>
                  <a:cubicBezTo>
                    <a:pt x="5334" y="19138"/>
                    <a:pt x="5072" y="17805"/>
                    <a:pt x="4941" y="16471"/>
                  </a:cubicBezTo>
                  <a:cubicBezTo>
                    <a:pt x="4810" y="15138"/>
                    <a:pt x="4810" y="13805"/>
                    <a:pt x="4985" y="12938"/>
                  </a:cubicBezTo>
                  <a:cubicBezTo>
                    <a:pt x="5160" y="12071"/>
                    <a:pt x="5509" y="11671"/>
                    <a:pt x="5903" y="11538"/>
                  </a:cubicBezTo>
                  <a:cubicBezTo>
                    <a:pt x="6296" y="11405"/>
                    <a:pt x="6734" y="11538"/>
                    <a:pt x="7171" y="11671"/>
                  </a:cubicBezTo>
                  <a:cubicBezTo>
                    <a:pt x="7608" y="11805"/>
                    <a:pt x="8045" y="11938"/>
                    <a:pt x="8308" y="12605"/>
                  </a:cubicBezTo>
                  <a:cubicBezTo>
                    <a:pt x="8570" y="13271"/>
                    <a:pt x="8657" y="14471"/>
                    <a:pt x="8614" y="15471"/>
                  </a:cubicBezTo>
                  <a:cubicBezTo>
                    <a:pt x="8570" y="16471"/>
                    <a:pt x="8395" y="17271"/>
                    <a:pt x="8177" y="17938"/>
                  </a:cubicBezTo>
                  <a:cubicBezTo>
                    <a:pt x="7958" y="18605"/>
                    <a:pt x="7696" y="19138"/>
                    <a:pt x="7564" y="19005"/>
                  </a:cubicBezTo>
                  <a:cubicBezTo>
                    <a:pt x="7433" y="18871"/>
                    <a:pt x="7433" y="18071"/>
                    <a:pt x="7521" y="17338"/>
                  </a:cubicBezTo>
                  <a:cubicBezTo>
                    <a:pt x="7608" y="16605"/>
                    <a:pt x="7783" y="15938"/>
                    <a:pt x="8002" y="15338"/>
                  </a:cubicBezTo>
                  <a:cubicBezTo>
                    <a:pt x="8220" y="14738"/>
                    <a:pt x="8483" y="14205"/>
                    <a:pt x="8789" y="14138"/>
                  </a:cubicBezTo>
                  <a:cubicBezTo>
                    <a:pt x="9095" y="14071"/>
                    <a:pt x="9445" y="14471"/>
                    <a:pt x="9663" y="15071"/>
                  </a:cubicBezTo>
                  <a:cubicBezTo>
                    <a:pt x="9882" y="15671"/>
                    <a:pt x="9969" y="16471"/>
                    <a:pt x="10144" y="16538"/>
                  </a:cubicBezTo>
                  <a:cubicBezTo>
                    <a:pt x="10319" y="16605"/>
                    <a:pt x="10581" y="15938"/>
                    <a:pt x="10887" y="15338"/>
                  </a:cubicBezTo>
                  <a:cubicBezTo>
                    <a:pt x="11194" y="14738"/>
                    <a:pt x="11543" y="14205"/>
                    <a:pt x="11849" y="14205"/>
                  </a:cubicBezTo>
                  <a:cubicBezTo>
                    <a:pt x="12155" y="14205"/>
                    <a:pt x="12418" y="14738"/>
                    <a:pt x="12593" y="15338"/>
                  </a:cubicBezTo>
                  <a:cubicBezTo>
                    <a:pt x="12768" y="15938"/>
                    <a:pt x="12855" y="16605"/>
                    <a:pt x="12943" y="17271"/>
                  </a:cubicBezTo>
                  <a:cubicBezTo>
                    <a:pt x="13030" y="17938"/>
                    <a:pt x="13117" y="18605"/>
                    <a:pt x="13380" y="18871"/>
                  </a:cubicBezTo>
                  <a:cubicBezTo>
                    <a:pt x="13642" y="19138"/>
                    <a:pt x="14079" y="19005"/>
                    <a:pt x="14954" y="18405"/>
                  </a:cubicBezTo>
                  <a:cubicBezTo>
                    <a:pt x="15828" y="17805"/>
                    <a:pt x="17140" y="16738"/>
                    <a:pt x="17840" y="15871"/>
                  </a:cubicBezTo>
                  <a:cubicBezTo>
                    <a:pt x="18539" y="15005"/>
                    <a:pt x="18627" y="14338"/>
                    <a:pt x="18364" y="14138"/>
                  </a:cubicBezTo>
                  <a:cubicBezTo>
                    <a:pt x="18102" y="13938"/>
                    <a:pt x="17490" y="14205"/>
                    <a:pt x="16921" y="14938"/>
                  </a:cubicBezTo>
                  <a:cubicBezTo>
                    <a:pt x="16353" y="15671"/>
                    <a:pt x="15828" y="16871"/>
                    <a:pt x="15566" y="17938"/>
                  </a:cubicBezTo>
                  <a:cubicBezTo>
                    <a:pt x="15304" y="19005"/>
                    <a:pt x="15304" y="19938"/>
                    <a:pt x="15566" y="20405"/>
                  </a:cubicBezTo>
                  <a:cubicBezTo>
                    <a:pt x="15828" y="20871"/>
                    <a:pt x="16353" y="20871"/>
                    <a:pt x="17402" y="20605"/>
                  </a:cubicBezTo>
                  <a:cubicBezTo>
                    <a:pt x="18452" y="20338"/>
                    <a:pt x="20026" y="19805"/>
                    <a:pt x="21600" y="19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0526570" y="5244852"/>
              <a:ext cx="130338" cy="19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0"/>
                  </a:moveTo>
                  <a:cubicBezTo>
                    <a:pt x="15671" y="288"/>
                    <a:pt x="9741" y="576"/>
                    <a:pt x="6353" y="1440"/>
                  </a:cubicBezTo>
                  <a:cubicBezTo>
                    <a:pt x="2965" y="2304"/>
                    <a:pt x="2118" y="3744"/>
                    <a:pt x="2753" y="5760"/>
                  </a:cubicBezTo>
                  <a:cubicBezTo>
                    <a:pt x="3388" y="7776"/>
                    <a:pt x="5506" y="10368"/>
                    <a:pt x="6988" y="12384"/>
                  </a:cubicBezTo>
                  <a:cubicBezTo>
                    <a:pt x="8471" y="14400"/>
                    <a:pt x="9318" y="15840"/>
                    <a:pt x="9318" y="17280"/>
                  </a:cubicBezTo>
                  <a:cubicBezTo>
                    <a:pt x="9318" y="18720"/>
                    <a:pt x="8471" y="20160"/>
                    <a:pt x="6776" y="20880"/>
                  </a:cubicBezTo>
                  <a:cubicBezTo>
                    <a:pt x="5082" y="21600"/>
                    <a:pt x="2541" y="21600"/>
                    <a:pt x="1271" y="20880"/>
                  </a:cubicBezTo>
                  <a:cubicBezTo>
                    <a:pt x="0" y="20160"/>
                    <a:pt x="0" y="18720"/>
                    <a:pt x="0" y="17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632842" y="5277273"/>
              <a:ext cx="108401" cy="1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0981" fill="norm" stroke="1" extrusionOk="0">
                  <a:moveTo>
                    <a:pt x="1678" y="7565"/>
                  </a:moveTo>
                  <a:cubicBezTo>
                    <a:pt x="7078" y="6447"/>
                    <a:pt x="12478" y="5330"/>
                    <a:pt x="15914" y="4027"/>
                  </a:cubicBezTo>
                  <a:cubicBezTo>
                    <a:pt x="19350" y="2723"/>
                    <a:pt x="20823" y="1234"/>
                    <a:pt x="19841" y="489"/>
                  </a:cubicBezTo>
                  <a:cubicBezTo>
                    <a:pt x="18859" y="-256"/>
                    <a:pt x="15423" y="-256"/>
                    <a:pt x="11741" y="1234"/>
                  </a:cubicBezTo>
                  <a:cubicBezTo>
                    <a:pt x="8059" y="2723"/>
                    <a:pt x="4132" y="5703"/>
                    <a:pt x="1923" y="8496"/>
                  </a:cubicBezTo>
                  <a:cubicBezTo>
                    <a:pt x="-286" y="11289"/>
                    <a:pt x="-777" y="13896"/>
                    <a:pt x="1432" y="16130"/>
                  </a:cubicBezTo>
                  <a:cubicBezTo>
                    <a:pt x="3641" y="18365"/>
                    <a:pt x="8550" y="20227"/>
                    <a:pt x="12232" y="20785"/>
                  </a:cubicBezTo>
                  <a:cubicBezTo>
                    <a:pt x="15914" y="21344"/>
                    <a:pt x="18368" y="20599"/>
                    <a:pt x="20823" y="19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0802576" y="5308574"/>
              <a:ext cx="184006" cy="13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0" y="842"/>
                  </a:moveTo>
                  <a:cubicBezTo>
                    <a:pt x="1500" y="1657"/>
                    <a:pt x="3000" y="2472"/>
                    <a:pt x="4050" y="4102"/>
                  </a:cubicBezTo>
                  <a:cubicBezTo>
                    <a:pt x="5100" y="5732"/>
                    <a:pt x="5700" y="8177"/>
                    <a:pt x="6000" y="11030"/>
                  </a:cubicBezTo>
                  <a:cubicBezTo>
                    <a:pt x="6300" y="13883"/>
                    <a:pt x="6300" y="17144"/>
                    <a:pt x="5550" y="18977"/>
                  </a:cubicBezTo>
                  <a:cubicBezTo>
                    <a:pt x="4800" y="20811"/>
                    <a:pt x="3300" y="21219"/>
                    <a:pt x="2400" y="20404"/>
                  </a:cubicBezTo>
                  <a:cubicBezTo>
                    <a:pt x="1500" y="19589"/>
                    <a:pt x="1200" y="17551"/>
                    <a:pt x="1200" y="15310"/>
                  </a:cubicBezTo>
                  <a:cubicBezTo>
                    <a:pt x="1200" y="13068"/>
                    <a:pt x="1500" y="10623"/>
                    <a:pt x="3600" y="7974"/>
                  </a:cubicBezTo>
                  <a:cubicBezTo>
                    <a:pt x="5700" y="5325"/>
                    <a:pt x="9600" y="2472"/>
                    <a:pt x="12300" y="1045"/>
                  </a:cubicBezTo>
                  <a:cubicBezTo>
                    <a:pt x="15000" y="-381"/>
                    <a:pt x="16500" y="-381"/>
                    <a:pt x="17850" y="1249"/>
                  </a:cubicBezTo>
                  <a:cubicBezTo>
                    <a:pt x="19200" y="2879"/>
                    <a:pt x="20400" y="6140"/>
                    <a:pt x="20700" y="8789"/>
                  </a:cubicBezTo>
                  <a:cubicBezTo>
                    <a:pt x="21000" y="11438"/>
                    <a:pt x="20400" y="13476"/>
                    <a:pt x="20400" y="12457"/>
                  </a:cubicBezTo>
                  <a:cubicBezTo>
                    <a:pt x="20400" y="11438"/>
                    <a:pt x="21000" y="7362"/>
                    <a:pt x="21600" y="32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1037309" y="5295861"/>
              <a:ext cx="212906" cy="18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020" fill="norm" stroke="1" extrusionOk="0">
                  <a:moveTo>
                    <a:pt x="1043" y="2971"/>
                  </a:moveTo>
                  <a:cubicBezTo>
                    <a:pt x="2047" y="3858"/>
                    <a:pt x="3052" y="4746"/>
                    <a:pt x="4559" y="4598"/>
                  </a:cubicBezTo>
                  <a:cubicBezTo>
                    <a:pt x="6066" y="4450"/>
                    <a:pt x="8075" y="3267"/>
                    <a:pt x="8452" y="2675"/>
                  </a:cubicBezTo>
                  <a:cubicBezTo>
                    <a:pt x="8829" y="2083"/>
                    <a:pt x="7573" y="2083"/>
                    <a:pt x="5940" y="3267"/>
                  </a:cubicBezTo>
                  <a:cubicBezTo>
                    <a:pt x="4308" y="4450"/>
                    <a:pt x="2299" y="6817"/>
                    <a:pt x="1168" y="8741"/>
                  </a:cubicBezTo>
                  <a:cubicBezTo>
                    <a:pt x="38" y="10664"/>
                    <a:pt x="-213" y="12143"/>
                    <a:pt x="164" y="13327"/>
                  </a:cubicBezTo>
                  <a:cubicBezTo>
                    <a:pt x="540" y="14511"/>
                    <a:pt x="1545" y="15398"/>
                    <a:pt x="3554" y="15250"/>
                  </a:cubicBezTo>
                  <a:cubicBezTo>
                    <a:pt x="5564" y="15102"/>
                    <a:pt x="8578" y="13919"/>
                    <a:pt x="11466" y="11995"/>
                  </a:cubicBezTo>
                  <a:cubicBezTo>
                    <a:pt x="14354" y="10072"/>
                    <a:pt x="17117" y="7409"/>
                    <a:pt x="18875" y="5338"/>
                  </a:cubicBezTo>
                  <a:cubicBezTo>
                    <a:pt x="20633" y="3267"/>
                    <a:pt x="21387" y="1787"/>
                    <a:pt x="20634" y="900"/>
                  </a:cubicBezTo>
                  <a:cubicBezTo>
                    <a:pt x="19880" y="12"/>
                    <a:pt x="17620" y="-284"/>
                    <a:pt x="16364" y="308"/>
                  </a:cubicBezTo>
                  <a:cubicBezTo>
                    <a:pt x="15108" y="900"/>
                    <a:pt x="14857" y="2379"/>
                    <a:pt x="15359" y="4894"/>
                  </a:cubicBezTo>
                  <a:cubicBezTo>
                    <a:pt x="15861" y="7409"/>
                    <a:pt x="17117" y="10960"/>
                    <a:pt x="17871" y="13771"/>
                  </a:cubicBezTo>
                  <a:cubicBezTo>
                    <a:pt x="18624" y="16582"/>
                    <a:pt x="18875" y="18653"/>
                    <a:pt x="18373" y="19837"/>
                  </a:cubicBezTo>
                  <a:cubicBezTo>
                    <a:pt x="17871" y="21020"/>
                    <a:pt x="16615" y="21316"/>
                    <a:pt x="15485" y="20724"/>
                  </a:cubicBezTo>
                  <a:cubicBezTo>
                    <a:pt x="14354" y="20132"/>
                    <a:pt x="13350" y="18653"/>
                    <a:pt x="12345" y="171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1216586" y="5160517"/>
              <a:ext cx="137938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11571" y="0"/>
                  </a:moveTo>
                  <a:cubicBezTo>
                    <a:pt x="15429" y="3744"/>
                    <a:pt x="19286" y="7488"/>
                    <a:pt x="20443" y="10512"/>
                  </a:cubicBezTo>
                  <a:cubicBezTo>
                    <a:pt x="21600" y="13536"/>
                    <a:pt x="20057" y="15840"/>
                    <a:pt x="16200" y="17568"/>
                  </a:cubicBezTo>
                  <a:cubicBezTo>
                    <a:pt x="12343" y="19296"/>
                    <a:pt x="6171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21014" y="5651195"/>
              <a:ext cx="1064924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50"/>
                  </a:moveTo>
                  <a:cubicBezTo>
                    <a:pt x="145" y="16200"/>
                    <a:pt x="290" y="14850"/>
                    <a:pt x="441" y="13950"/>
                  </a:cubicBezTo>
                  <a:cubicBezTo>
                    <a:pt x="591" y="13050"/>
                    <a:pt x="746" y="12600"/>
                    <a:pt x="912" y="11700"/>
                  </a:cubicBezTo>
                  <a:cubicBezTo>
                    <a:pt x="1078" y="10800"/>
                    <a:pt x="1254" y="9450"/>
                    <a:pt x="1438" y="8325"/>
                  </a:cubicBezTo>
                  <a:cubicBezTo>
                    <a:pt x="1622" y="7200"/>
                    <a:pt x="1814" y="6300"/>
                    <a:pt x="1985" y="5625"/>
                  </a:cubicBezTo>
                  <a:cubicBezTo>
                    <a:pt x="2156" y="4950"/>
                    <a:pt x="2307" y="4500"/>
                    <a:pt x="2486" y="4050"/>
                  </a:cubicBezTo>
                  <a:cubicBezTo>
                    <a:pt x="2664" y="3600"/>
                    <a:pt x="2872" y="3150"/>
                    <a:pt x="3058" y="2475"/>
                  </a:cubicBezTo>
                  <a:cubicBezTo>
                    <a:pt x="3245" y="1800"/>
                    <a:pt x="3411" y="900"/>
                    <a:pt x="3603" y="450"/>
                  </a:cubicBezTo>
                  <a:cubicBezTo>
                    <a:pt x="3794" y="0"/>
                    <a:pt x="4012" y="0"/>
                    <a:pt x="4199" y="0"/>
                  </a:cubicBezTo>
                  <a:cubicBezTo>
                    <a:pt x="4385" y="0"/>
                    <a:pt x="4541" y="0"/>
                    <a:pt x="4727" y="225"/>
                  </a:cubicBezTo>
                  <a:cubicBezTo>
                    <a:pt x="4914" y="450"/>
                    <a:pt x="5132" y="900"/>
                    <a:pt x="5326" y="1350"/>
                  </a:cubicBezTo>
                  <a:cubicBezTo>
                    <a:pt x="5521" y="1800"/>
                    <a:pt x="5692" y="2250"/>
                    <a:pt x="5881" y="2700"/>
                  </a:cubicBezTo>
                  <a:cubicBezTo>
                    <a:pt x="6070" y="3150"/>
                    <a:pt x="6277" y="3600"/>
                    <a:pt x="6487" y="4050"/>
                  </a:cubicBezTo>
                  <a:cubicBezTo>
                    <a:pt x="6697" y="4500"/>
                    <a:pt x="6910" y="4950"/>
                    <a:pt x="7125" y="5175"/>
                  </a:cubicBezTo>
                  <a:cubicBezTo>
                    <a:pt x="7340" y="5400"/>
                    <a:pt x="7558" y="5400"/>
                    <a:pt x="7760" y="5625"/>
                  </a:cubicBezTo>
                  <a:cubicBezTo>
                    <a:pt x="7962" y="5850"/>
                    <a:pt x="8149" y="6300"/>
                    <a:pt x="8340" y="6525"/>
                  </a:cubicBezTo>
                  <a:cubicBezTo>
                    <a:pt x="8532" y="6750"/>
                    <a:pt x="8729" y="6750"/>
                    <a:pt x="8926" y="6975"/>
                  </a:cubicBezTo>
                  <a:cubicBezTo>
                    <a:pt x="9123" y="7200"/>
                    <a:pt x="9320" y="7650"/>
                    <a:pt x="9530" y="7875"/>
                  </a:cubicBezTo>
                  <a:cubicBezTo>
                    <a:pt x="9740" y="8100"/>
                    <a:pt x="9963" y="8100"/>
                    <a:pt x="10178" y="8100"/>
                  </a:cubicBezTo>
                  <a:cubicBezTo>
                    <a:pt x="10393" y="8100"/>
                    <a:pt x="10600" y="8100"/>
                    <a:pt x="10808" y="8100"/>
                  </a:cubicBezTo>
                  <a:cubicBezTo>
                    <a:pt x="11015" y="8100"/>
                    <a:pt x="11222" y="8100"/>
                    <a:pt x="11435" y="8100"/>
                  </a:cubicBezTo>
                  <a:cubicBezTo>
                    <a:pt x="11648" y="8100"/>
                    <a:pt x="11865" y="8100"/>
                    <a:pt x="12091" y="8100"/>
                  </a:cubicBezTo>
                  <a:cubicBezTo>
                    <a:pt x="12316" y="8100"/>
                    <a:pt x="12549" y="8100"/>
                    <a:pt x="12775" y="8100"/>
                  </a:cubicBezTo>
                  <a:cubicBezTo>
                    <a:pt x="13000" y="8100"/>
                    <a:pt x="13218" y="8100"/>
                    <a:pt x="13428" y="8100"/>
                  </a:cubicBezTo>
                  <a:cubicBezTo>
                    <a:pt x="13638" y="8100"/>
                    <a:pt x="13840" y="8100"/>
                    <a:pt x="14050" y="8100"/>
                  </a:cubicBezTo>
                  <a:cubicBezTo>
                    <a:pt x="14260" y="8100"/>
                    <a:pt x="14478" y="8100"/>
                    <a:pt x="14701" y="8100"/>
                  </a:cubicBezTo>
                  <a:cubicBezTo>
                    <a:pt x="14924" y="8100"/>
                    <a:pt x="15152" y="8100"/>
                    <a:pt x="15362" y="8325"/>
                  </a:cubicBezTo>
                  <a:cubicBezTo>
                    <a:pt x="15571" y="8550"/>
                    <a:pt x="15763" y="9000"/>
                    <a:pt x="15952" y="9225"/>
                  </a:cubicBezTo>
                  <a:cubicBezTo>
                    <a:pt x="16142" y="9450"/>
                    <a:pt x="16328" y="9450"/>
                    <a:pt x="16523" y="9450"/>
                  </a:cubicBezTo>
                  <a:cubicBezTo>
                    <a:pt x="16717" y="9450"/>
                    <a:pt x="16919" y="9450"/>
                    <a:pt x="17121" y="9450"/>
                  </a:cubicBezTo>
                  <a:cubicBezTo>
                    <a:pt x="17324" y="9450"/>
                    <a:pt x="17526" y="9450"/>
                    <a:pt x="17728" y="9450"/>
                  </a:cubicBezTo>
                  <a:cubicBezTo>
                    <a:pt x="17930" y="9450"/>
                    <a:pt x="18132" y="9450"/>
                    <a:pt x="18329" y="9450"/>
                  </a:cubicBezTo>
                  <a:cubicBezTo>
                    <a:pt x="18526" y="9450"/>
                    <a:pt x="18718" y="9450"/>
                    <a:pt x="18923" y="9675"/>
                  </a:cubicBezTo>
                  <a:cubicBezTo>
                    <a:pt x="19127" y="9900"/>
                    <a:pt x="19345" y="10350"/>
                    <a:pt x="19563" y="10800"/>
                  </a:cubicBezTo>
                  <a:cubicBezTo>
                    <a:pt x="19781" y="11250"/>
                    <a:pt x="19998" y="11700"/>
                    <a:pt x="20213" y="12150"/>
                  </a:cubicBezTo>
                  <a:cubicBezTo>
                    <a:pt x="20429" y="12600"/>
                    <a:pt x="20641" y="13050"/>
                    <a:pt x="20843" y="13950"/>
                  </a:cubicBezTo>
                  <a:cubicBezTo>
                    <a:pt x="21045" y="14850"/>
                    <a:pt x="21237" y="16200"/>
                    <a:pt x="21362" y="17550"/>
                  </a:cubicBezTo>
                  <a:cubicBezTo>
                    <a:pt x="21486" y="18900"/>
                    <a:pt x="21543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886350" y="6099780"/>
              <a:ext cx="110340" cy="35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955" fill="norm" stroke="1" extrusionOk="0">
                  <a:moveTo>
                    <a:pt x="3522" y="10571"/>
                  </a:moveTo>
                  <a:cubicBezTo>
                    <a:pt x="4013" y="15521"/>
                    <a:pt x="4504" y="20471"/>
                    <a:pt x="3768" y="20921"/>
                  </a:cubicBezTo>
                  <a:cubicBezTo>
                    <a:pt x="3031" y="21371"/>
                    <a:pt x="1068" y="17321"/>
                    <a:pt x="331" y="13646"/>
                  </a:cubicBezTo>
                  <a:cubicBezTo>
                    <a:pt x="-405" y="9971"/>
                    <a:pt x="86" y="6671"/>
                    <a:pt x="1804" y="4421"/>
                  </a:cubicBezTo>
                  <a:cubicBezTo>
                    <a:pt x="3522" y="2171"/>
                    <a:pt x="6468" y="971"/>
                    <a:pt x="9413" y="371"/>
                  </a:cubicBezTo>
                  <a:cubicBezTo>
                    <a:pt x="12359" y="-229"/>
                    <a:pt x="15304" y="-229"/>
                    <a:pt x="17513" y="1346"/>
                  </a:cubicBezTo>
                  <a:cubicBezTo>
                    <a:pt x="19722" y="2921"/>
                    <a:pt x="21195" y="6071"/>
                    <a:pt x="21195" y="8021"/>
                  </a:cubicBezTo>
                  <a:cubicBezTo>
                    <a:pt x="21195" y="9971"/>
                    <a:pt x="19722" y="10721"/>
                    <a:pt x="17513" y="11321"/>
                  </a:cubicBezTo>
                  <a:cubicBezTo>
                    <a:pt x="15304" y="11921"/>
                    <a:pt x="12359" y="12371"/>
                    <a:pt x="10150" y="12296"/>
                  </a:cubicBezTo>
                  <a:cubicBezTo>
                    <a:pt x="7940" y="12221"/>
                    <a:pt x="6468" y="11621"/>
                    <a:pt x="4995" y="110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23197" y="6112951"/>
              <a:ext cx="134496" cy="16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53" fill="norm" stroke="1" extrusionOk="0">
                  <a:moveTo>
                    <a:pt x="5554" y="9594"/>
                  </a:moveTo>
                  <a:cubicBezTo>
                    <a:pt x="6776" y="8285"/>
                    <a:pt x="7999" y="6976"/>
                    <a:pt x="8814" y="5340"/>
                  </a:cubicBezTo>
                  <a:cubicBezTo>
                    <a:pt x="9629" y="3703"/>
                    <a:pt x="10037" y="1740"/>
                    <a:pt x="9222" y="758"/>
                  </a:cubicBezTo>
                  <a:cubicBezTo>
                    <a:pt x="8406" y="-224"/>
                    <a:pt x="6369" y="-224"/>
                    <a:pt x="4739" y="594"/>
                  </a:cubicBezTo>
                  <a:cubicBezTo>
                    <a:pt x="3108" y="1412"/>
                    <a:pt x="1886" y="3049"/>
                    <a:pt x="1071" y="5831"/>
                  </a:cubicBezTo>
                  <a:cubicBezTo>
                    <a:pt x="256" y="8612"/>
                    <a:pt x="-152" y="12540"/>
                    <a:pt x="52" y="15321"/>
                  </a:cubicBezTo>
                  <a:cubicBezTo>
                    <a:pt x="256" y="18103"/>
                    <a:pt x="1071" y="19740"/>
                    <a:pt x="3720" y="20558"/>
                  </a:cubicBezTo>
                  <a:cubicBezTo>
                    <a:pt x="6369" y="21376"/>
                    <a:pt x="10852" y="21376"/>
                    <a:pt x="14112" y="20394"/>
                  </a:cubicBezTo>
                  <a:cubicBezTo>
                    <a:pt x="17373" y="19412"/>
                    <a:pt x="19410" y="17449"/>
                    <a:pt x="21448" y="154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165359" y="6095871"/>
              <a:ext cx="122671" cy="15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3135"/>
                  </a:moveTo>
                  <a:cubicBezTo>
                    <a:pt x="4050" y="5574"/>
                    <a:pt x="8100" y="8013"/>
                    <a:pt x="10800" y="10452"/>
                  </a:cubicBezTo>
                  <a:cubicBezTo>
                    <a:pt x="13500" y="12890"/>
                    <a:pt x="14850" y="15329"/>
                    <a:pt x="15300" y="17419"/>
                  </a:cubicBezTo>
                  <a:cubicBezTo>
                    <a:pt x="15750" y="19510"/>
                    <a:pt x="15300" y="21252"/>
                    <a:pt x="14400" y="21426"/>
                  </a:cubicBezTo>
                  <a:cubicBezTo>
                    <a:pt x="13500" y="21600"/>
                    <a:pt x="12150" y="20206"/>
                    <a:pt x="11700" y="17419"/>
                  </a:cubicBezTo>
                  <a:cubicBezTo>
                    <a:pt x="11250" y="14632"/>
                    <a:pt x="11700" y="10452"/>
                    <a:pt x="13500" y="7316"/>
                  </a:cubicBezTo>
                  <a:cubicBezTo>
                    <a:pt x="15300" y="4181"/>
                    <a:pt x="18450" y="20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341696" y="6072870"/>
              <a:ext cx="30669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82"/>
                  </a:moveTo>
                  <a:cubicBezTo>
                    <a:pt x="3600" y="13745"/>
                    <a:pt x="7200" y="15709"/>
                    <a:pt x="9900" y="17673"/>
                  </a:cubicBezTo>
                  <a:cubicBezTo>
                    <a:pt x="12600" y="19636"/>
                    <a:pt x="14400" y="21600"/>
                    <a:pt x="15300" y="21600"/>
                  </a:cubicBezTo>
                  <a:cubicBezTo>
                    <a:pt x="16200" y="21600"/>
                    <a:pt x="16200" y="19636"/>
                    <a:pt x="17100" y="15709"/>
                  </a:cubicBezTo>
                  <a:cubicBezTo>
                    <a:pt x="18000" y="11782"/>
                    <a:pt x="19800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416082" y="6072870"/>
              <a:ext cx="101953" cy="12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141" fill="norm" stroke="1" extrusionOk="0">
                  <a:moveTo>
                    <a:pt x="21017" y="0"/>
                  </a:moveTo>
                  <a:cubicBezTo>
                    <a:pt x="15749" y="2118"/>
                    <a:pt x="10480" y="4235"/>
                    <a:pt x="7056" y="6353"/>
                  </a:cubicBezTo>
                  <a:cubicBezTo>
                    <a:pt x="3632" y="8471"/>
                    <a:pt x="2051" y="10588"/>
                    <a:pt x="997" y="13129"/>
                  </a:cubicBezTo>
                  <a:cubicBezTo>
                    <a:pt x="-56" y="15671"/>
                    <a:pt x="-583" y="18635"/>
                    <a:pt x="997" y="20118"/>
                  </a:cubicBezTo>
                  <a:cubicBezTo>
                    <a:pt x="2578" y="21600"/>
                    <a:pt x="6266" y="21600"/>
                    <a:pt x="9954" y="19271"/>
                  </a:cubicBezTo>
                  <a:cubicBezTo>
                    <a:pt x="13641" y="16941"/>
                    <a:pt x="17329" y="12282"/>
                    <a:pt x="19173" y="8894"/>
                  </a:cubicBezTo>
                  <a:cubicBezTo>
                    <a:pt x="21017" y="5506"/>
                    <a:pt x="21017" y="3388"/>
                    <a:pt x="19700" y="2541"/>
                  </a:cubicBezTo>
                  <a:cubicBezTo>
                    <a:pt x="18383" y="1694"/>
                    <a:pt x="15749" y="2118"/>
                    <a:pt x="14432" y="3388"/>
                  </a:cubicBezTo>
                  <a:cubicBezTo>
                    <a:pt x="13115" y="4659"/>
                    <a:pt x="13115" y="6776"/>
                    <a:pt x="13115" y="88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545790" y="5892595"/>
              <a:ext cx="225250" cy="31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47" fill="norm" stroke="1" extrusionOk="0">
                  <a:moveTo>
                    <a:pt x="8285" y="14782"/>
                  </a:moveTo>
                  <a:cubicBezTo>
                    <a:pt x="9013" y="14091"/>
                    <a:pt x="9742" y="13399"/>
                    <a:pt x="9499" y="12967"/>
                  </a:cubicBezTo>
                  <a:cubicBezTo>
                    <a:pt x="9256" y="12535"/>
                    <a:pt x="8043" y="12363"/>
                    <a:pt x="6344" y="13227"/>
                  </a:cubicBezTo>
                  <a:cubicBezTo>
                    <a:pt x="4645" y="14091"/>
                    <a:pt x="2461" y="15991"/>
                    <a:pt x="1247" y="17374"/>
                  </a:cubicBezTo>
                  <a:cubicBezTo>
                    <a:pt x="34" y="18756"/>
                    <a:pt x="-209" y="19620"/>
                    <a:pt x="155" y="20311"/>
                  </a:cubicBezTo>
                  <a:cubicBezTo>
                    <a:pt x="519" y="21003"/>
                    <a:pt x="1490" y="21521"/>
                    <a:pt x="3189" y="21089"/>
                  </a:cubicBezTo>
                  <a:cubicBezTo>
                    <a:pt x="4888" y="20657"/>
                    <a:pt x="7315" y="19275"/>
                    <a:pt x="9256" y="15905"/>
                  </a:cubicBezTo>
                  <a:cubicBezTo>
                    <a:pt x="11198" y="12535"/>
                    <a:pt x="12654" y="7179"/>
                    <a:pt x="13382" y="4068"/>
                  </a:cubicBezTo>
                  <a:cubicBezTo>
                    <a:pt x="14110" y="958"/>
                    <a:pt x="14110" y="94"/>
                    <a:pt x="13625" y="7"/>
                  </a:cubicBezTo>
                  <a:cubicBezTo>
                    <a:pt x="13139" y="-79"/>
                    <a:pt x="12169" y="612"/>
                    <a:pt x="11440" y="2772"/>
                  </a:cubicBezTo>
                  <a:cubicBezTo>
                    <a:pt x="10712" y="4932"/>
                    <a:pt x="10227" y="8561"/>
                    <a:pt x="10227" y="11412"/>
                  </a:cubicBezTo>
                  <a:cubicBezTo>
                    <a:pt x="10227" y="14263"/>
                    <a:pt x="10712" y="16337"/>
                    <a:pt x="11562" y="17633"/>
                  </a:cubicBezTo>
                  <a:cubicBezTo>
                    <a:pt x="12411" y="18929"/>
                    <a:pt x="13625" y="19447"/>
                    <a:pt x="14474" y="19275"/>
                  </a:cubicBezTo>
                  <a:cubicBezTo>
                    <a:pt x="15324" y="19102"/>
                    <a:pt x="15809" y="18238"/>
                    <a:pt x="16294" y="17374"/>
                  </a:cubicBezTo>
                  <a:cubicBezTo>
                    <a:pt x="16780" y="16510"/>
                    <a:pt x="17265" y="15646"/>
                    <a:pt x="17629" y="15646"/>
                  </a:cubicBezTo>
                  <a:cubicBezTo>
                    <a:pt x="17993" y="15646"/>
                    <a:pt x="18236" y="16510"/>
                    <a:pt x="18600" y="16337"/>
                  </a:cubicBezTo>
                  <a:cubicBezTo>
                    <a:pt x="18964" y="16164"/>
                    <a:pt x="19449" y="14955"/>
                    <a:pt x="19935" y="13399"/>
                  </a:cubicBezTo>
                  <a:cubicBezTo>
                    <a:pt x="20420" y="11844"/>
                    <a:pt x="20906" y="9943"/>
                    <a:pt x="21391" y="80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794713" y="5806636"/>
              <a:ext cx="389727" cy="58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8" fill="norm" stroke="1" extrusionOk="0">
                  <a:moveTo>
                    <a:pt x="4622" y="8058"/>
                  </a:moveTo>
                  <a:cubicBezTo>
                    <a:pt x="4622" y="7497"/>
                    <a:pt x="4622" y="6936"/>
                    <a:pt x="4339" y="6796"/>
                  </a:cubicBezTo>
                  <a:cubicBezTo>
                    <a:pt x="4057" y="6655"/>
                    <a:pt x="3492" y="6936"/>
                    <a:pt x="2716" y="7591"/>
                  </a:cubicBezTo>
                  <a:cubicBezTo>
                    <a:pt x="1939" y="8245"/>
                    <a:pt x="951" y="9274"/>
                    <a:pt x="457" y="10022"/>
                  </a:cubicBezTo>
                  <a:cubicBezTo>
                    <a:pt x="-37" y="10770"/>
                    <a:pt x="-37" y="11237"/>
                    <a:pt x="34" y="11705"/>
                  </a:cubicBezTo>
                  <a:cubicBezTo>
                    <a:pt x="104" y="12172"/>
                    <a:pt x="245" y="12640"/>
                    <a:pt x="1375" y="12500"/>
                  </a:cubicBezTo>
                  <a:cubicBezTo>
                    <a:pt x="2504" y="12359"/>
                    <a:pt x="4622" y="11611"/>
                    <a:pt x="6598" y="9975"/>
                  </a:cubicBezTo>
                  <a:cubicBezTo>
                    <a:pt x="8575" y="8339"/>
                    <a:pt x="10410" y="5814"/>
                    <a:pt x="11469" y="4178"/>
                  </a:cubicBezTo>
                  <a:cubicBezTo>
                    <a:pt x="12528" y="2541"/>
                    <a:pt x="12810" y="1793"/>
                    <a:pt x="12951" y="1185"/>
                  </a:cubicBezTo>
                  <a:cubicBezTo>
                    <a:pt x="13092" y="578"/>
                    <a:pt x="13092" y="110"/>
                    <a:pt x="12810" y="17"/>
                  </a:cubicBezTo>
                  <a:cubicBezTo>
                    <a:pt x="12528" y="-77"/>
                    <a:pt x="11963" y="204"/>
                    <a:pt x="11328" y="1466"/>
                  </a:cubicBezTo>
                  <a:cubicBezTo>
                    <a:pt x="10692" y="2728"/>
                    <a:pt x="9987" y="4972"/>
                    <a:pt x="9634" y="6655"/>
                  </a:cubicBezTo>
                  <a:cubicBezTo>
                    <a:pt x="9281" y="8339"/>
                    <a:pt x="9281" y="9461"/>
                    <a:pt x="9422" y="10302"/>
                  </a:cubicBezTo>
                  <a:cubicBezTo>
                    <a:pt x="9563" y="11144"/>
                    <a:pt x="9845" y="11705"/>
                    <a:pt x="10339" y="12079"/>
                  </a:cubicBezTo>
                  <a:cubicBezTo>
                    <a:pt x="10834" y="12453"/>
                    <a:pt x="11539" y="12640"/>
                    <a:pt x="12104" y="12266"/>
                  </a:cubicBezTo>
                  <a:cubicBezTo>
                    <a:pt x="12669" y="11892"/>
                    <a:pt x="13092" y="10957"/>
                    <a:pt x="13304" y="10255"/>
                  </a:cubicBezTo>
                  <a:cubicBezTo>
                    <a:pt x="13516" y="9554"/>
                    <a:pt x="13516" y="9087"/>
                    <a:pt x="12881" y="8666"/>
                  </a:cubicBezTo>
                  <a:cubicBezTo>
                    <a:pt x="12245" y="8245"/>
                    <a:pt x="10975" y="7871"/>
                    <a:pt x="9987" y="8011"/>
                  </a:cubicBezTo>
                  <a:cubicBezTo>
                    <a:pt x="8998" y="8152"/>
                    <a:pt x="8292" y="8806"/>
                    <a:pt x="8434" y="9087"/>
                  </a:cubicBezTo>
                  <a:cubicBezTo>
                    <a:pt x="8575" y="9367"/>
                    <a:pt x="9563" y="9274"/>
                    <a:pt x="10622" y="8853"/>
                  </a:cubicBezTo>
                  <a:cubicBezTo>
                    <a:pt x="11681" y="8432"/>
                    <a:pt x="12810" y="7684"/>
                    <a:pt x="13657" y="7170"/>
                  </a:cubicBezTo>
                  <a:cubicBezTo>
                    <a:pt x="14504" y="6655"/>
                    <a:pt x="15069" y="6375"/>
                    <a:pt x="15422" y="6515"/>
                  </a:cubicBezTo>
                  <a:cubicBezTo>
                    <a:pt x="15775" y="6655"/>
                    <a:pt x="15916" y="7217"/>
                    <a:pt x="16057" y="7731"/>
                  </a:cubicBezTo>
                  <a:cubicBezTo>
                    <a:pt x="16198" y="8245"/>
                    <a:pt x="16339" y="8713"/>
                    <a:pt x="16763" y="8946"/>
                  </a:cubicBezTo>
                  <a:cubicBezTo>
                    <a:pt x="17187" y="9180"/>
                    <a:pt x="17892" y="9180"/>
                    <a:pt x="18598" y="9133"/>
                  </a:cubicBezTo>
                  <a:cubicBezTo>
                    <a:pt x="19304" y="9087"/>
                    <a:pt x="20010" y="8993"/>
                    <a:pt x="20434" y="9274"/>
                  </a:cubicBezTo>
                  <a:cubicBezTo>
                    <a:pt x="20857" y="9554"/>
                    <a:pt x="20998" y="10209"/>
                    <a:pt x="21139" y="11985"/>
                  </a:cubicBezTo>
                  <a:cubicBezTo>
                    <a:pt x="21281" y="13762"/>
                    <a:pt x="21422" y="16661"/>
                    <a:pt x="21492" y="18344"/>
                  </a:cubicBezTo>
                  <a:cubicBezTo>
                    <a:pt x="21563" y="20027"/>
                    <a:pt x="21563" y="20494"/>
                    <a:pt x="21210" y="20868"/>
                  </a:cubicBezTo>
                  <a:cubicBezTo>
                    <a:pt x="20857" y="21242"/>
                    <a:pt x="20151" y="21523"/>
                    <a:pt x="19375" y="21429"/>
                  </a:cubicBezTo>
                  <a:cubicBezTo>
                    <a:pt x="18598" y="21336"/>
                    <a:pt x="17751" y="20868"/>
                    <a:pt x="17045" y="19887"/>
                  </a:cubicBezTo>
                  <a:cubicBezTo>
                    <a:pt x="16339" y="18905"/>
                    <a:pt x="15775" y="17409"/>
                    <a:pt x="15210" y="159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428044" y="5806628"/>
              <a:ext cx="791317" cy="63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49" fill="norm" stroke="1" extrusionOk="0">
                  <a:moveTo>
                    <a:pt x="3179" y="9223"/>
                  </a:moveTo>
                  <a:cubicBezTo>
                    <a:pt x="3040" y="8793"/>
                    <a:pt x="2902" y="8362"/>
                    <a:pt x="2729" y="7975"/>
                  </a:cubicBezTo>
                  <a:cubicBezTo>
                    <a:pt x="2556" y="7588"/>
                    <a:pt x="2348" y="7244"/>
                    <a:pt x="2071" y="7158"/>
                  </a:cubicBezTo>
                  <a:cubicBezTo>
                    <a:pt x="1794" y="7072"/>
                    <a:pt x="1448" y="7244"/>
                    <a:pt x="1067" y="7932"/>
                  </a:cubicBezTo>
                  <a:cubicBezTo>
                    <a:pt x="687" y="8621"/>
                    <a:pt x="271" y="9825"/>
                    <a:pt x="98" y="10686"/>
                  </a:cubicBezTo>
                  <a:cubicBezTo>
                    <a:pt x="-75" y="11547"/>
                    <a:pt x="-6" y="12063"/>
                    <a:pt x="202" y="12278"/>
                  </a:cubicBezTo>
                  <a:cubicBezTo>
                    <a:pt x="410" y="12493"/>
                    <a:pt x="756" y="12407"/>
                    <a:pt x="1102" y="11977"/>
                  </a:cubicBezTo>
                  <a:cubicBezTo>
                    <a:pt x="1448" y="11547"/>
                    <a:pt x="1794" y="10772"/>
                    <a:pt x="2037" y="9998"/>
                  </a:cubicBezTo>
                  <a:cubicBezTo>
                    <a:pt x="2279" y="9223"/>
                    <a:pt x="2417" y="8449"/>
                    <a:pt x="2452" y="8319"/>
                  </a:cubicBezTo>
                  <a:cubicBezTo>
                    <a:pt x="2487" y="8190"/>
                    <a:pt x="2417" y="8707"/>
                    <a:pt x="2383" y="9223"/>
                  </a:cubicBezTo>
                  <a:cubicBezTo>
                    <a:pt x="2348" y="9739"/>
                    <a:pt x="2348" y="10256"/>
                    <a:pt x="2452" y="10686"/>
                  </a:cubicBezTo>
                  <a:cubicBezTo>
                    <a:pt x="2556" y="11116"/>
                    <a:pt x="2763" y="11460"/>
                    <a:pt x="3040" y="11590"/>
                  </a:cubicBezTo>
                  <a:cubicBezTo>
                    <a:pt x="3317" y="11719"/>
                    <a:pt x="3663" y="11633"/>
                    <a:pt x="4044" y="11245"/>
                  </a:cubicBezTo>
                  <a:cubicBezTo>
                    <a:pt x="4425" y="10858"/>
                    <a:pt x="4840" y="10170"/>
                    <a:pt x="5187" y="9610"/>
                  </a:cubicBezTo>
                  <a:cubicBezTo>
                    <a:pt x="5533" y="9051"/>
                    <a:pt x="5810" y="8621"/>
                    <a:pt x="5913" y="8664"/>
                  </a:cubicBezTo>
                  <a:cubicBezTo>
                    <a:pt x="6017" y="8707"/>
                    <a:pt x="5948" y="9223"/>
                    <a:pt x="5879" y="9696"/>
                  </a:cubicBezTo>
                  <a:cubicBezTo>
                    <a:pt x="5810" y="10170"/>
                    <a:pt x="5740" y="10600"/>
                    <a:pt x="5706" y="11073"/>
                  </a:cubicBezTo>
                  <a:cubicBezTo>
                    <a:pt x="5671" y="11547"/>
                    <a:pt x="5671" y="12063"/>
                    <a:pt x="5637" y="12063"/>
                  </a:cubicBezTo>
                  <a:cubicBezTo>
                    <a:pt x="5602" y="12063"/>
                    <a:pt x="5533" y="11547"/>
                    <a:pt x="5602" y="10815"/>
                  </a:cubicBezTo>
                  <a:cubicBezTo>
                    <a:pt x="5671" y="10084"/>
                    <a:pt x="5879" y="9137"/>
                    <a:pt x="6087" y="8492"/>
                  </a:cubicBezTo>
                  <a:cubicBezTo>
                    <a:pt x="6294" y="7846"/>
                    <a:pt x="6502" y="7502"/>
                    <a:pt x="6744" y="7717"/>
                  </a:cubicBezTo>
                  <a:cubicBezTo>
                    <a:pt x="6987" y="7932"/>
                    <a:pt x="7263" y="8707"/>
                    <a:pt x="7679" y="9395"/>
                  </a:cubicBezTo>
                  <a:cubicBezTo>
                    <a:pt x="8094" y="10084"/>
                    <a:pt x="8648" y="10686"/>
                    <a:pt x="9098" y="10987"/>
                  </a:cubicBezTo>
                  <a:cubicBezTo>
                    <a:pt x="9548" y="11288"/>
                    <a:pt x="9894" y="11288"/>
                    <a:pt x="10310" y="10987"/>
                  </a:cubicBezTo>
                  <a:cubicBezTo>
                    <a:pt x="10725" y="10686"/>
                    <a:pt x="11210" y="10084"/>
                    <a:pt x="11452" y="9567"/>
                  </a:cubicBezTo>
                  <a:cubicBezTo>
                    <a:pt x="11694" y="9051"/>
                    <a:pt x="11694" y="8621"/>
                    <a:pt x="11452" y="8405"/>
                  </a:cubicBezTo>
                  <a:cubicBezTo>
                    <a:pt x="11210" y="8190"/>
                    <a:pt x="10725" y="8190"/>
                    <a:pt x="10344" y="8405"/>
                  </a:cubicBezTo>
                  <a:cubicBezTo>
                    <a:pt x="9963" y="8621"/>
                    <a:pt x="9687" y="9051"/>
                    <a:pt x="9479" y="9481"/>
                  </a:cubicBezTo>
                  <a:cubicBezTo>
                    <a:pt x="9271" y="9911"/>
                    <a:pt x="9133" y="10342"/>
                    <a:pt x="9063" y="10772"/>
                  </a:cubicBezTo>
                  <a:cubicBezTo>
                    <a:pt x="8994" y="11202"/>
                    <a:pt x="8994" y="11633"/>
                    <a:pt x="9167" y="11805"/>
                  </a:cubicBezTo>
                  <a:cubicBezTo>
                    <a:pt x="9340" y="11977"/>
                    <a:pt x="9687" y="11891"/>
                    <a:pt x="9963" y="11676"/>
                  </a:cubicBezTo>
                  <a:cubicBezTo>
                    <a:pt x="10240" y="11460"/>
                    <a:pt x="10448" y="11116"/>
                    <a:pt x="10656" y="10643"/>
                  </a:cubicBezTo>
                  <a:cubicBezTo>
                    <a:pt x="10863" y="10170"/>
                    <a:pt x="11071" y="9567"/>
                    <a:pt x="11106" y="9524"/>
                  </a:cubicBezTo>
                  <a:cubicBezTo>
                    <a:pt x="11140" y="9481"/>
                    <a:pt x="11002" y="9998"/>
                    <a:pt x="10898" y="10514"/>
                  </a:cubicBezTo>
                  <a:cubicBezTo>
                    <a:pt x="10794" y="11030"/>
                    <a:pt x="10725" y="11547"/>
                    <a:pt x="10863" y="11633"/>
                  </a:cubicBezTo>
                  <a:cubicBezTo>
                    <a:pt x="11002" y="11719"/>
                    <a:pt x="11348" y="11374"/>
                    <a:pt x="11798" y="10213"/>
                  </a:cubicBezTo>
                  <a:cubicBezTo>
                    <a:pt x="12248" y="9051"/>
                    <a:pt x="12802" y="7072"/>
                    <a:pt x="13183" y="5394"/>
                  </a:cubicBezTo>
                  <a:cubicBezTo>
                    <a:pt x="13563" y="3715"/>
                    <a:pt x="13771" y="2339"/>
                    <a:pt x="13910" y="1435"/>
                  </a:cubicBezTo>
                  <a:cubicBezTo>
                    <a:pt x="14048" y="531"/>
                    <a:pt x="14117" y="101"/>
                    <a:pt x="13979" y="15"/>
                  </a:cubicBezTo>
                  <a:cubicBezTo>
                    <a:pt x="13840" y="-71"/>
                    <a:pt x="13494" y="187"/>
                    <a:pt x="13217" y="1177"/>
                  </a:cubicBezTo>
                  <a:cubicBezTo>
                    <a:pt x="12940" y="2166"/>
                    <a:pt x="12733" y="3888"/>
                    <a:pt x="12629" y="5480"/>
                  </a:cubicBezTo>
                  <a:cubicBezTo>
                    <a:pt x="12525" y="7072"/>
                    <a:pt x="12525" y="8535"/>
                    <a:pt x="12560" y="9524"/>
                  </a:cubicBezTo>
                  <a:cubicBezTo>
                    <a:pt x="12594" y="10514"/>
                    <a:pt x="12663" y="11030"/>
                    <a:pt x="12837" y="11417"/>
                  </a:cubicBezTo>
                  <a:cubicBezTo>
                    <a:pt x="13010" y="11805"/>
                    <a:pt x="13287" y="12063"/>
                    <a:pt x="13563" y="11977"/>
                  </a:cubicBezTo>
                  <a:cubicBezTo>
                    <a:pt x="13840" y="11891"/>
                    <a:pt x="14117" y="11460"/>
                    <a:pt x="14325" y="10987"/>
                  </a:cubicBezTo>
                  <a:cubicBezTo>
                    <a:pt x="14533" y="10514"/>
                    <a:pt x="14671" y="9998"/>
                    <a:pt x="14810" y="9352"/>
                  </a:cubicBezTo>
                  <a:cubicBezTo>
                    <a:pt x="14948" y="8707"/>
                    <a:pt x="15087" y="7932"/>
                    <a:pt x="15121" y="7803"/>
                  </a:cubicBezTo>
                  <a:cubicBezTo>
                    <a:pt x="15156" y="7674"/>
                    <a:pt x="15087" y="8190"/>
                    <a:pt x="15087" y="8664"/>
                  </a:cubicBezTo>
                  <a:cubicBezTo>
                    <a:pt x="15087" y="9137"/>
                    <a:pt x="15156" y="9567"/>
                    <a:pt x="15363" y="9782"/>
                  </a:cubicBezTo>
                  <a:cubicBezTo>
                    <a:pt x="15571" y="9998"/>
                    <a:pt x="15917" y="9998"/>
                    <a:pt x="16194" y="9825"/>
                  </a:cubicBezTo>
                  <a:cubicBezTo>
                    <a:pt x="16471" y="9653"/>
                    <a:pt x="16679" y="9309"/>
                    <a:pt x="16817" y="8922"/>
                  </a:cubicBezTo>
                  <a:cubicBezTo>
                    <a:pt x="16956" y="8535"/>
                    <a:pt x="17025" y="8104"/>
                    <a:pt x="17025" y="8276"/>
                  </a:cubicBezTo>
                  <a:cubicBezTo>
                    <a:pt x="17025" y="8449"/>
                    <a:pt x="16956" y="9223"/>
                    <a:pt x="17025" y="10471"/>
                  </a:cubicBezTo>
                  <a:cubicBezTo>
                    <a:pt x="17094" y="11719"/>
                    <a:pt x="17302" y="13440"/>
                    <a:pt x="17406" y="15161"/>
                  </a:cubicBezTo>
                  <a:cubicBezTo>
                    <a:pt x="17510" y="16882"/>
                    <a:pt x="17510" y="18603"/>
                    <a:pt x="17406" y="19636"/>
                  </a:cubicBezTo>
                  <a:cubicBezTo>
                    <a:pt x="17302" y="20668"/>
                    <a:pt x="17094" y="21013"/>
                    <a:pt x="16817" y="21228"/>
                  </a:cubicBezTo>
                  <a:cubicBezTo>
                    <a:pt x="16540" y="21443"/>
                    <a:pt x="16194" y="21529"/>
                    <a:pt x="15917" y="21357"/>
                  </a:cubicBezTo>
                  <a:cubicBezTo>
                    <a:pt x="15640" y="21185"/>
                    <a:pt x="15433" y="20755"/>
                    <a:pt x="15329" y="20109"/>
                  </a:cubicBezTo>
                  <a:cubicBezTo>
                    <a:pt x="15225" y="19464"/>
                    <a:pt x="15225" y="18603"/>
                    <a:pt x="15744" y="17269"/>
                  </a:cubicBezTo>
                  <a:cubicBezTo>
                    <a:pt x="16263" y="15935"/>
                    <a:pt x="17302" y="14128"/>
                    <a:pt x="18306" y="12450"/>
                  </a:cubicBezTo>
                  <a:cubicBezTo>
                    <a:pt x="19310" y="10772"/>
                    <a:pt x="20279" y="9223"/>
                    <a:pt x="20833" y="8233"/>
                  </a:cubicBezTo>
                  <a:cubicBezTo>
                    <a:pt x="21387" y="7244"/>
                    <a:pt x="21525" y="6813"/>
                    <a:pt x="21387" y="6598"/>
                  </a:cubicBezTo>
                  <a:cubicBezTo>
                    <a:pt x="21248" y="6383"/>
                    <a:pt x="20833" y="6383"/>
                    <a:pt x="20556" y="6598"/>
                  </a:cubicBezTo>
                  <a:cubicBezTo>
                    <a:pt x="20279" y="6813"/>
                    <a:pt x="20140" y="7244"/>
                    <a:pt x="20106" y="7932"/>
                  </a:cubicBezTo>
                  <a:cubicBezTo>
                    <a:pt x="20071" y="8621"/>
                    <a:pt x="20140" y="9567"/>
                    <a:pt x="20279" y="10213"/>
                  </a:cubicBezTo>
                  <a:cubicBezTo>
                    <a:pt x="20417" y="10858"/>
                    <a:pt x="20625" y="11202"/>
                    <a:pt x="20694" y="11590"/>
                  </a:cubicBezTo>
                  <a:cubicBezTo>
                    <a:pt x="20763" y="11977"/>
                    <a:pt x="20694" y="12407"/>
                    <a:pt x="20521" y="12493"/>
                  </a:cubicBezTo>
                  <a:cubicBezTo>
                    <a:pt x="20348" y="12579"/>
                    <a:pt x="20071" y="12321"/>
                    <a:pt x="19967" y="11848"/>
                  </a:cubicBezTo>
                  <a:cubicBezTo>
                    <a:pt x="19863" y="11374"/>
                    <a:pt x="19933" y="10686"/>
                    <a:pt x="20002" y="99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235406" y="5957868"/>
              <a:ext cx="6133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64"/>
                  </a:moveTo>
                  <a:cubicBezTo>
                    <a:pt x="2700" y="14400"/>
                    <a:pt x="5400" y="16036"/>
                    <a:pt x="6750" y="17836"/>
                  </a:cubicBezTo>
                  <a:cubicBezTo>
                    <a:pt x="8100" y="19636"/>
                    <a:pt x="8100" y="21600"/>
                    <a:pt x="8100" y="21600"/>
                  </a:cubicBezTo>
                  <a:cubicBezTo>
                    <a:pt x="8100" y="21600"/>
                    <a:pt x="8100" y="19636"/>
                    <a:pt x="8550" y="16691"/>
                  </a:cubicBezTo>
                  <a:cubicBezTo>
                    <a:pt x="9000" y="13745"/>
                    <a:pt x="9900" y="9818"/>
                    <a:pt x="10350" y="7036"/>
                  </a:cubicBezTo>
                  <a:cubicBezTo>
                    <a:pt x="10800" y="4255"/>
                    <a:pt x="10800" y="2618"/>
                    <a:pt x="12600" y="1636"/>
                  </a:cubicBezTo>
                  <a:cubicBezTo>
                    <a:pt x="14400" y="655"/>
                    <a:pt x="18000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212405" y="5988535"/>
              <a:ext cx="214673" cy="15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7743" y="174"/>
                  </a:cubicBezTo>
                  <a:cubicBezTo>
                    <a:pt x="16457" y="348"/>
                    <a:pt x="15171" y="697"/>
                    <a:pt x="14400" y="2613"/>
                  </a:cubicBezTo>
                  <a:cubicBezTo>
                    <a:pt x="13629" y="4529"/>
                    <a:pt x="13371" y="8013"/>
                    <a:pt x="13757" y="10452"/>
                  </a:cubicBezTo>
                  <a:cubicBezTo>
                    <a:pt x="14143" y="12890"/>
                    <a:pt x="15171" y="14284"/>
                    <a:pt x="15943" y="15852"/>
                  </a:cubicBezTo>
                  <a:cubicBezTo>
                    <a:pt x="16714" y="17419"/>
                    <a:pt x="17229" y="19161"/>
                    <a:pt x="16714" y="20206"/>
                  </a:cubicBezTo>
                  <a:cubicBezTo>
                    <a:pt x="16200" y="21252"/>
                    <a:pt x="14657" y="21600"/>
                    <a:pt x="11700" y="21077"/>
                  </a:cubicBezTo>
                  <a:cubicBezTo>
                    <a:pt x="8743" y="20555"/>
                    <a:pt x="4371" y="19161"/>
                    <a:pt x="0" y="177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042690" y="6306377"/>
              <a:ext cx="2254052" cy="15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906" y="20077"/>
                    <a:pt x="1812" y="18684"/>
                    <a:pt x="2743" y="17290"/>
                  </a:cubicBezTo>
                  <a:cubicBezTo>
                    <a:pt x="3673" y="15897"/>
                    <a:pt x="4629" y="14503"/>
                    <a:pt x="5522" y="13110"/>
                  </a:cubicBezTo>
                  <a:cubicBezTo>
                    <a:pt x="6416" y="11716"/>
                    <a:pt x="7249" y="10323"/>
                    <a:pt x="8155" y="9103"/>
                  </a:cubicBezTo>
                  <a:cubicBezTo>
                    <a:pt x="9061" y="7884"/>
                    <a:pt x="10041" y="6839"/>
                    <a:pt x="11033" y="5794"/>
                  </a:cubicBezTo>
                  <a:cubicBezTo>
                    <a:pt x="12024" y="4748"/>
                    <a:pt x="13029" y="3703"/>
                    <a:pt x="13996" y="2832"/>
                  </a:cubicBezTo>
                  <a:cubicBezTo>
                    <a:pt x="14963" y="1961"/>
                    <a:pt x="15894" y="1265"/>
                    <a:pt x="16886" y="742"/>
                  </a:cubicBezTo>
                  <a:cubicBezTo>
                    <a:pt x="17878" y="219"/>
                    <a:pt x="18931" y="-129"/>
                    <a:pt x="19727" y="45"/>
                  </a:cubicBezTo>
                  <a:cubicBezTo>
                    <a:pt x="20522" y="219"/>
                    <a:pt x="21061" y="916"/>
                    <a:pt x="21600" y="16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295695" y="6433212"/>
              <a:ext cx="156403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4" y="20291"/>
                    <a:pt x="2188" y="18982"/>
                    <a:pt x="3353" y="17509"/>
                  </a:cubicBezTo>
                  <a:cubicBezTo>
                    <a:pt x="4518" y="16036"/>
                    <a:pt x="5753" y="14400"/>
                    <a:pt x="7059" y="12927"/>
                  </a:cubicBezTo>
                  <a:cubicBezTo>
                    <a:pt x="8365" y="11454"/>
                    <a:pt x="9741" y="10145"/>
                    <a:pt x="11082" y="9000"/>
                  </a:cubicBezTo>
                  <a:cubicBezTo>
                    <a:pt x="12424" y="7855"/>
                    <a:pt x="13729" y="6873"/>
                    <a:pt x="15018" y="5727"/>
                  </a:cubicBezTo>
                  <a:cubicBezTo>
                    <a:pt x="16306" y="4582"/>
                    <a:pt x="17576" y="3273"/>
                    <a:pt x="18671" y="2291"/>
                  </a:cubicBezTo>
                  <a:cubicBezTo>
                    <a:pt x="19765" y="1309"/>
                    <a:pt x="2068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618748" y="6042203"/>
              <a:ext cx="153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703083" y="6157206"/>
              <a:ext cx="53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273407" y="6023280"/>
              <a:ext cx="127359" cy="22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0991" fill="norm" stroke="1" extrusionOk="0">
                  <a:moveTo>
                    <a:pt x="21107" y="3852"/>
                  </a:moveTo>
                  <a:cubicBezTo>
                    <a:pt x="19836" y="2678"/>
                    <a:pt x="18566" y="1504"/>
                    <a:pt x="16660" y="682"/>
                  </a:cubicBezTo>
                  <a:cubicBezTo>
                    <a:pt x="14754" y="-139"/>
                    <a:pt x="12213" y="-609"/>
                    <a:pt x="9248" y="1621"/>
                  </a:cubicBezTo>
                  <a:cubicBezTo>
                    <a:pt x="6283" y="3852"/>
                    <a:pt x="2895" y="8782"/>
                    <a:pt x="1201" y="12069"/>
                  </a:cubicBezTo>
                  <a:cubicBezTo>
                    <a:pt x="-493" y="15356"/>
                    <a:pt x="-493" y="17000"/>
                    <a:pt x="1836" y="18408"/>
                  </a:cubicBezTo>
                  <a:cubicBezTo>
                    <a:pt x="4166" y="19817"/>
                    <a:pt x="8825" y="20991"/>
                    <a:pt x="12213" y="20991"/>
                  </a:cubicBezTo>
                  <a:cubicBezTo>
                    <a:pt x="15601" y="20991"/>
                    <a:pt x="17719" y="19817"/>
                    <a:pt x="19836" y="186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431433" y="6164873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454433" y="6049870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492768" y="6042203"/>
              <a:ext cx="11375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0" y="0"/>
                  </a:moveTo>
                  <a:cubicBezTo>
                    <a:pt x="6574" y="2919"/>
                    <a:pt x="13148" y="5838"/>
                    <a:pt x="16904" y="8465"/>
                  </a:cubicBezTo>
                  <a:cubicBezTo>
                    <a:pt x="20661" y="11092"/>
                    <a:pt x="21600" y="13427"/>
                    <a:pt x="20426" y="15470"/>
                  </a:cubicBezTo>
                  <a:cubicBezTo>
                    <a:pt x="19252" y="17514"/>
                    <a:pt x="15965" y="19265"/>
                    <a:pt x="13148" y="20238"/>
                  </a:cubicBezTo>
                  <a:cubicBezTo>
                    <a:pt x="10330" y="21211"/>
                    <a:pt x="7983" y="21405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763921" y="5916978"/>
              <a:ext cx="188858" cy="41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411" y="21600"/>
                  </a:moveTo>
                  <a:cubicBezTo>
                    <a:pt x="547" y="21070"/>
                    <a:pt x="-317" y="20540"/>
                    <a:pt x="115" y="18685"/>
                  </a:cubicBezTo>
                  <a:cubicBezTo>
                    <a:pt x="547" y="16829"/>
                    <a:pt x="2275" y="13649"/>
                    <a:pt x="4003" y="10667"/>
                  </a:cubicBezTo>
                  <a:cubicBezTo>
                    <a:pt x="5731" y="7686"/>
                    <a:pt x="7459" y="4903"/>
                    <a:pt x="8899" y="2982"/>
                  </a:cubicBezTo>
                  <a:cubicBezTo>
                    <a:pt x="10339" y="1060"/>
                    <a:pt x="11491" y="0"/>
                    <a:pt x="12355" y="0"/>
                  </a:cubicBezTo>
                  <a:cubicBezTo>
                    <a:pt x="13219" y="0"/>
                    <a:pt x="13795" y="1060"/>
                    <a:pt x="14371" y="3247"/>
                  </a:cubicBezTo>
                  <a:cubicBezTo>
                    <a:pt x="14947" y="5433"/>
                    <a:pt x="15523" y="8746"/>
                    <a:pt x="16675" y="11926"/>
                  </a:cubicBezTo>
                  <a:cubicBezTo>
                    <a:pt x="17827" y="15107"/>
                    <a:pt x="19555" y="18155"/>
                    <a:pt x="21283" y="21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814775" y="6180206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009939" y="6134205"/>
              <a:ext cx="172845" cy="15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21" fill="norm" stroke="1" extrusionOk="0">
                  <a:moveTo>
                    <a:pt x="518" y="0"/>
                  </a:moveTo>
                  <a:cubicBezTo>
                    <a:pt x="201" y="5829"/>
                    <a:pt x="-117" y="11657"/>
                    <a:pt x="42" y="15429"/>
                  </a:cubicBezTo>
                  <a:cubicBezTo>
                    <a:pt x="201" y="19200"/>
                    <a:pt x="836" y="20914"/>
                    <a:pt x="1789" y="21257"/>
                  </a:cubicBezTo>
                  <a:cubicBezTo>
                    <a:pt x="2742" y="21600"/>
                    <a:pt x="4012" y="20571"/>
                    <a:pt x="5442" y="18171"/>
                  </a:cubicBezTo>
                  <a:cubicBezTo>
                    <a:pt x="6871" y="15771"/>
                    <a:pt x="8459" y="12000"/>
                    <a:pt x="9571" y="9257"/>
                  </a:cubicBezTo>
                  <a:cubicBezTo>
                    <a:pt x="10683" y="6514"/>
                    <a:pt x="11318" y="4800"/>
                    <a:pt x="11795" y="5486"/>
                  </a:cubicBezTo>
                  <a:cubicBezTo>
                    <a:pt x="12271" y="6171"/>
                    <a:pt x="12589" y="9257"/>
                    <a:pt x="12907" y="11657"/>
                  </a:cubicBezTo>
                  <a:cubicBezTo>
                    <a:pt x="13224" y="14057"/>
                    <a:pt x="13542" y="15771"/>
                    <a:pt x="14495" y="16629"/>
                  </a:cubicBezTo>
                  <a:cubicBezTo>
                    <a:pt x="15448" y="17486"/>
                    <a:pt x="17036" y="17486"/>
                    <a:pt x="18307" y="16800"/>
                  </a:cubicBezTo>
                  <a:cubicBezTo>
                    <a:pt x="19577" y="16114"/>
                    <a:pt x="20530" y="14743"/>
                    <a:pt x="21483" y="13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247619" y="5927201"/>
              <a:ext cx="50168" cy="31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19" fill="norm" stroke="1" extrusionOk="0">
                  <a:moveTo>
                    <a:pt x="5000" y="0"/>
                  </a:moveTo>
                  <a:cubicBezTo>
                    <a:pt x="2840" y="4603"/>
                    <a:pt x="680" y="9207"/>
                    <a:pt x="140" y="12482"/>
                  </a:cubicBezTo>
                  <a:cubicBezTo>
                    <a:pt x="-400" y="15757"/>
                    <a:pt x="680" y="17705"/>
                    <a:pt x="2300" y="19121"/>
                  </a:cubicBezTo>
                  <a:cubicBezTo>
                    <a:pt x="3920" y="20538"/>
                    <a:pt x="6080" y="21423"/>
                    <a:pt x="8780" y="21511"/>
                  </a:cubicBezTo>
                  <a:cubicBezTo>
                    <a:pt x="11480" y="21600"/>
                    <a:pt x="14720" y="20892"/>
                    <a:pt x="16880" y="19652"/>
                  </a:cubicBezTo>
                  <a:cubicBezTo>
                    <a:pt x="19040" y="18413"/>
                    <a:pt x="20120" y="16643"/>
                    <a:pt x="21200" y="14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207185" y="6042203"/>
              <a:ext cx="228605" cy="7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06" fill="norm" stroke="1" extrusionOk="0">
                  <a:moveTo>
                    <a:pt x="2006" y="18813"/>
                  </a:moveTo>
                  <a:cubicBezTo>
                    <a:pt x="819" y="20206"/>
                    <a:pt x="-368" y="21600"/>
                    <a:pt x="107" y="21252"/>
                  </a:cubicBezTo>
                  <a:cubicBezTo>
                    <a:pt x="581" y="20903"/>
                    <a:pt x="2718" y="18813"/>
                    <a:pt x="6516" y="14981"/>
                  </a:cubicBezTo>
                  <a:cubicBezTo>
                    <a:pt x="10313" y="11148"/>
                    <a:pt x="15773" y="5574"/>
                    <a:pt x="2123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375413" y="6049870"/>
              <a:ext cx="116081" cy="15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038" fill="norm" stroke="1" extrusionOk="0">
                  <a:moveTo>
                    <a:pt x="13615" y="0"/>
                  </a:moveTo>
                  <a:cubicBezTo>
                    <a:pt x="9939" y="2439"/>
                    <a:pt x="6262" y="4877"/>
                    <a:pt x="3964" y="7490"/>
                  </a:cubicBezTo>
                  <a:cubicBezTo>
                    <a:pt x="1666" y="10103"/>
                    <a:pt x="747" y="12890"/>
                    <a:pt x="288" y="15155"/>
                  </a:cubicBezTo>
                  <a:cubicBezTo>
                    <a:pt x="-172" y="17419"/>
                    <a:pt x="-172" y="19161"/>
                    <a:pt x="977" y="20206"/>
                  </a:cubicBezTo>
                  <a:cubicBezTo>
                    <a:pt x="2126" y="21252"/>
                    <a:pt x="4424" y="21600"/>
                    <a:pt x="7871" y="19510"/>
                  </a:cubicBezTo>
                  <a:cubicBezTo>
                    <a:pt x="11317" y="17419"/>
                    <a:pt x="15913" y="12890"/>
                    <a:pt x="18441" y="9406"/>
                  </a:cubicBezTo>
                  <a:cubicBezTo>
                    <a:pt x="20968" y="5923"/>
                    <a:pt x="21428" y="3484"/>
                    <a:pt x="20279" y="2090"/>
                  </a:cubicBezTo>
                  <a:cubicBezTo>
                    <a:pt x="19130" y="697"/>
                    <a:pt x="16373" y="348"/>
                    <a:pt x="13845" y="697"/>
                  </a:cubicBezTo>
                  <a:cubicBezTo>
                    <a:pt x="11317" y="1045"/>
                    <a:pt x="9019" y="2090"/>
                    <a:pt x="8100" y="3658"/>
                  </a:cubicBezTo>
                  <a:cubicBezTo>
                    <a:pt x="7181" y="5226"/>
                    <a:pt x="7641" y="7316"/>
                    <a:pt x="8100" y="9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592682" y="6070866"/>
              <a:ext cx="172782" cy="16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61" fill="norm" stroke="1" extrusionOk="0">
                  <a:moveTo>
                    <a:pt x="15758" y="253"/>
                  </a:moveTo>
                  <a:cubicBezTo>
                    <a:pt x="14170" y="-70"/>
                    <a:pt x="12582" y="-392"/>
                    <a:pt x="10200" y="1381"/>
                  </a:cubicBezTo>
                  <a:cubicBezTo>
                    <a:pt x="7817" y="3154"/>
                    <a:pt x="4641" y="7023"/>
                    <a:pt x="2735" y="10086"/>
                  </a:cubicBezTo>
                  <a:cubicBezTo>
                    <a:pt x="829" y="13148"/>
                    <a:pt x="194" y="15405"/>
                    <a:pt x="35" y="17339"/>
                  </a:cubicBezTo>
                  <a:cubicBezTo>
                    <a:pt x="-124" y="19274"/>
                    <a:pt x="194" y="20886"/>
                    <a:pt x="2576" y="21047"/>
                  </a:cubicBezTo>
                  <a:cubicBezTo>
                    <a:pt x="4958" y="21208"/>
                    <a:pt x="9405" y="19918"/>
                    <a:pt x="12900" y="17984"/>
                  </a:cubicBezTo>
                  <a:cubicBezTo>
                    <a:pt x="16394" y="16050"/>
                    <a:pt x="18935" y="13471"/>
                    <a:pt x="21476" y="108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735755" y="6088204"/>
              <a:ext cx="105294" cy="14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084" fill="norm" stroke="1" extrusionOk="0">
                  <a:moveTo>
                    <a:pt x="19403" y="0"/>
                  </a:moveTo>
                  <a:cubicBezTo>
                    <a:pt x="13877" y="2929"/>
                    <a:pt x="8352" y="5858"/>
                    <a:pt x="5086" y="8237"/>
                  </a:cubicBezTo>
                  <a:cubicBezTo>
                    <a:pt x="1821" y="10617"/>
                    <a:pt x="817" y="12447"/>
                    <a:pt x="314" y="14461"/>
                  </a:cubicBezTo>
                  <a:cubicBezTo>
                    <a:pt x="-188" y="16475"/>
                    <a:pt x="-188" y="18671"/>
                    <a:pt x="1068" y="19953"/>
                  </a:cubicBezTo>
                  <a:cubicBezTo>
                    <a:pt x="2324" y="21234"/>
                    <a:pt x="4835" y="21600"/>
                    <a:pt x="8100" y="20136"/>
                  </a:cubicBezTo>
                  <a:cubicBezTo>
                    <a:pt x="11365" y="18671"/>
                    <a:pt x="15384" y="15376"/>
                    <a:pt x="17896" y="12447"/>
                  </a:cubicBezTo>
                  <a:cubicBezTo>
                    <a:pt x="20407" y="9519"/>
                    <a:pt x="21412" y="6956"/>
                    <a:pt x="20156" y="5492"/>
                  </a:cubicBezTo>
                  <a:cubicBezTo>
                    <a:pt x="18900" y="4027"/>
                    <a:pt x="15384" y="3661"/>
                    <a:pt x="11868" y="32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5819131" y="6057537"/>
              <a:ext cx="191672" cy="19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08"/>
                  </a:moveTo>
                  <a:cubicBezTo>
                    <a:pt x="2592" y="2805"/>
                    <a:pt x="5184" y="1403"/>
                    <a:pt x="7776" y="1262"/>
                  </a:cubicBezTo>
                  <a:cubicBezTo>
                    <a:pt x="10368" y="1122"/>
                    <a:pt x="12960" y="2244"/>
                    <a:pt x="14688" y="4769"/>
                  </a:cubicBezTo>
                  <a:cubicBezTo>
                    <a:pt x="16416" y="7294"/>
                    <a:pt x="17280" y="11221"/>
                    <a:pt x="17568" y="13886"/>
                  </a:cubicBezTo>
                  <a:cubicBezTo>
                    <a:pt x="17856" y="16551"/>
                    <a:pt x="17568" y="17953"/>
                    <a:pt x="16992" y="19216"/>
                  </a:cubicBezTo>
                  <a:cubicBezTo>
                    <a:pt x="16416" y="20478"/>
                    <a:pt x="15552" y="21600"/>
                    <a:pt x="14544" y="21600"/>
                  </a:cubicBezTo>
                  <a:cubicBezTo>
                    <a:pt x="13536" y="21600"/>
                    <a:pt x="12384" y="20478"/>
                    <a:pt x="12096" y="18094"/>
                  </a:cubicBezTo>
                  <a:cubicBezTo>
                    <a:pt x="11808" y="15709"/>
                    <a:pt x="12384" y="12062"/>
                    <a:pt x="14112" y="8836"/>
                  </a:cubicBezTo>
                  <a:cubicBezTo>
                    <a:pt x="15840" y="5610"/>
                    <a:pt x="18720" y="28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095137" y="6100587"/>
              <a:ext cx="138004" cy="15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416"/>
                  </a:moveTo>
                  <a:cubicBezTo>
                    <a:pt x="2000" y="776"/>
                    <a:pt x="4000" y="1136"/>
                    <a:pt x="6000" y="4016"/>
                  </a:cubicBezTo>
                  <a:cubicBezTo>
                    <a:pt x="8000" y="6896"/>
                    <a:pt x="10000" y="12296"/>
                    <a:pt x="10800" y="15896"/>
                  </a:cubicBezTo>
                  <a:cubicBezTo>
                    <a:pt x="11600" y="19496"/>
                    <a:pt x="11200" y="21296"/>
                    <a:pt x="10400" y="21296"/>
                  </a:cubicBezTo>
                  <a:cubicBezTo>
                    <a:pt x="9600" y="21296"/>
                    <a:pt x="8400" y="19496"/>
                    <a:pt x="7800" y="16436"/>
                  </a:cubicBezTo>
                  <a:cubicBezTo>
                    <a:pt x="7200" y="13376"/>
                    <a:pt x="7200" y="9056"/>
                    <a:pt x="8200" y="5996"/>
                  </a:cubicBezTo>
                  <a:cubicBezTo>
                    <a:pt x="9200" y="2936"/>
                    <a:pt x="11200" y="1136"/>
                    <a:pt x="13600" y="416"/>
                  </a:cubicBezTo>
                  <a:cubicBezTo>
                    <a:pt x="16000" y="-304"/>
                    <a:pt x="18800" y="56"/>
                    <a:pt x="21600" y="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228029" y="5920737"/>
              <a:ext cx="603126" cy="39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732" y="11566"/>
                  </a:moveTo>
                  <a:cubicBezTo>
                    <a:pt x="732" y="12258"/>
                    <a:pt x="732" y="12950"/>
                    <a:pt x="961" y="13227"/>
                  </a:cubicBezTo>
                  <a:cubicBezTo>
                    <a:pt x="1190" y="13504"/>
                    <a:pt x="1647" y="13366"/>
                    <a:pt x="2014" y="12812"/>
                  </a:cubicBezTo>
                  <a:cubicBezTo>
                    <a:pt x="2380" y="12258"/>
                    <a:pt x="2654" y="11289"/>
                    <a:pt x="2517" y="11081"/>
                  </a:cubicBezTo>
                  <a:cubicBezTo>
                    <a:pt x="2380" y="10873"/>
                    <a:pt x="1831" y="11427"/>
                    <a:pt x="1373" y="12535"/>
                  </a:cubicBezTo>
                  <a:cubicBezTo>
                    <a:pt x="915" y="13643"/>
                    <a:pt x="549" y="15304"/>
                    <a:pt x="320" y="16550"/>
                  </a:cubicBezTo>
                  <a:cubicBezTo>
                    <a:pt x="92" y="17797"/>
                    <a:pt x="0" y="18627"/>
                    <a:pt x="0" y="19389"/>
                  </a:cubicBezTo>
                  <a:cubicBezTo>
                    <a:pt x="0" y="20150"/>
                    <a:pt x="92" y="20843"/>
                    <a:pt x="366" y="21189"/>
                  </a:cubicBezTo>
                  <a:cubicBezTo>
                    <a:pt x="641" y="21535"/>
                    <a:pt x="1098" y="21535"/>
                    <a:pt x="2334" y="19250"/>
                  </a:cubicBezTo>
                  <a:cubicBezTo>
                    <a:pt x="3569" y="16966"/>
                    <a:pt x="5583" y="12397"/>
                    <a:pt x="6681" y="9420"/>
                  </a:cubicBezTo>
                  <a:cubicBezTo>
                    <a:pt x="7780" y="6443"/>
                    <a:pt x="7963" y="5058"/>
                    <a:pt x="8008" y="4020"/>
                  </a:cubicBezTo>
                  <a:cubicBezTo>
                    <a:pt x="8054" y="2981"/>
                    <a:pt x="7963" y="2289"/>
                    <a:pt x="7780" y="2358"/>
                  </a:cubicBezTo>
                  <a:cubicBezTo>
                    <a:pt x="7597" y="2427"/>
                    <a:pt x="7322" y="3258"/>
                    <a:pt x="7093" y="5820"/>
                  </a:cubicBezTo>
                  <a:cubicBezTo>
                    <a:pt x="6864" y="8381"/>
                    <a:pt x="6681" y="12673"/>
                    <a:pt x="6636" y="15166"/>
                  </a:cubicBezTo>
                  <a:cubicBezTo>
                    <a:pt x="6590" y="17658"/>
                    <a:pt x="6681" y="18350"/>
                    <a:pt x="6910" y="18904"/>
                  </a:cubicBezTo>
                  <a:cubicBezTo>
                    <a:pt x="7139" y="19458"/>
                    <a:pt x="7505" y="19873"/>
                    <a:pt x="8100" y="19181"/>
                  </a:cubicBezTo>
                  <a:cubicBezTo>
                    <a:pt x="8695" y="18489"/>
                    <a:pt x="9519" y="16689"/>
                    <a:pt x="9931" y="15443"/>
                  </a:cubicBezTo>
                  <a:cubicBezTo>
                    <a:pt x="10342" y="14197"/>
                    <a:pt x="10342" y="13504"/>
                    <a:pt x="10159" y="13366"/>
                  </a:cubicBezTo>
                  <a:cubicBezTo>
                    <a:pt x="9976" y="13227"/>
                    <a:pt x="9610" y="13643"/>
                    <a:pt x="9290" y="14473"/>
                  </a:cubicBezTo>
                  <a:cubicBezTo>
                    <a:pt x="8969" y="15304"/>
                    <a:pt x="8695" y="16550"/>
                    <a:pt x="8786" y="16966"/>
                  </a:cubicBezTo>
                  <a:cubicBezTo>
                    <a:pt x="8878" y="17381"/>
                    <a:pt x="9336" y="16966"/>
                    <a:pt x="9747" y="16550"/>
                  </a:cubicBezTo>
                  <a:cubicBezTo>
                    <a:pt x="10159" y="16135"/>
                    <a:pt x="10525" y="15720"/>
                    <a:pt x="10708" y="15858"/>
                  </a:cubicBezTo>
                  <a:cubicBezTo>
                    <a:pt x="10892" y="15997"/>
                    <a:pt x="10892" y="16689"/>
                    <a:pt x="11120" y="16897"/>
                  </a:cubicBezTo>
                  <a:cubicBezTo>
                    <a:pt x="11349" y="17104"/>
                    <a:pt x="11807" y="16827"/>
                    <a:pt x="12447" y="15443"/>
                  </a:cubicBezTo>
                  <a:cubicBezTo>
                    <a:pt x="13088" y="14058"/>
                    <a:pt x="13912" y="11566"/>
                    <a:pt x="14507" y="9489"/>
                  </a:cubicBezTo>
                  <a:cubicBezTo>
                    <a:pt x="15102" y="7412"/>
                    <a:pt x="15468" y="5750"/>
                    <a:pt x="15697" y="4504"/>
                  </a:cubicBezTo>
                  <a:cubicBezTo>
                    <a:pt x="15925" y="3258"/>
                    <a:pt x="16017" y="2427"/>
                    <a:pt x="16154" y="1597"/>
                  </a:cubicBezTo>
                  <a:cubicBezTo>
                    <a:pt x="16292" y="766"/>
                    <a:pt x="16475" y="-65"/>
                    <a:pt x="16475" y="4"/>
                  </a:cubicBezTo>
                  <a:cubicBezTo>
                    <a:pt x="16475" y="73"/>
                    <a:pt x="16292" y="1043"/>
                    <a:pt x="16017" y="2981"/>
                  </a:cubicBezTo>
                  <a:cubicBezTo>
                    <a:pt x="15742" y="4920"/>
                    <a:pt x="15376" y="7827"/>
                    <a:pt x="15193" y="10389"/>
                  </a:cubicBezTo>
                  <a:cubicBezTo>
                    <a:pt x="15010" y="12950"/>
                    <a:pt x="15010" y="15166"/>
                    <a:pt x="15102" y="16620"/>
                  </a:cubicBezTo>
                  <a:cubicBezTo>
                    <a:pt x="15193" y="18073"/>
                    <a:pt x="15376" y="18766"/>
                    <a:pt x="15697" y="18973"/>
                  </a:cubicBezTo>
                  <a:cubicBezTo>
                    <a:pt x="16017" y="19181"/>
                    <a:pt x="16475" y="18904"/>
                    <a:pt x="16841" y="17866"/>
                  </a:cubicBezTo>
                  <a:cubicBezTo>
                    <a:pt x="17207" y="16827"/>
                    <a:pt x="17481" y="15027"/>
                    <a:pt x="17298" y="13504"/>
                  </a:cubicBezTo>
                  <a:cubicBezTo>
                    <a:pt x="17115" y="11981"/>
                    <a:pt x="16475" y="10735"/>
                    <a:pt x="15880" y="10043"/>
                  </a:cubicBezTo>
                  <a:cubicBezTo>
                    <a:pt x="15285" y="9350"/>
                    <a:pt x="14736" y="9212"/>
                    <a:pt x="14736" y="9143"/>
                  </a:cubicBezTo>
                  <a:cubicBezTo>
                    <a:pt x="14736" y="9073"/>
                    <a:pt x="15285" y="9073"/>
                    <a:pt x="16246" y="9489"/>
                  </a:cubicBezTo>
                  <a:cubicBezTo>
                    <a:pt x="17207" y="9904"/>
                    <a:pt x="18580" y="10735"/>
                    <a:pt x="19449" y="11358"/>
                  </a:cubicBezTo>
                  <a:cubicBezTo>
                    <a:pt x="20319" y="11981"/>
                    <a:pt x="20685" y="12397"/>
                    <a:pt x="21005" y="12881"/>
                  </a:cubicBezTo>
                  <a:cubicBezTo>
                    <a:pt x="21325" y="13366"/>
                    <a:pt x="21600" y="13920"/>
                    <a:pt x="21554" y="13366"/>
                  </a:cubicBezTo>
                  <a:cubicBezTo>
                    <a:pt x="21508" y="12812"/>
                    <a:pt x="21142" y="11150"/>
                    <a:pt x="21097" y="10043"/>
                  </a:cubicBezTo>
                  <a:cubicBezTo>
                    <a:pt x="21051" y="8935"/>
                    <a:pt x="21325" y="8381"/>
                    <a:pt x="21600" y="7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6890020" y="6048584"/>
              <a:ext cx="258207" cy="20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958" fill="norm" stroke="1" extrusionOk="0">
                  <a:moveTo>
                    <a:pt x="5865" y="901"/>
                  </a:moveTo>
                  <a:cubicBezTo>
                    <a:pt x="3977" y="4758"/>
                    <a:pt x="2090" y="8615"/>
                    <a:pt x="1041" y="11572"/>
                  </a:cubicBezTo>
                  <a:cubicBezTo>
                    <a:pt x="-7" y="14529"/>
                    <a:pt x="-217" y="16587"/>
                    <a:pt x="202" y="17615"/>
                  </a:cubicBezTo>
                  <a:cubicBezTo>
                    <a:pt x="622" y="18644"/>
                    <a:pt x="1670" y="18644"/>
                    <a:pt x="2929" y="17358"/>
                  </a:cubicBezTo>
                  <a:cubicBezTo>
                    <a:pt x="4187" y="16072"/>
                    <a:pt x="5655" y="13501"/>
                    <a:pt x="6494" y="11572"/>
                  </a:cubicBezTo>
                  <a:cubicBezTo>
                    <a:pt x="7333" y="9644"/>
                    <a:pt x="7542" y="8358"/>
                    <a:pt x="7962" y="7201"/>
                  </a:cubicBezTo>
                  <a:cubicBezTo>
                    <a:pt x="8381" y="6044"/>
                    <a:pt x="9010" y="5015"/>
                    <a:pt x="9534" y="5144"/>
                  </a:cubicBezTo>
                  <a:cubicBezTo>
                    <a:pt x="10059" y="5272"/>
                    <a:pt x="10478" y="6558"/>
                    <a:pt x="10583" y="8229"/>
                  </a:cubicBezTo>
                  <a:cubicBezTo>
                    <a:pt x="10688" y="9901"/>
                    <a:pt x="10478" y="11958"/>
                    <a:pt x="10478" y="12087"/>
                  </a:cubicBezTo>
                  <a:cubicBezTo>
                    <a:pt x="10478" y="12215"/>
                    <a:pt x="10688" y="10415"/>
                    <a:pt x="11317" y="8229"/>
                  </a:cubicBezTo>
                  <a:cubicBezTo>
                    <a:pt x="11946" y="6044"/>
                    <a:pt x="12995" y="3472"/>
                    <a:pt x="14148" y="1801"/>
                  </a:cubicBezTo>
                  <a:cubicBezTo>
                    <a:pt x="15301" y="129"/>
                    <a:pt x="16560" y="-642"/>
                    <a:pt x="17818" y="644"/>
                  </a:cubicBezTo>
                  <a:cubicBezTo>
                    <a:pt x="19076" y="1929"/>
                    <a:pt x="20334" y="5272"/>
                    <a:pt x="20859" y="9001"/>
                  </a:cubicBezTo>
                  <a:cubicBezTo>
                    <a:pt x="21383" y="12729"/>
                    <a:pt x="21173" y="16844"/>
                    <a:pt x="20964" y="209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791774" y="6371877"/>
              <a:ext cx="226171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7" y="21150"/>
                    <a:pt x="1513" y="20700"/>
                    <a:pt x="2428" y="20475"/>
                  </a:cubicBezTo>
                  <a:cubicBezTo>
                    <a:pt x="3344" y="20250"/>
                    <a:pt x="4418" y="20250"/>
                    <a:pt x="5382" y="19800"/>
                  </a:cubicBezTo>
                  <a:cubicBezTo>
                    <a:pt x="6346" y="19350"/>
                    <a:pt x="7200" y="18450"/>
                    <a:pt x="8054" y="17325"/>
                  </a:cubicBezTo>
                  <a:cubicBezTo>
                    <a:pt x="8908" y="16200"/>
                    <a:pt x="9763" y="14850"/>
                    <a:pt x="10654" y="13500"/>
                  </a:cubicBezTo>
                  <a:cubicBezTo>
                    <a:pt x="11544" y="12150"/>
                    <a:pt x="12472" y="10800"/>
                    <a:pt x="13375" y="9675"/>
                  </a:cubicBezTo>
                  <a:cubicBezTo>
                    <a:pt x="14278" y="8550"/>
                    <a:pt x="15157" y="7650"/>
                    <a:pt x="16023" y="6525"/>
                  </a:cubicBezTo>
                  <a:cubicBezTo>
                    <a:pt x="16889" y="5400"/>
                    <a:pt x="17744" y="4050"/>
                    <a:pt x="18610" y="2925"/>
                  </a:cubicBezTo>
                  <a:cubicBezTo>
                    <a:pt x="19477" y="1800"/>
                    <a:pt x="20355" y="900"/>
                    <a:pt x="20856" y="450"/>
                  </a:cubicBezTo>
                  <a:cubicBezTo>
                    <a:pt x="21356" y="0"/>
                    <a:pt x="214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252829" y="6164873"/>
              <a:ext cx="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7291164" y="6264541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301096" y="7279440"/>
              <a:ext cx="2905733" cy="111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1807"/>
                  </a:moveTo>
                  <a:cubicBezTo>
                    <a:pt x="0" y="10917"/>
                    <a:pt x="0" y="10027"/>
                    <a:pt x="28" y="9212"/>
                  </a:cubicBezTo>
                  <a:cubicBezTo>
                    <a:pt x="57" y="8396"/>
                    <a:pt x="114" y="7655"/>
                    <a:pt x="247" y="6716"/>
                  </a:cubicBezTo>
                  <a:cubicBezTo>
                    <a:pt x="380" y="5776"/>
                    <a:pt x="589" y="4640"/>
                    <a:pt x="817" y="3701"/>
                  </a:cubicBezTo>
                  <a:cubicBezTo>
                    <a:pt x="1045" y="2761"/>
                    <a:pt x="1292" y="2020"/>
                    <a:pt x="1586" y="1427"/>
                  </a:cubicBezTo>
                  <a:cubicBezTo>
                    <a:pt x="1881" y="834"/>
                    <a:pt x="2223" y="389"/>
                    <a:pt x="2631" y="166"/>
                  </a:cubicBezTo>
                  <a:cubicBezTo>
                    <a:pt x="3040" y="-56"/>
                    <a:pt x="3515" y="-56"/>
                    <a:pt x="3875" y="166"/>
                  </a:cubicBezTo>
                  <a:cubicBezTo>
                    <a:pt x="4236" y="389"/>
                    <a:pt x="4483" y="834"/>
                    <a:pt x="4664" y="1501"/>
                  </a:cubicBezTo>
                  <a:cubicBezTo>
                    <a:pt x="4844" y="2168"/>
                    <a:pt x="4958" y="3058"/>
                    <a:pt x="5025" y="4244"/>
                  </a:cubicBezTo>
                  <a:cubicBezTo>
                    <a:pt x="5091" y="5430"/>
                    <a:pt x="5110" y="6913"/>
                    <a:pt x="5082" y="8347"/>
                  </a:cubicBezTo>
                  <a:cubicBezTo>
                    <a:pt x="5053" y="9780"/>
                    <a:pt x="4977" y="11164"/>
                    <a:pt x="4920" y="12425"/>
                  </a:cubicBezTo>
                  <a:cubicBezTo>
                    <a:pt x="4863" y="13685"/>
                    <a:pt x="4825" y="14822"/>
                    <a:pt x="4825" y="15761"/>
                  </a:cubicBezTo>
                  <a:cubicBezTo>
                    <a:pt x="4825" y="16700"/>
                    <a:pt x="4863" y="17441"/>
                    <a:pt x="4968" y="18208"/>
                  </a:cubicBezTo>
                  <a:cubicBezTo>
                    <a:pt x="5072" y="18974"/>
                    <a:pt x="5243" y="19765"/>
                    <a:pt x="5414" y="20308"/>
                  </a:cubicBezTo>
                  <a:cubicBezTo>
                    <a:pt x="5585" y="20852"/>
                    <a:pt x="5756" y="21149"/>
                    <a:pt x="6032" y="21322"/>
                  </a:cubicBezTo>
                  <a:cubicBezTo>
                    <a:pt x="6307" y="21495"/>
                    <a:pt x="6687" y="21544"/>
                    <a:pt x="6991" y="21420"/>
                  </a:cubicBezTo>
                  <a:cubicBezTo>
                    <a:pt x="7295" y="21297"/>
                    <a:pt x="7523" y="21000"/>
                    <a:pt x="7713" y="20432"/>
                  </a:cubicBezTo>
                  <a:cubicBezTo>
                    <a:pt x="7903" y="19863"/>
                    <a:pt x="8055" y="19023"/>
                    <a:pt x="8188" y="17886"/>
                  </a:cubicBezTo>
                  <a:cubicBezTo>
                    <a:pt x="8321" y="16749"/>
                    <a:pt x="8435" y="15316"/>
                    <a:pt x="8558" y="13734"/>
                  </a:cubicBezTo>
                  <a:cubicBezTo>
                    <a:pt x="8682" y="12153"/>
                    <a:pt x="8815" y="10423"/>
                    <a:pt x="8938" y="8890"/>
                  </a:cubicBezTo>
                  <a:cubicBezTo>
                    <a:pt x="9062" y="7358"/>
                    <a:pt x="9176" y="6024"/>
                    <a:pt x="9318" y="4788"/>
                  </a:cubicBezTo>
                  <a:cubicBezTo>
                    <a:pt x="9461" y="3552"/>
                    <a:pt x="9632" y="2415"/>
                    <a:pt x="9784" y="1674"/>
                  </a:cubicBezTo>
                  <a:cubicBezTo>
                    <a:pt x="9936" y="933"/>
                    <a:pt x="10069" y="587"/>
                    <a:pt x="10259" y="463"/>
                  </a:cubicBezTo>
                  <a:cubicBezTo>
                    <a:pt x="10449" y="339"/>
                    <a:pt x="10696" y="438"/>
                    <a:pt x="10999" y="760"/>
                  </a:cubicBezTo>
                  <a:cubicBezTo>
                    <a:pt x="11303" y="1081"/>
                    <a:pt x="11664" y="1625"/>
                    <a:pt x="11930" y="2341"/>
                  </a:cubicBezTo>
                  <a:cubicBezTo>
                    <a:pt x="12196" y="3058"/>
                    <a:pt x="12367" y="3948"/>
                    <a:pt x="12472" y="4788"/>
                  </a:cubicBezTo>
                  <a:cubicBezTo>
                    <a:pt x="12576" y="5628"/>
                    <a:pt x="12614" y="6419"/>
                    <a:pt x="12643" y="7358"/>
                  </a:cubicBezTo>
                  <a:cubicBezTo>
                    <a:pt x="12671" y="8297"/>
                    <a:pt x="12690" y="9385"/>
                    <a:pt x="12709" y="10571"/>
                  </a:cubicBezTo>
                  <a:cubicBezTo>
                    <a:pt x="12728" y="11757"/>
                    <a:pt x="12747" y="13042"/>
                    <a:pt x="12795" y="14278"/>
                  </a:cubicBezTo>
                  <a:cubicBezTo>
                    <a:pt x="12842" y="15514"/>
                    <a:pt x="12918" y="16700"/>
                    <a:pt x="13042" y="17590"/>
                  </a:cubicBezTo>
                  <a:cubicBezTo>
                    <a:pt x="13165" y="18479"/>
                    <a:pt x="13336" y="19073"/>
                    <a:pt x="13574" y="19542"/>
                  </a:cubicBezTo>
                  <a:cubicBezTo>
                    <a:pt x="13811" y="20012"/>
                    <a:pt x="14115" y="20358"/>
                    <a:pt x="14381" y="20531"/>
                  </a:cubicBezTo>
                  <a:cubicBezTo>
                    <a:pt x="14647" y="20704"/>
                    <a:pt x="14875" y="20704"/>
                    <a:pt x="15112" y="20432"/>
                  </a:cubicBezTo>
                  <a:cubicBezTo>
                    <a:pt x="15350" y="20160"/>
                    <a:pt x="15597" y="19616"/>
                    <a:pt x="15825" y="18924"/>
                  </a:cubicBezTo>
                  <a:cubicBezTo>
                    <a:pt x="16053" y="18232"/>
                    <a:pt x="16262" y="17392"/>
                    <a:pt x="16461" y="16403"/>
                  </a:cubicBezTo>
                  <a:cubicBezTo>
                    <a:pt x="16661" y="15415"/>
                    <a:pt x="16851" y="14278"/>
                    <a:pt x="16984" y="13314"/>
                  </a:cubicBezTo>
                  <a:cubicBezTo>
                    <a:pt x="17117" y="12350"/>
                    <a:pt x="17193" y="11560"/>
                    <a:pt x="17269" y="10769"/>
                  </a:cubicBezTo>
                  <a:cubicBezTo>
                    <a:pt x="17345" y="9978"/>
                    <a:pt x="17421" y="9187"/>
                    <a:pt x="17487" y="8347"/>
                  </a:cubicBezTo>
                  <a:cubicBezTo>
                    <a:pt x="17554" y="7506"/>
                    <a:pt x="17611" y="6617"/>
                    <a:pt x="17677" y="5752"/>
                  </a:cubicBezTo>
                  <a:cubicBezTo>
                    <a:pt x="17744" y="4887"/>
                    <a:pt x="17820" y="4047"/>
                    <a:pt x="17915" y="3429"/>
                  </a:cubicBezTo>
                  <a:cubicBezTo>
                    <a:pt x="18010" y="2811"/>
                    <a:pt x="18123" y="2415"/>
                    <a:pt x="18342" y="2069"/>
                  </a:cubicBezTo>
                  <a:cubicBezTo>
                    <a:pt x="18560" y="1723"/>
                    <a:pt x="18883" y="1427"/>
                    <a:pt x="19140" y="1279"/>
                  </a:cubicBezTo>
                  <a:cubicBezTo>
                    <a:pt x="19396" y="1130"/>
                    <a:pt x="19586" y="1130"/>
                    <a:pt x="19767" y="1279"/>
                  </a:cubicBezTo>
                  <a:cubicBezTo>
                    <a:pt x="19947" y="1427"/>
                    <a:pt x="20118" y="1723"/>
                    <a:pt x="20299" y="2144"/>
                  </a:cubicBezTo>
                  <a:cubicBezTo>
                    <a:pt x="20479" y="2564"/>
                    <a:pt x="20669" y="3107"/>
                    <a:pt x="20831" y="3972"/>
                  </a:cubicBezTo>
                  <a:cubicBezTo>
                    <a:pt x="20992" y="4837"/>
                    <a:pt x="21125" y="6024"/>
                    <a:pt x="21201" y="7062"/>
                  </a:cubicBezTo>
                  <a:cubicBezTo>
                    <a:pt x="21277" y="8100"/>
                    <a:pt x="21296" y="8989"/>
                    <a:pt x="21315" y="9558"/>
                  </a:cubicBezTo>
                  <a:cubicBezTo>
                    <a:pt x="21334" y="10126"/>
                    <a:pt x="21353" y="10373"/>
                    <a:pt x="21401" y="10695"/>
                  </a:cubicBezTo>
                  <a:cubicBezTo>
                    <a:pt x="21448" y="11016"/>
                    <a:pt x="21524" y="11411"/>
                    <a:pt x="21600" y="118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415419" y="7864252"/>
              <a:ext cx="54359" cy="4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5" h="19053" fill="norm" stroke="1" extrusionOk="0">
                  <a:moveTo>
                    <a:pt x="3068" y="4593"/>
                  </a:moveTo>
                  <a:cubicBezTo>
                    <a:pt x="1189" y="10277"/>
                    <a:pt x="-689" y="15962"/>
                    <a:pt x="250" y="17099"/>
                  </a:cubicBezTo>
                  <a:cubicBezTo>
                    <a:pt x="1189" y="18235"/>
                    <a:pt x="4946" y="14825"/>
                    <a:pt x="6824" y="10278"/>
                  </a:cubicBezTo>
                  <a:cubicBezTo>
                    <a:pt x="8702" y="5730"/>
                    <a:pt x="8702" y="46"/>
                    <a:pt x="7763" y="1751"/>
                  </a:cubicBezTo>
                  <a:cubicBezTo>
                    <a:pt x="6824" y="3457"/>
                    <a:pt x="4946" y="12551"/>
                    <a:pt x="6355" y="16530"/>
                  </a:cubicBezTo>
                  <a:cubicBezTo>
                    <a:pt x="7763" y="20509"/>
                    <a:pt x="12459" y="19372"/>
                    <a:pt x="15746" y="15962"/>
                  </a:cubicBezTo>
                  <a:cubicBezTo>
                    <a:pt x="19033" y="12551"/>
                    <a:pt x="20911" y="6867"/>
                    <a:pt x="19502" y="3456"/>
                  </a:cubicBezTo>
                  <a:cubicBezTo>
                    <a:pt x="18094" y="46"/>
                    <a:pt x="13398" y="-1091"/>
                    <a:pt x="10111" y="1183"/>
                  </a:cubicBezTo>
                  <a:cubicBezTo>
                    <a:pt x="6824" y="3456"/>
                    <a:pt x="4946" y="9141"/>
                    <a:pt x="6824" y="9141"/>
                  </a:cubicBezTo>
                  <a:cubicBezTo>
                    <a:pt x="8702" y="9141"/>
                    <a:pt x="14337" y="3456"/>
                    <a:pt x="15746" y="2888"/>
                  </a:cubicBezTo>
                  <a:cubicBezTo>
                    <a:pt x="17155" y="2320"/>
                    <a:pt x="14337" y="6867"/>
                    <a:pt x="11520" y="114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462100" y="7305405"/>
              <a:ext cx="2894014" cy="101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07" fill="norm" stroke="1" extrusionOk="0">
                  <a:moveTo>
                    <a:pt x="0" y="12544"/>
                  </a:moveTo>
                  <a:cubicBezTo>
                    <a:pt x="19" y="11731"/>
                    <a:pt x="38" y="10919"/>
                    <a:pt x="124" y="10107"/>
                  </a:cubicBezTo>
                  <a:cubicBezTo>
                    <a:pt x="210" y="9295"/>
                    <a:pt x="362" y="8483"/>
                    <a:pt x="515" y="7725"/>
                  </a:cubicBezTo>
                  <a:cubicBezTo>
                    <a:pt x="667" y="6968"/>
                    <a:pt x="820" y="6264"/>
                    <a:pt x="972" y="5479"/>
                  </a:cubicBezTo>
                  <a:cubicBezTo>
                    <a:pt x="1125" y="4694"/>
                    <a:pt x="1277" y="3828"/>
                    <a:pt x="1458" y="3124"/>
                  </a:cubicBezTo>
                  <a:cubicBezTo>
                    <a:pt x="1640" y="2420"/>
                    <a:pt x="1849" y="1879"/>
                    <a:pt x="2164" y="1392"/>
                  </a:cubicBezTo>
                  <a:cubicBezTo>
                    <a:pt x="2478" y="904"/>
                    <a:pt x="2898" y="471"/>
                    <a:pt x="3203" y="228"/>
                  </a:cubicBezTo>
                  <a:cubicBezTo>
                    <a:pt x="3508" y="-16"/>
                    <a:pt x="3698" y="-70"/>
                    <a:pt x="3908" y="92"/>
                  </a:cubicBezTo>
                  <a:cubicBezTo>
                    <a:pt x="4118" y="255"/>
                    <a:pt x="4347" y="634"/>
                    <a:pt x="4547" y="1446"/>
                  </a:cubicBezTo>
                  <a:cubicBezTo>
                    <a:pt x="4747" y="2258"/>
                    <a:pt x="4919" y="3503"/>
                    <a:pt x="5023" y="4667"/>
                  </a:cubicBezTo>
                  <a:cubicBezTo>
                    <a:pt x="5128" y="5831"/>
                    <a:pt x="5166" y="6913"/>
                    <a:pt x="5166" y="7996"/>
                  </a:cubicBezTo>
                  <a:cubicBezTo>
                    <a:pt x="5166" y="9079"/>
                    <a:pt x="5128" y="10162"/>
                    <a:pt x="5090" y="11244"/>
                  </a:cubicBezTo>
                  <a:cubicBezTo>
                    <a:pt x="5052" y="12327"/>
                    <a:pt x="5014" y="13410"/>
                    <a:pt x="5014" y="14492"/>
                  </a:cubicBezTo>
                  <a:cubicBezTo>
                    <a:pt x="5014" y="15575"/>
                    <a:pt x="5052" y="16658"/>
                    <a:pt x="5138" y="17632"/>
                  </a:cubicBezTo>
                  <a:cubicBezTo>
                    <a:pt x="5224" y="18607"/>
                    <a:pt x="5357" y="19473"/>
                    <a:pt x="5510" y="20068"/>
                  </a:cubicBezTo>
                  <a:cubicBezTo>
                    <a:pt x="5662" y="20664"/>
                    <a:pt x="5834" y="20989"/>
                    <a:pt x="6062" y="21205"/>
                  </a:cubicBezTo>
                  <a:cubicBezTo>
                    <a:pt x="6291" y="21422"/>
                    <a:pt x="6577" y="21530"/>
                    <a:pt x="6816" y="21503"/>
                  </a:cubicBezTo>
                  <a:cubicBezTo>
                    <a:pt x="7054" y="21476"/>
                    <a:pt x="7244" y="21313"/>
                    <a:pt x="7416" y="21070"/>
                  </a:cubicBezTo>
                  <a:cubicBezTo>
                    <a:pt x="7588" y="20826"/>
                    <a:pt x="7740" y="20501"/>
                    <a:pt x="7864" y="19879"/>
                  </a:cubicBezTo>
                  <a:cubicBezTo>
                    <a:pt x="7988" y="19256"/>
                    <a:pt x="8083" y="18336"/>
                    <a:pt x="8160" y="17280"/>
                  </a:cubicBezTo>
                  <a:cubicBezTo>
                    <a:pt x="8236" y="16225"/>
                    <a:pt x="8293" y="15034"/>
                    <a:pt x="8331" y="14032"/>
                  </a:cubicBezTo>
                  <a:cubicBezTo>
                    <a:pt x="8369" y="13031"/>
                    <a:pt x="8388" y="12219"/>
                    <a:pt x="8436" y="11325"/>
                  </a:cubicBezTo>
                  <a:cubicBezTo>
                    <a:pt x="8484" y="10432"/>
                    <a:pt x="8560" y="9458"/>
                    <a:pt x="8655" y="8429"/>
                  </a:cubicBezTo>
                  <a:cubicBezTo>
                    <a:pt x="8751" y="7401"/>
                    <a:pt x="8865" y="6318"/>
                    <a:pt x="9017" y="5398"/>
                  </a:cubicBezTo>
                  <a:cubicBezTo>
                    <a:pt x="9170" y="4477"/>
                    <a:pt x="9361" y="3719"/>
                    <a:pt x="9589" y="3151"/>
                  </a:cubicBezTo>
                  <a:cubicBezTo>
                    <a:pt x="9818" y="2583"/>
                    <a:pt x="10085" y="2204"/>
                    <a:pt x="10371" y="1960"/>
                  </a:cubicBezTo>
                  <a:cubicBezTo>
                    <a:pt x="10657" y="1716"/>
                    <a:pt x="10962" y="1608"/>
                    <a:pt x="11267" y="1689"/>
                  </a:cubicBezTo>
                  <a:cubicBezTo>
                    <a:pt x="11572" y="1771"/>
                    <a:pt x="11877" y="2041"/>
                    <a:pt x="12154" y="2664"/>
                  </a:cubicBezTo>
                  <a:cubicBezTo>
                    <a:pt x="12430" y="3286"/>
                    <a:pt x="12678" y="4261"/>
                    <a:pt x="12878" y="5425"/>
                  </a:cubicBezTo>
                  <a:cubicBezTo>
                    <a:pt x="13078" y="6589"/>
                    <a:pt x="13231" y="7942"/>
                    <a:pt x="13345" y="9268"/>
                  </a:cubicBezTo>
                  <a:cubicBezTo>
                    <a:pt x="13459" y="10595"/>
                    <a:pt x="13536" y="11894"/>
                    <a:pt x="13593" y="13085"/>
                  </a:cubicBezTo>
                  <a:cubicBezTo>
                    <a:pt x="13650" y="14276"/>
                    <a:pt x="13688" y="15359"/>
                    <a:pt x="13745" y="16198"/>
                  </a:cubicBezTo>
                  <a:cubicBezTo>
                    <a:pt x="13803" y="17037"/>
                    <a:pt x="13879" y="17632"/>
                    <a:pt x="13955" y="18174"/>
                  </a:cubicBezTo>
                  <a:cubicBezTo>
                    <a:pt x="14031" y="18715"/>
                    <a:pt x="14108" y="19202"/>
                    <a:pt x="14222" y="19635"/>
                  </a:cubicBezTo>
                  <a:cubicBezTo>
                    <a:pt x="14336" y="20068"/>
                    <a:pt x="14489" y="20447"/>
                    <a:pt x="14708" y="20664"/>
                  </a:cubicBezTo>
                  <a:cubicBezTo>
                    <a:pt x="14927" y="20880"/>
                    <a:pt x="15213" y="20935"/>
                    <a:pt x="15452" y="20935"/>
                  </a:cubicBezTo>
                  <a:cubicBezTo>
                    <a:pt x="15690" y="20935"/>
                    <a:pt x="15881" y="20880"/>
                    <a:pt x="16024" y="20610"/>
                  </a:cubicBezTo>
                  <a:cubicBezTo>
                    <a:pt x="16167" y="20339"/>
                    <a:pt x="16262" y="19852"/>
                    <a:pt x="16367" y="18986"/>
                  </a:cubicBezTo>
                  <a:cubicBezTo>
                    <a:pt x="16472" y="18119"/>
                    <a:pt x="16586" y="16874"/>
                    <a:pt x="16700" y="15846"/>
                  </a:cubicBezTo>
                  <a:cubicBezTo>
                    <a:pt x="16815" y="14817"/>
                    <a:pt x="16929" y="14005"/>
                    <a:pt x="17025" y="13085"/>
                  </a:cubicBezTo>
                  <a:cubicBezTo>
                    <a:pt x="17120" y="12165"/>
                    <a:pt x="17196" y="11136"/>
                    <a:pt x="17330" y="9891"/>
                  </a:cubicBezTo>
                  <a:cubicBezTo>
                    <a:pt x="17463" y="8646"/>
                    <a:pt x="17654" y="7184"/>
                    <a:pt x="17882" y="5939"/>
                  </a:cubicBezTo>
                  <a:cubicBezTo>
                    <a:pt x="18111" y="4694"/>
                    <a:pt x="18378" y="3665"/>
                    <a:pt x="18674" y="2935"/>
                  </a:cubicBezTo>
                  <a:cubicBezTo>
                    <a:pt x="18969" y="2204"/>
                    <a:pt x="19293" y="1771"/>
                    <a:pt x="19551" y="1554"/>
                  </a:cubicBezTo>
                  <a:cubicBezTo>
                    <a:pt x="19808" y="1338"/>
                    <a:pt x="19999" y="1338"/>
                    <a:pt x="20142" y="1338"/>
                  </a:cubicBezTo>
                  <a:cubicBezTo>
                    <a:pt x="20285" y="1338"/>
                    <a:pt x="20380" y="1338"/>
                    <a:pt x="20504" y="1500"/>
                  </a:cubicBezTo>
                  <a:cubicBezTo>
                    <a:pt x="20628" y="1662"/>
                    <a:pt x="20780" y="1987"/>
                    <a:pt x="20942" y="2637"/>
                  </a:cubicBezTo>
                  <a:cubicBezTo>
                    <a:pt x="21104" y="3286"/>
                    <a:pt x="21276" y="4261"/>
                    <a:pt x="21390" y="5289"/>
                  </a:cubicBezTo>
                  <a:cubicBezTo>
                    <a:pt x="21505" y="6318"/>
                    <a:pt x="21562" y="7401"/>
                    <a:pt x="21581" y="8348"/>
                  </a:cubicBezTo>
                  <a:cubicBezTo>
                    <a:pt x="21600" y="9295"/>
                    <a:pt x="21581" y="10107"/>
                    <a:pt x="21562" y="10676"/>
                  </a:cubicBezTo>
                  <a:cubicBezTo>
                    <a:pt x="21543" y="11244"/>
                    <a:pt x="21524" y="11569"/>
                    <a:pt x="21505" y="118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469767" y="7774909"/>
              <a:ext cx="214672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371" y="15429"/>
                    <a:pt x="8743" y="21600"/>
                    <a:pt x="12343" y="20057"/>
                  </a:cubicBezTo>
                  <a:cubicBezTo>
                    <a:pt x="15943" y="18514"/>
                    <a:pt x="18771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653771" y="7751909"/>
              <a:ext cx="71471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0" y="0"/>
                  </a:moveTo>
                  <a:cubicBezTo>
                    <a:pt x="3724" y="0"/>
                    <a:pt x="7448" y="0"/>
                    <a:pt x="11172" y="189"/>
                  </a:cubicBezTo>
                  <a:cubicBezTo>
                    <a:pt x="14897" y="379"/>
                    <a:pt x="18621" y="758"/>
                    <a:pt x="20110" y="2842"/>
                  </a:cubicBezTo>
                  <a:cubicBezTo>
                    <a:pt x="21600" y="4926"/>
                    <a:pt x="20855" y="8716"/>
                    <a:pt x="17131" y="12126"/>
                  </a:cubicBezTo>
                  <a:cubicBezTo>
                    <a:pt x="13407" y="15537"/>
                    <a:pt x="6703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7314164" y="7690574"/>
              <a:ext cx="35267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9800"/>
                    <a:pt x="8139" y="18000"/>
                    <a:pt x="11739" y="14400"/>
                  </a:cubicBezTo>
                  <a:cubicBezTo>
                    <a:pt x="15339" y="10800"/>
                    <a:pt x="1847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582504" y="7642017"/>
              <a:ext cx="95036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282" fill="norm" stroke="1" extrusionOk="0">
                  <a:moveTo>
                    <a:pt x="0" y="317"/>
                  </a:moveTo>
                  <a:cubicBezTo>
                    <a:pt x="2769" y="0"/>
                    <a:pt x="5538" y="-318"/>
                    <a:pt x="9415" y="635"/>
                  </a:cubicBezTo>
                  <a:cubicBezTo>
                    <a:pt x="13292" y="1588"/>
                    <a:pt x="18277" y="3811"/>
                    <a:pt x="19938" y="6670"/>
                  </a:cubicBezTo>
                  <a:cubicBezTo>
                    <a:pt x="21600" y="9529"/>
                    <a:pt x="19938" y="13023"/>
                    <a:pt x="16892" y="15564"/>
                  </a:cubicBezTo>
                  <a:cubicBezTo>
                    <a:pt x="13846" y="18106"/>
                    <a:pt x="9415" y="19694"/>
                    <a:pt x="4985" y="212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263980" y="7958913"/>
              <a:ext cx="67785" cy="72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34" fill="norm" stroke="1" extrusionOk="0">
                  <a:moveTo>
                    <a:pt x="6819" y="916"/>
                  </a:moveTo>
                  <a:cubicBezTo>
                    <a:pt x="4419" y="458"/>
                    <a:pt x="2019" y="0"/>
                    <a:pt x="819" y="0"/>
                  </a:cubicBezTo>
                  <a:cubicBezTo>
                    <a:pt x="-381" y="0"/>
                    <a:pt x="-381" y="458"/>
                    <a:pt x="1619" y="2023"/>
                  </a:cubicBezTo>
                  <a:cubicBezTo>
                    <a:pt x="3619" y="3587"/>
                    <a:pt x="7619" y="6259"/>
                    <a:pt x="10019" y="9083"/>
                  </a:cubicBezTo>
                  <a:cubicBezTo>
                    <a:pt x="12419" y="11907"/>
                    <a:pt x="13219" y="14883"/>
                    <a:pt x="13219" y="16792"/>
                  </a:cubicBezTo>
                  <a:cubicBezTo>
                    <a:pt x="13219" y="18700"/>
                    <a:pt x="12419" y="19539"/>
                    <a:pt x="12419" y="20226"/>
                  </a:cubicBezTo>
                  <a:cubicBezTo>
                    <a:pt x="12419" y="20913"/>
                    <a:pt x="13219" y="21447"/>
                    <a:pt x="14819" y="21524"/>
                  </a:cubicBezTo>
                  <a:cubicBezTo>
                    <a:pt x="16419" y="21600"/>
                    <a:pt x="18819" y="21218"/>
                    <a:pt x="21219" y="208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338446" y="8403590"/>
              <a:ext cx="154323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15811" y="0"/>
                  </a:moveTo>
                  <a:cubicBezTo>
                    <a:pt x="13024" y="1878"/>
                    <a:pt x="10237" y="3757"/>
                    <a:pt x="7624" y="5791"/>
                  </a:cubicBezTo>
                  <a:cubicBezTo>
                    <a:pt x="5011" y="7826"/>
                    <a:pt x="2572" y="10017"/>
                    <a:pt x="1179" y="12209"/>
                  </a:cubicBezTo>
                  <a:cubicBezTo>
                    <a:pt x="-215" y="14400"/>
                    <a:pt x="-563" y="16591"/>
                    <a:pt x="1179" y="17844"/>
                  </a:cubicBezTo>
                  <a:cubicBezTo>
                    <a:pt x="2921" y="19096"/>
                    <a:pt x="6753" y="19409"/>
                    <a:pt x="10411" y="19878"/>
                  </a:cubicBezTo>
                  <a:cubicBezTo>
                    <a:pt x="14069" y="20348"/>
                    <a:pt x="17553" y="20974"/>
                    <a:pt x="2103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408432" y="8503259"/>
              <a:ext cx="1180695" cy="3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7280"/>
                  </a:moveTo>
                  <a:cubicBezTo>
                    <a:pt x="1356" y="18720"/>
                    <a:pt x="2712" y="20160"/>
                    <a:pt x="4325" y="20880"/>
                  </a:cubicBezTo>
                  <a:cubicBezTo>
                    <a:pt x="5938" y="21600"/>
                    <a:pt x="7808" y="21600"/>
                    <a:pt x="9514" y="20880"/>
                  </a:cubicBezTo>
                  <a:cubicBezTo>
                    <a:pt x="11221" y="20160"/>
                    <a:pt x="12764" y="18720"/>
                    <a:pt x="14306" y="17280"/>
                  </a:cubicBezTo>
                  <a:cubicBezTo>
                    <a:pt x="15849" y="15840"/>
                    <a:pt x="17392" y="14400"/>
                    <a:pt x="18608" y="11520"/>
                  </a:cubicBezTo>
                  <a:cubicBezTo>
                    <a:pt x="19823" y="8640"/>
                    <a:pt x="2071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714351" y="7452902"/>
              <a:ext cx="31345" cy="118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543" fill="norm" stroke="1" extrusionOk="0">
                  <a:moveTo>
                    <a:pt x="13292" y="0"/>
                  </a:moveTo>
                  <a:cubicBezTo>
                    <a:pt x="14954" y="1437"/>
                    <a:pt x="16615" y="2874"/>
                    <a:pt x="18277" y="4380"/>
                  </a:cubicBezTo>
                  <a:cubicBezTo>
                    <a:pt x="19938" y="5887"/>
                    <a:pt x="21600" y="7463"/>
                    <a:pt x="19108" y="8969"/>
                  </a:cubicBezTo>
                  <a:cubicBezTo>
                    <a:pt x="16615" y="10476"/>
                    <a:pt x="9969" y="11912"/>
                    <a:pt x="5815" y="13233"/>
                  </a:cubicBezTo>
                  <a:cubicBezTo>
                    <a:pt x="1661" y="14555"/>
                    <a:pt x="0" y="15760"/>
                    <a:pt x="0" y="16988"/>
                  </a:cubicBezTo>
                  <a:cubicBezTo>
                    <a:pt x="0" y="18216"/>
                    <a:pt x="1661" y="19468"/>
                    <a:pt x="2492" y="20279"/>
                  </a:cubicBezTo>
                  <a:cubicBezTo>
                    <a:pt x="3323" y="21090"/>
                    <a:pt x="3323" y="21461"/>
                    <a:pt x="4154" y="21530"/>
                  </a:cubicBezTo>
                  <a:cubicBezTo>
                    <a:pt x="4985" y="21600"/>
                    <a:pt x="6646" y="21368"/>
                    <a:pt x="8308" y="211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581459" y="8426591"/>
              <a:ext cx="85686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7" h="21600" fill="norm" stroke="1" extrusionOk="0">
                  <a:moveTo>
                    <a:pt x="0" y="0"/>
                  </a:moveTo>
                  <a:cubicBezTo>
                    <a:pt x="4800" y="1694"/>
                    <a:pt x="9600" y="3388"/>
                    <a:pt x="13800" y="5506"/>
                  </a:cubicBezTo>
                  <a:cubicBezTo>
                    <a:pt x="18000" y="7623"/>
                    <a:pt x="21600" y="10165"/>
                    <a:pt x="19500" y="12918"/>
                  </a:cubicBezTo>
                  <a:cubicBezTo>
                    <a:pt x="17400" y="15671"/>
                    <a:pt x="9600" y="18635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748337" y="6078325"/>
              <a:ext cx="148508" cy="20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94" fill="norm" stroke="1" extrusionOk="0">
                  <a:moveTo>
                    <a:pt x="19077" y="3474"/>
                  </a:moveTo>
                  <a:cubicBezTo>
                    <a:pt x="19443" y="2124"/>
                    <a:pt x="19810" y="774"/>
                    <a:pt x="18894" y="234"/>
                  </a:cubicBezTo>
                  <a:cubicBezTo>
                    <a:pt x="17979" y="-306"/>
                    <a:pt x="15782" y="-36"/>
                    <a:pt x="12488" y="2394"/>
                  </a:cubicBezTo>
                  <a:cubicBezTo>
                    <a:pt x="9193" y="4824"/>
                    <a:pt x="4799" y="9414"/>
                    <a:pt x="2420" y="12519"/>
                  </a:cubicBezTo>
                  <a:cubicBezTo>
                    <a:pt x="40" y="15624"/>
                    <a:pt x="-326" y="17244"/>
                    <a:pt x="223" y="18459"/>
                  </a:cubicBezTo>
                  <a:cubicBezTo>
                    <a:pt x="772" y="19674"/>
                    <a:pt x="2237" y="20484"/>
                    <a:pt x="5898" y="20889"/>
                  </a:cubicBezTo>
                  <a:cubicBezTo>
                    <a:pt x="9559" y="21294"/>
                    <a:pt x="15416" y="21294"/>
                    <a:pt x="21274" y="212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7954947" y="6146588"/>
              <a:ext cx="79902" cy="12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35" fill="norm" stroke="1" extrusionOk="0">
                  <a:moveTo>
                    <a:pt x="21104" y="499"/>
                  </a:moveTo>
                  <a:cubicBezTo>
                    <a:pt x="17729" y="67"/>
                    <a:pt x="14354" y="-365"/>
                    <a:pt x="11316" y="499"/>
                  </a:cubicBezTo>
                  <a:cubicBezTo>
                    <a:pt x="8279" y="1363"/>
                    <a:pt x="5579" y="3523"/>
                    <a:pt x="3891" y="5683"/>
                  </a:cubicBezTo>
                  <a:cubicBezTo>
                    <a:pt x="2204" y="7843"/>
                    <a:pt x="1529" y="10003"/>
                    <a:pt x="854" y="12163"/>
                  </a:cubicBezTo>
                  <a:cubicBezTo>
                    <a:pt x="179" y="14323"/>
                    <a:pt x="-496" y="16483"/>
                    <a:pt x="516" y="18211"/>
                  </a:cubicBezTo>
                  <a:cubicBezTo>
                    <a:pt x="1529" y="19939"/>
                    <a:pt x="4229" y="21235"/>
                    <a:pt x="6929" y="21235"/>
                  </a:cubicBezTo>
                  <a:cubicBezTo>
                    <a:pt x="9629" y="21235"/>
                    <a:pt x="12329" y="19939"/>
                    <a:pt x="14016" y="18211"/>
                  </a:cubicBezTo>
                  <a:cubicBezTo>
                    <a:pt x="15704" y="16483"/>
                    <a:pt x="16379" y="14323"/>
                    <a:pt x="15366" y="12379"/>
                  </a:cubicBezTo>
                  <a:cubicBezTo>
                    <a:pt x="14354" y="10435"/>
                    <a:pt x="11654" y="8707"/>
                    <a:pt x="8954" y="69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019514" y="6131546"/>
              <a:ext cx="191672" cy="17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5022"/>
                  </a:moveTo>
                  <a:cubicBezTo>
                    <a:pt x="576" y="3457"/>
                    <a:pt x="1152" y="1891"/>
                    <a:pt x="2160" y="952"/>
                  </a:cubicBezTo>
                  <a:cubicBezTo>
                    <a:pt x="3168" y="13"/>
                    <a:pt x="4608" y="-300"/>
                    <a:pt x="7056" y="326"/>
                  </a:cubicBezTo>
                  <a:cubicBezTo>
                    <a:pt x="9504" y="952"/>
                    <a:pt x="12960" y="2517"/>
                    <a:pt x="14976" y="5178"/>
                  </a:cubicBezTo>
                  <a:cubicBezTo>
                    <a:pt x="16992" y="7839"/>
                    <a:pt x="17568" y="11596"/>
                    <a:pt x="17568" y="14257"/>
                  </a:cubicBezTo>
                  <a:cubicBezTo>
                    <a:pt x="17568" y="16917"/>
                    <a:pt x="16992" y="18483"/>
                    <a:pt x="15840" y="19578"/>
                  </a:cubicBezTo>
                  <a:cubicBezTo>
                    <a:pt x="14688" y="20674"/>
                    <a:pt x="12960" y="21300"/>
                    <a:pt x="11952" y="20830"/>
                  </a:cubicBezTo>
                  <a:cubicBezTo>
                    <a:pt x="10944" y="20361"/>
                    <a:pt x="10656" y="18796"/>
                    <a:pt x="10944" y="16448"/>
                  </a:cubicBezTo>
                  <a:cubicBezTo>
                    <a:pt x="11232" y="14100"/>
                    <a:pt x="12096" y="10970"/>
                    <a:pt x="13968" y="8309"/>
                  </a:cubicBezTo>
                  <a:cubicBezTo>
                    <a:pt x="15840" y="5648"/>
                    <a:pt x="18720" y="3457"/>
                    <a:pt x="21600" y="12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226518" y="6126538"/>
              <a:ext cx="191672" cy="19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0"/>
                  </a:moveTo>
                  <a:cubicBezTo>
                    <a:pt x="2880" y="853"/>
                    <a:pt x="5760" y="1705"/>
                    <a:pt x="8208" y="4689"/>
                  </a:cubicBezTo>
                  <a:cubicBezTo>
                    <a:pt x="10656" y="7674"/>
                    <a:pt x="12672" y="12789"/>
                    <a:pt x="13536" y="16058"/>
                  </a:cubicBezTo>
                  <a:cubicBezTo>
                    <a:pt x="14400" y="19326"/>
                    <a:pt x="14112" y="20747"/>
                    <a:pt x="13248" y="21174"/>
                  </a:cubicBezTo>
                  <a:cubicBezTo>
                    <a:pt x="12384" y="21600"/>
                    <a:pt x="10944" y="21032"/>
                    <a:pt x="9936" y="19753"/>
                  </a:cubicBezTo>
                  <a:cubicBezTo>
                    <a:pt x="8928" y="18474"/>
                    <a:pt x="8352" y="16484"/>
                    <a:pt x="8928" y="14068"/>
                  </a:cubicBezTo>
                  <a:cubicBezTo>
                    <a:pt x="9504" y="11653"/>
                    <a:pt x="11232" y="8811"/>
                    <a:pt x="13536" y="7105"/>
                  </a:cubicBezTo>
                  <a:cubicBezTo>
                    <a:pt x="15840" y="5400"/>
                    <a:pt x="18720" y="4832"/>
                    <a:pt x="21600" y="42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436826" y="5957868"/>
              <a:ext cx="571711" cy="36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00" fill="norm" stroke="1" extrusionOk="0">
                  <a:moveTo>
                    <a:pt x="1316" y="13141"/>
                  </a:moveTo>
                  <a:cubicBezTo>
                    <a:pt x="2084" y="12235"/>
                    <a:pt x="2852" y="11329"/>
                    <a:pt x="3284" y="10498"/>
                  </a:cubicBezTo>
                  <a:cubicBezTo>
                    <a:pt x="3716" y="9667"/>
                    <a:pt x="3812" y="8912"/>
                    <a:pt x="3620" y="8610"/>
                  </a:cubicBezTo>
                  <a:cubicBezTo>
                    <a:pt x="3428" y="8308"/>
                    <a:pt x="2948" y="8459"/>
                    <a:pt x="2276" y="9743"/>
                  </a:cubicBezTo>
                  <a:cubicBezTo>
                    <a:pt x="1604" y="11027"/>
                    <a:pt x="740" y="13443"/>
                    <a:pt x="308" y="15256"/>
                  </a:cubicBezTo>
                  <a:cubicBezTo>
                    <a:pt x="-124" y="17069"/>
                    <a:pt x="-124" y="18277"/>
                    <a:pt x="452" y="19410"/>
                  </a:cubicBezTo>
                  <a:cubicBezTo>
                    <a:pt x="1028" y="20543"/>
                    <a:pt x="2180" y="21600"/>
                    <a:pt x="3380" y="21222"/>
                  </a:cubicBezTo>
                  <a:cubicBezTo>
                    <a:pt x="4580" y="20845"/>
                    <a:pt x="5828" y="19032"/>
                    <a:pt x="6788" y="15936"/>
                  </a:cubicBezTo>
                  <a:cubicBezTo>
                    <a:pt x="7748" y="12839"/>
                    <a:pt x="8420" y="8459"/>
                    <a:pt x="8756" y="5891"/>
                  </a:cubicBezTo>
                  <a:cubicBezTo>
                    <a:pt x="9092" y="3323"/>
                    <a:pt x="9092" y="2568"/>
                    <a:pt x="9044" y="1737"/>
                  </a:cubicBezTo>
                  <a:cubicBezTo>
                    <a:pt x="8996" y="906"/>
                    <a:pt x="8900" y="0"/>
                    <a:pt x="8708" y="0"/>
                  </a:cubicBezTo>
                  <a:cubicBezTo>
                    <a:pt x="8516" y="0"/>
                    <a:pt x="8228" y="906"/>
                    <a:pt x="7940" y="3172"/>
                  </a:cubicBezTo>
                  <a:cubicBezTo>
                    <a:pt x="7652" y="5438"/>
                    <a:pt x="7364" y="9063"/>
                    <a:pt x="7412" y="11857"/>
                  </a:cubicBezTo>
                  <a:cubicBezTo>
                    <a:pt x="7460" y="14652"/>
                    <a:pt x="7844" y="16615"/>
                    <a:pt x="8228" y="17899"/>
                  </a:cubicBezTo>
                  <a:cubicBezTo>
                    <a:pt x="8612" y="19183"/>
                    <a:pt x="8996" y="19787"/>
                    <a:pt x="9428" y="19938"/>
                  </a:cubicBezTo>
                  <a:cubicBezTo>
                    <a:pt x="9860" y="20090"/>
                    <a:pt x="10340" y="19787"/>
                    <a:pt x="10820" y="18957"/>
                  </a:cubicBezTo>
                  <a:cubicBezTo>
                    <a:pt x="11300" y="18126"/>
                    <a:pt x="11780" y="16766"/>
                    <a:pt x="11972" y="15709"/>
                  </a:cubicBezTo>
                  <a:cubicBezTo>
                    <a:pt x="12164" y="14652"/>
                    <a:pt x="12068" y="13897"/>
                    <a:pt x="11732" y="13745"/>
                  </a:cubicBezTo>
                  <a:cubicBezTo>
                    <a:pt x="11396" y="13594"/>
                    <a:pt x="10820" y="14048"/>
                    <a:pt x="10244" y="15029"/>
                  </a:cubicBezTo>
                  <a:cubicBezTo>
                    <a:pt x="9668" y="16011"/>
                    <a:pt x="9092" y="17522"/>
                    <a:pt x="8852" y="18655"/>
                  </a:cubicBezTo>
                  <a:cubicBezTo>
                    <a:pt x="8612" y="19787"/>
                    <a:pt x="8708" y="20543"/>
                    <a:pt x="8996" y="20920"/>
                  </a:cubicBezTo>
                  <a:cubicBezTo>
                    <a:pt x="9284" y="21298"/>
                    <a:pt x="9764" y="21298"/>
                    <a:pt x="10196" y="20920"/>
                  </a:cubicBezTo>
                  <a:cubicBezTo>
                    <a:pt x="10628" y="20543"/>
                    <a:pt x="11012" y="19787"/>
                    <a:pt x="11348" y="19108"/>
                  </a:cubicBezTo>
                  <a:cubicBezTo>
                    <a:pt x="11684" y="18428"/>
                    <a:pt x="11972" y="17824"/>
                    <a:pt x="12020" y="18050"/>
                  </a:cubicBezTo>
                  <a:cubicBezTo>
                    <a:pt x="12068" y="18277"/>
                    <a:pt x="11876" y="19334"/>
                    <a:pt x="12020" y="19787"/>
                  </a:cubicBezTo>
                  <a:cubicBezTo>
                    <a:pt x="12164" y="20241"/>
                    <a:pt x="12644" y="20090"/>
                    <a:pt x="13364" y="18957"/>
                  </a:cubicBezTo>
                  <a:cubicBezTo>
                    <a:pt x="14084" y="17824"/>
                    <a:pt x="15044" y="15709"/>
                    <a:pt x="15860" y="13066"/>
                  </a:cubicBezTo>
                  <a:cubicBezTo>
                    <a:pt x="16676" y="10422"/>
                    <a:pt x="17348" y="7250"/>
                    <a:pt x="17732" y="4985"/>
                  </a:cubicBezTo>
                  <a:cubicBezTo>
                    <a:pt x="18116" y="2719"/>
                    <a:pt x="18212" y="1359"/>
                    <a:pt x="18068" y="906"/>
                  </a:cubicBezTo>
                  <a:cubicBezTo>
                    <a:pt x="17924" y="453"/>
                    <a:pt x="17540" y="906"/>
                    <a:pt x="17060" y="2719"/>
                  </a:cubicBezTo>
                  <a:cubicBezTo>
                    <a:pt x="16580" y="4531"/>
                    <a:pt x="16004" y="7703"/>
                    <a:pt x="15812" y="10573"/>
                  </a:cubicBezTo>
                  <a:cubicBezTo>
                    <a:pt x="15620" y="13443"/>
                    <a:pt x="15812" y="16011"/>
                    <a:pt x="16100" y="17522"/>
                  </a:cubicBezTo>
                  <a:cubicBezTo>
                    <a:pt x="16388" y="19032"/>
                    <a:pt x="16772" y="19485"/>
                    <a:pt x="16916" y="19108"/>
                  </a:cubicBezTo>
                  <a:cubicBezTo>
                    <a:pt x="17060" y="18730"/>
                    <a:pt x="16964" y="17522"/>
                    <a:pt x="16484" y="16389"/>
                  </a:cubicBezTo>
                  <a:cubicBezTo>
                    <a:pt x="16004" y="15256"/>
                    <a:pt x="15140" y="14199"/>
                    <a:pt x="14756" y="13670"/>
                  </a:cubicBezTo>
                  <a:cubicBezTo>
                    <a:pt x="14372" y="13141"/>
                    <a:pt x="14468" y="13141"/>
                    <a:pt x="15044" y="13066"/>
                  </a:cubicBezTo>
                  <a:cubicBezTo>
                    <a:pt x="15620" y="12990"/>
                    <a:pt x="16676" y="12839"/>
                    <a:pt x="17492" y="12764"/>
                  </a:cubicBezTo>
                  <a:cubicBezTo>
                    <a:pt x="18308" y="12688"/>
                    <a:pt x="18884" y="12688"/>
                    <a:pt x="19316" y="12990"/>
                  </a:cubicBezTo>
                  <a:cubicBezTo>
                    <a:pt x="19748" y="13292"/>
                    <a:pt x="20036" y="13897"/>
                    <a:pt x="20084" y="14803"/>
                  </a:cubicBezTo>
                  <a:cubicBezTo>
                    <a:pt x="20132" y="15709"/>
                    <a:pt x="19940" y="16917"/>
                    <a:pt x="19796" y="17069"/>
                  </a:cubicBezTo>
                  <a:cubicBezTo>
                    <a:pt x="19652" y="17220"/>
                    <a:pt x="19556" y="16313"/>
                    <a:pt x="19556" y="14501"/>
                  </a:cubicBezTo>
                  <a:cubicBezTo>
                    <a:pt x="19556" y="12688"/>
                    <a:pt x="19652" y="9969"/>
                    <a:pt x="19892" y="8308"/>
                  </a:cubicBezTo>
                  <a:cubicBezTo>
                    <a:pt x="20132" y="6646"/>
                    <a:pt x="20516" y="6042"/>
                    <a:pt x="20804" y="5966"/>
                  </a:cubicBezTo>
                  <a:cubicBezTo>
                    <a:pt x="21092" y="5891"/>
                    <a:pt x="21284" y="6344"/>
                    <a:pt x="21476" y="67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005750" y="6157206"/>
              <a:ext cx="104628" cy="10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165" fill="norm" stroke="1" extrusionOk="0">
                  <a:moveTo>
                    <a:pt x="12603" y="0"/>
                  </a:moveTo>
                  <a:cubicBezTo>
                    <a:pt x="10092" y="1054"/>
                    <a:pt x="7580" y="2107"/>
                    <a:pt x="5571" y="3951"/>
                  </a:cubicBezTo>
                  <a:cubicBezTo>
                    <a:pt x="3562" y="5795"/>
                    <a:pt x="2055" y="8429"/>
                    <a:pt x="1050" y="11327"/>
                  </a:cubicBezTo>
                  <a:cubicBezTo>
                    <a:pt x="45" y="14224"/>
                    <a:pt x="-457" y="17385"/>
                    <a:pt x="548" y="19229"/>
                  </a:cubicBezTo>
                  <a:cubicBezTo>
                    <a:pt x="1552" y="21073"/>
                    <a:pt x="4064" y="21600"/>
                    <a:pt x="6576" y="20810"/>
                  </a:cubicBezTo>
                  <a:cubicBezTo>
                    <a:pt x="9087" y="20019"/>
                    <a:pt x="11599" y="17912"/>
                    <a:pt x="13859" y="15805"/>
                  </a:cubicBezTo>
                  <a:cubicBezTo>
                    <a:pt x="16120" y="13698"/>
                    <a:pt x="18129" y="11590"/>
                    <a:pt x="19385" y="8956"/>
                  </a:cubicBezTo>
                  <a:cubicBezTo>
                    <a:pt x="20641" y="6322"/>
                    <a:pt x="21143" y="3161"/>
                    <a:pt x="19636" y="2371"/>
                  </a:cubicBezTo>
                  <a:cubicBezTo>
                    <a:pt x="18129" y="1580"/>
                    <a:pt x="14613" y="3161"/>
                    <a:pt x="11097" y="47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9123538" y="6128593"/>
              <a:ext cx="156953" cy="15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24" fill="norm" stroke="1" extrusionOk="0">
                  <a:moveTo>
                    <a:pt x="0" y="1781"/>
                  </a:moveTo>
                  <a:cubicBezTo>
                    <a:pt x="1394" y="753"/>
                    <a:pt x="2787" y="-276"/>
                    <a:pt x="3658" y="67"/>
                  </a:cubicBezTo>
                  <a:cubicBezTo>
                    <a:pt x="4529" y="410"/>
                    <a:pt x="4877" y="2124"/>
                    <a:pt x="5226" y="3838"/>
                  </a:cubicBezTo>
                  <a:cubicBezTo>
                    <a:pt x="5574" y="5553"/>
                    <a:pt x="5923" y="7267"/>
                    <a:pt x="5923" y="9667"/>
                  </a:cubicBezTo>
                  <a:cubicBezTo>
                    <a:pt x="5923" y="12067"/>
                    <a:pt x="5574" y="15153"/>
                    <a:pt x="5574" y="15838"/>
                  </a:cubicBezTo>
                  <a:cubicBezTo>
                    <a:pt x="5574" y="16524"/>
                    <a:pt x="5923" y="14810"/>
                    <a:pt x="7142" y="12410"/>
                  </a:cubicBezTo>
                  <a:cubicBezTo>
                    <a:pt x="8361" y="10010"/>
                    <a:pt x="10452" y="6924"/>
                    <a:pt x="12542" y="5210"/>
                  </a:cubicBezTo>
                  <a:cubicBezTo>
                    <a:pt x="14632" y="3495"/>
                    <a:pt x="16723" y="3153"/>
                    <a:pt x="18290" y="3667"/>
                  </a:cubicBezTo>
                  <a:cubicBezTo>
                    <a:pt x="19858" y="4181"/>
                    <a:pt x="20903" y="5553"/>
                    <a:pt x="21252" y="8638"/>
                  </a:cubicBezTo>
                  <a:cubicBezTo>
                    <a:pt x="21600" y="11724"/>
                    <a:pt x="21252" y="16524"/>
                    <a:pt x="20903" y="21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540279" y="6011536"/>
              <a:ext cx="142940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18595" y="864"/>
                  </a:moveTo>
                  <a:cubicBezTo>
                    <a:pt x="17106" y="432"/>
                    <a:pt x="15616" y="0"/>
                    <a:pt x="14127" y="0"/>
                  </a:cubicBezTo>
                  <a:cubicBezTo>
                    <a:pt x="12637" y="0"/>
                    <a:pt x="11147" y="432"/>
                    <a:pt x="8540" y="2088"/>
                  </a:cubicBezTo>
                  <a:cubicBezTo>
                    <a:pt x="5933" y="3744"/>
                    <a:pt x="2209" y="6624"/>
                    <a:pt x="720" y="9648"/>
                  </a:cubicBezTo>
                  <a:cubicBezTo>
                    <a:pt x="-770" y="12672"/>
                    <a:pt x="-25" y="15840"/>
                    <a:pt x="3699" y="17856"/>
                  </a:cubicBezTo>
                  <a:cubicBezTo>
                    <a:pt x="7423" y="19872"/>
                    <a:pt x="14127" y="20736"/>
                    <a:pt x="2083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9782887" y="6111205"/>
              <a:ext cx="53669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353"/>
                    <a:pt x="8229" y="12706"/>
                    <a:pt x="11829" y="16306"/>
                  </a:cubicBezTo>
                  <a:cubicBezTo>
                    <a:pt x="15429" y="19906"/>
                    <a:pt x="18514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756440" y="6091255"/>
              <a:ext cx="164633" cy="33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313" fill="norm" stroke="1" extrusionOk="0">
                  <a:moveTo>
                    <a:pt x="2334" y="4714"/>
                  </a:moveTo>
                  <a:cubicBezTo>
                    <a:pt x="1381" y="3896"/>
                    <a:pt x="428" y="3078"/>
                    <a:pt x="111" y="2260"/>
                  </a:cubicBezTo>
                  <a:cubicBezTo>
                    <a:pt x="-207" y="1441"/>
                    <a:pt x="111" y="623"/>
                    <a:pt x="1699" y="214"/>
                  </a:cubicBezTo>
                  <a:cubicBezTo>
                    <a:pt x="3287" y="-195"/>
                    <a:pt x="6146" y="-195"/>
                    <a:pt x="9958" y="1850"/>
                  </a:cubicBezTo>
                  <a:cubicBezTo>
                    <a:pt x="13769" y="3896"/>
                    <a:pt x="18534" y="7987"/>
                    <a:pt x="19964" y="11260"/>
                  </a:cubicBezTo>
                  <a:cubicBezTo>
                    <a:pt x="21393" y="14532"/>
                    <a:pt x="19487" y="16987"/>
                    <a:pt x="17581" y="18541"/>
                  </a:cubicBezTo>
                  <a:cubicBezTo>
                    <a:pt x="15675" y="20096"/>
                    <a:pt x="13769" y="20750"/>
                    <a:pt x="11705" y="21078"/>
                  </a:cubicBezTo>
                  <a:cubicBezTo>
                    <a:pt x="9640" y="21405"/>
                    <a:pt x="7417" y="21405"/>
                    <a:pt x="6464" y="20996"/>
                  </a:cubicBezTo>
                  <a:cubicBezTo>
                    <a:pt x="5511" y="20587"/>
                    <a:pt x="5828" y="19769"/>
                    <a:pt x="6305" y="19278"/>
                  </a:cubicBezTo>
                  <a:cubicBezTo>
                    <a:pt x="6781" y="18787"/>
                    <a:pt x="7416" y="18623"/>
                    <a:pt x="8052" y="18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982225" y="6387211"/>
              <a:ext cx="9200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0273564" y="6141872"/>
              <a:ext cx="38335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141"/>
                    <a:pt x="8640" y="12282"/>
                    <a:pt x="12240" y="15882"/>
                  </a:cubicBezTo>
                  <a:cubicBezTo>
                    <a:pt x="15840" y="19482"/>
                    <a:pt x="1872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0265897" y="6139825"/>
              <a:ext cx="170831" cy="29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973" fill="norm" stroke="1" extrusionOk="0">
                  <a:moveTo>
                    <a:pt x="0" y="4539"/>
                  </a:moveTo>
                  <a:cubicBezTo>
                    <a:pt x="0" y="3624"/>
                    <a:pt x="0" y="2709"/>
                    <a:pt x="1389" y="1702"/>
                  </a:cubicBezTo>
                  <a:cubicBezTo>
                    <a:pt x="2777" y="695"/>
                    <a:pt x="5554" y="-403"/>
                    <a:pt x="9411" y="146"/>
                  </a:cubicBezTo>
                  <a:cubicBezTo>
                    <a:pt x="13269" y="695"/>
                    <a:pt x="18206" y="2892"/>
                    <a:pt x="19903" y="5912"/>
                  </a:cubicBezTo>
                  <a:cubicBezTo>
                    <a:pt x="21600" y="8933"/>
                    <a:pt x="20057" y="12777"/>
                    <a:pt x="17897" y="15339"/>
                  </a:cubicBezTo>
                  <a:cubicBezTo>
                    <a:pt x="15737" y="17902"/>
                    <a:pt x="12960" y="19183"/>
                    <a:pt x="10800" y="20007"/>
                  </a:cubicBezTo>
                  <a:cubicBezTo>
                    <a:pt x="8640" y="20831"/>
                    <a:pt x="7097" y="21197"/>
                    <a:pt x="6634" y="20831"/>
                  </a:cubicBezTo>
                  <a:cubicBezTo>
                    <a:pt x="6171" y="20465"/>
                    <a:pt x="6789" y="19366"/>
                    <a:pt x="7869" y="18451"/>
                  </a:cubicBezTo>
                  <a:cubicBezTo>
                    <a:pt x="8949" y="17536"/>
                    <a:pt x="10491" y="16804"/>
                    <a:pt x="12034" y="160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0556617" y="6141872"/>
              <a:ext cx="153958" cy="28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02" fill="norm" stroke="1" extrusionOk="0">
                  <a:moveTo>
                    <a:pt x="15762" y="0"/>
                  </a:moveTo>
                  <a:cubicBezTo>
                    <a:pt x="14020" y="0"/>
                    <a:pt x="12278" y="0"/>
                    <a:pt x="9665" y="1878"/>
                  </a:cubicBezTo>
                  <a:cubicBezTo>
                    <a:pt x="7053" y="3757"/>
                    <a:pt x="3569" y="7513"/>
                    <a:pt x="1653" y="10330"/>
                  </a:cubicBezTo>
                  <a:cubicBezTo>
                    <a:pt x="-264" y="13148"/>
                    <a:pt x="-612" y="15026"/>
                    <a:pt x="1130" y="16810"/>
                  </a:cubicBezTo>
                  <a:cubicBezTo>
                    <a:pt x="2872" y="18595"/>
                    <a:pt x="6704" y="20285"/>
                    <a:pt x="10362" y="20943"/>
                  </a:cubicBezTo>
                  <a:cubicBezTo>
                    <a:pt x="14020" y="21600"/>
                    <a:pt x="17504" y="21224"/>
                    <a:pt x="20988" y="208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0802576" y="6203207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0802576" y="6341210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0940579" y="6387211"/>
              <a:ext cx="5367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5143"/>
                    <a:pt x="17486" y="10286"/>
                    <a:pt x="13886" y="13886"/>
                  </a:cubicBezTo>
                  <a:cubicBezTo>
                    <a:pt x="10286" y="17486"/>
                    <a:pt x="5143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1109250" y="6310542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1308588" y="6249208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1377589" y="6195540"/>
              <a:ext cx="93186" cy="21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81" fill="norm" stroke="1" extrusionOk="0">
                  <a:moveTo>
                    <a:pt x="0" y="0"/>
                  </a:moveTo>
                  <a:cubicBezTo>
                    <a:pt x="7389" y="3904"/>
                    <a:pt x="14779" y="7807"/>
                    <a:pt x="18189" y="11060"/>
                  </a:cubicBezTo>
                  <a:cubicBezTo>
                    <a:pt x="21600" y="14313"/>
                    <a:pt x="21032" y="16916"/>
                    <a:pt x="19611" y="18737"/>
                  </a:cubicBezTo>
                  <a:cubicBezTo>
                    <a:pt x="18189" y="20559"/>
                    <a:pt x="15916" y="21600"/>
                    <a:pt x="14495" y="21470"/>
                  </a:cubicBezTo>
                  <a:cubicBezTo>
                    <a:pt x="13074" y="21340"/>
                    <a:pt x="12505" y="20039"/>
                    <a:pt x="11937" y="187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1515592" y="6103538"/>
              <a:ext cx="127363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1600" fill="norm" stroke="1" extrusionOk="0">
                  <a:moveTo>
                    <a:pt x="0" y="0"/>
                  </a:moveTo>
                  <a:cubicBezTo>
                    <a:pt x="6113" y="1831"/>
                    <a:pt x="12226" y="3661"/>
                    <a:pt x="16098" y="5919"/>
                  </a:cubicBezTo>
                  <a:cubicBezTo>
                    <a:pt x="19970" y="8176"/>
                    <a:pt x="21600" y="10861"/>
                    <a:pt x="19155" y="13546"/>
                  </a:cubicBezTo>
                  <a:cubicBezTo>
                    <a:pt x="16709" y="16231"/>
                    <a:pt x="10189" y="18915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247429" y="9055271"/>
              <a:ext cx="766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239762" y="898627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324097" y="9039938"/>
              <a:ext cx="2300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43"/>
                    <a:pt x="16800" y="10286"/>
                    <a:pt x="13200" y="13886"/>
                  </a:cubicBezTo>
                  <a:cubicBezTo>
                    <a:pt x="9600" y="17486"/>
                    <a:pt x="48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339431" y="8947936"/>
              <a:ext cx="766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301096" y="8932602"/>
              <a:ext cx="223713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16746" y="0"/>
                  </a:moveTo>
                  <a:cubicBezTo>
                    <a:pt x="18445" y="1145"/>
                    <a:pt x="20144" y="2291"/>
                    <a:pt x="20872" y="4500"/>
                  </a:cubicBezTo>
                  <a:cubicBezTo>
                    <a:pt x="21600" y="6709"/>
                    <a:pt x="21357" y="9982"/>
                    <a:pt x="19294" y="12764"/>
                  </a:cubicBezTo>
                  <a:cubicBezTo>
                    <a:pt x="17231" y="15545"/>
                    <a:pt x="13348" y="17836"/>
                    <a:pt x="9829" y="19227"/>
                  </a:cubicBezTo>
                  <a:cubicBezTo>
                    <a:pt x="6310" y="20618"/>
                    <a:pt x="3155" y="21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052805" y="8943993"/>
              <a:ext cx="133290" cy="34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28" fill="norm" stroke="1" extrusionOk="0">
                  <a:moveTo>
                    <a:pt x="12697" y="1189"/>
                  </a:moveTo>
                  <a:cubicBezTo>
                    <a:pt x="11067" y="559"/>
                    <a:pt x="9437" y="-72"/>
                    <a:pt x="7807" y="7"/>
                  </a:cubicBezTo>
                  <a:cubicBezTo>
                    <a:pt x="6177" y="86"/>
                    <a:pt x="4547" y="874"/>
                    <a:pt x="2916" y="3002"/>
                  </a:cubicBezTo>
                  <a:cubicBezTo>
                    <a:pt x="1286" y="5131"/>
                    <a:pt x="-344" y="8600"/>
                    <a:pt x="64" y="11753"/>
                  </a:cubicBezTo>
                  <a:cubicBezTo>
                    <a:pt x="471" y="14906"/>
                    <a:pt x="2916" y="17744"/>
                    <a:pt x="6788" y="19321"/>
                  </a:cubicBezTo>
                  <a:cubicBezTo>
                    <a:pt x="10660" y="20897"/>
                    <a:pt x="15958" y="21213"/>
                    <a:pt x="21256" y="21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731317" y="9001604"/>
              <a:ext cx="29791" cy="27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34" fill="norm" stroke="1" extrusionOk="0">
                  <a:moveTo>
                    <a:pt x="4782" y="0"/>
                  </a:moveTo>
                  <a:cubicBezTo>
                    <a:pt x="6582" y="4909"/>
                    <a:pt x="8382" y="9818"/>
                    <a:pt x="7482" y="12960"/>
                  </a:cubicBezTo>
                  <a:cubicBezTo>
                    <a:pt x="6582" y="16102"/>
                    <a:pt x="2982" y="17476"/>
                    <a:pt x="1182" y="18655"/>
                  </a:cubicBezTo>
                  <a:cubicBezTo>
                    <a:pt x="-618" y="19833"/>
                    <a:pt x="-618" y="20815"/>
                    <a:pt x="2982" y="21207"/>
                  </a:cubicBezTo>
                  <a:cubicBezTo>
                    <a:pt x="6582" y="21600"/>
                    <a:pt x="13782" y="21404"/>
                    <a:pt x="20982" y="212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722773" y="8901935"/>
              <a:ext cx="268340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21600"/>
                  </a:moveTo>
                  <a:cubicBezTo>
                    <a:pt x="617" y="19543"/>
                    <a:pt x="0" y="17486"/>
                    <a:pt x="0" y="15429"/>
                  </a:cubicBezTo>
                  <a:cubicBezTo>
                    <a:pt x="0" y="13371"/>
                    <a:pt x="617" y="11314"/>
                    <a:pt x="3394" y="8743"/>
                  </a:cubicBezTo>
                  <a:cubicBezTo>
                    <a:pt x="6171" y="6171"/>
                    <a:pt x="11109" y="3086"/>
                    <a:pt x="14503" y="1543"/>
                  </a:cubicBezTo>
                  <a:cubicBezTo>
                    <a:pt x="17897" y="0"/>
                    <a:pt x="197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738107" y="9131940"/>
              <a:ext cx="184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5052447" y="8963269"/>
              <a:ext cx="2300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00"/>
                    <a:pt x="7200" y="4800"/>
                    <a:pt x="3600" y="8400"/>
                  </a:cubicBezTo>
                  <a:cubicBezTo>
                    <a:pt x="0" y="12000"/>
                    <a:pt x="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014113" y="8892181"/>
              <a:ext cx="253006" cy="11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21056"/>
                  </a:moveTo>
                  <a:cubicBezTo>
                    <a:pt x="0" y="18758"/>
                    <a:pt x="0" y="16460"/>
                    <a:pt x="2618" y="12784"/>
                  </a:cubicBezTo>
                  <a:cubicBezTo>
                    <a:pt x="5236" y="9107"/>
                    <a:pt x="10473" y="4052"/>
                    <a:pt x="14073" y="1754"/>
                  </a:cubicBezTo>
                  <a:cubicBezTo>
                    <a:pt x="17673" y="-544"/>
                    <a:pt x="19636" y="-84"/>
                    <a:pt x="21600" y="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021780" y="9032271"/>
              <a:ext cx="230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420455" y="8917268"/>
              <a:ext cx="38335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940"/>
                    <a:pt x="12960" y="11880"/>
                    <a:pt x="9360" y="15480"/>
                  </a:cubicBezTo>
                  <a:cubicBezTo>
                    <a:pt x="5760" y="19080"/>
                    <a:pt x="2880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305453" y="8863600"/>
              <a:ext cx="41401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9029"/>
                    <a:pt x="800" y="16457"/>
                    <a:pt x="3067" y="13629"/>
                  </a:cubicBezTo>
                  <a:cubicBezTo>
                    <a:pt x="5333" y="10800"/>
                    <a:pt x="9467" y="7714"/>
                    <a:pt x="12867" y="5400"/>
                  </a:cubicBezTo>
                  <a:cubicBezTo>
                    <a:pt x="16267" y="3086"/>
                    <a:pt x="1893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9297321" y="690749"/>
              <a:ext cx="278562" cy="6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5655" y="0"/>
                  </a:moveTo>
                  <a:cubicBezTo>
                    <a:pt x="13673" y="176"/>
                    <a:pt x="11692" y="353"/>
                    <a:pt x="10106" y="793"/>
                  </a:cubicBezTo>
                  <a:cubicBezTo>
                    <a:pt x="8521" y="1234"/>
                    <a:pt x="7332" y="1940"/>
                    <a:pt x="6738" y="2513"/>
                  </a:cubicBezTo>
                  <a:cubicBezTo>
                    <a:pt x="6143" y="3086"/>
                    <a:pt x="6143" y="3527"/>
                    <a:pt x="6539" y="3879"/>
                  </a:cubicBezTo>
                  <a:cubicBezTo>
                    <a:pt x="6936" y="4232"/>
                    <a:pt x="7728" y="4496"/>
                    <a:pt x="8620" y="5025"/>
                  </a:cubicBezTo>
                  <a:cubicBezTo>
                    <a:pt x="9512" y="5554"/>
                    <a:pt x="10503" y="6348"/>
                    <a:pt x="10503" y="7273"/>
                  </a:cubicBezTo>
                  <a:cubicBezTo>
                    <a:pt x="10503" y="8199"/>
                    <a:pt x="9512" y="9257"/>
                    <a:pt x="7927" y="10227"/>
                  </a:cubicBezTo>
                  <a:cubicBezTo>
                    <a:pt x="6341" y="11197"/>
                    <a:pt x="4161" y="12078"/>
                    <a:pt x="2576" y="12607"/>
                  </a:cubicBezTo>
                  <a:cubicBezTo>
                    <a:pt x="991" y="13136"/>
                    <a:pt x="0" y="13313"/>
                    <a:pt x="0" y="13357"/>
                  </a:cubicBezTo>
                  <a:cubicBezTo>
                    <a:pt x="0" y="13401"/>
                    <a:pt x="991" y="13313"/>
                    <a:pt x="1982" y="13269"/>
                  </a:cubicBezTo>
                  <a:cubicBezTo>
                    <a:pt x="2972" y="13224"/>
                    <a:pt x="3963" y="13224"/>
                    <a:pt x="4756" y="13401"/>
                  </a:cubicBezTo>
                  <a:cubicBezTo>
                    <a:pt x="5549" y="13577"/>
                    <a:pt x="6143" y="13930"/>
                    <a:pt x="6143" y="14811"/>
                  </a:cubicBezTo>
                  <a:cubicBezTo>
                    <a:pt x="6143" y="15693"/>
                    <a:pt x="5549" y="17104"/>
                    <a:pt x="4954" y="18073"/>
                  </a:cubicBezTo>
                  <a:cubicBezTo>
                    <a:pt x="4360" y="19043"/>
                    <a:pt x="3765" y="19572"/>
                    <a:pt x="3468" y="20057"/>
                  </a:cubicBezTo>
                  <a:cubicBezTo>
                    <a:pt x="3171" y="20542"/>
                    <a:pt x="3171" y="20983"/>
                    <a:pt x="3765" y="21247"/>
                  </a:cubicBezTo>
                  <a:cubicBezTo>
                    <a:pt x="4360" y="21512"/>
                    <a:pt x="5549" y="21600"/>
                    <a:pt x="8620" y="21291"/>
                  </a:cubicBezTo>
                  <a:cubicBezTo>
                    <a:pt x="11692" y="20983"/>
                    <a:pt x="16646" y="20278"/>
                    <a:pt x="21600" y="1957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684495" y="776222"/>
              <a:ext cx="107221" cy="48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550" fill="norm" stroke="1" extrusionOk="0">
                  <a:moveTo>
                    <a:pt x="592" y="625"/>
                  </a:moveTo>
                  <a:cubicBezTo>
                    <a:pt x="2555" y="287"/>
                    <a:pt x="4519" y="-50"/>
                    <a:pt x="7955" y="6"/>
                  </a:cubicBezTo>
                  <a:cubicBezTo>
                    <a:pt x="11392" y="62"/>
                    <a:pt x="16301" y="512"/>
                    <a:pt x="18755" y="1075"/>
                  </a:cubicBezTo>
                  <a:cubicBezTo>
                    <a:pt x="21210" y="1637"/>
                    <a:pt x="21210" y="2312"/>
                    <a:pt x="18755" y="3269"/>
                  </a:cubicBezTo>
                  <a:cubicBezTo>
                    <a:pt x="16301" y="4225"/>
                    <a:pt x="11392" y="5462"/>
                    <a:pt x="7955" y="6250"/>
                  </a:cubicBezTo>
                  <a:cubicBezTo>
                    <a:pt x="4519" y="7038"/>
                    <a:pt x="2555" y="7375"/>
                    <a:pt x="1328" y="7825"/>
                  </a:cubicBezTo>
                  <a:cubicBezTo>
                    <a:pt x="101" y="8275"/>
                    <a:pt x="-390" y="8838"/>
                    <a:pt x="346" y="9288"/>
                  </a:cubicBezTo>
                  <a:cubicBezTo>
                    <a:pt x="1083" y="9738"/>
                    <a:pt x="3046" y="10075"/>
                    <a:pt x="5255" y="10300"/>
                  </a:cubicBezTo>
                  <a:cubicBezTo>
                    <a:pt x="7465" y="10525"/>
                    <a:pt x="9919" y="10637"/>
                    <a:pt x="12374" y="10806"/>
                  </a:cubicBezTo>
                  <a:cubicBezTo>
                    <a:pt x="14828" y="10975"/>
                    <a:pt x="17283" y="11200"/>
                    <a:pt x="18756" y="11594"/>
                  </a:cubicBezTo>
                  <a:cubicBezTo>
                    <a:pt x="20228" y="11987"/>
                    <a:pt x="20719" y="12550"/>
                    <a:pt x="20474" y="13450"/>
                  </a:cubicBezTo>
                  <a:cubicBezTo>
                    <a:pt x="20228" y="14350"/>
                    <a:pt x="19246" y="15587"/>
                    <a:pt x="18510" y="16487"/>
                  </a:cubicBezTo>
                  <a:cubicBezTo>
                    <a:pt x="17774" y="17387"/>
                    <a:pt x="17283" y="17950"/>
                    <a:pt x="17528" y="18569"/>
                  </a:cubicBezTo>
                  <a:cubicBezTo>
                    <a:pt x="17774" y="19187"/>
                    <a:pt x="18756" y="19863"/>
                    <a:pt x="17528" y="20256"/>
                  </a:cubicBezTo>
                  <a:cubicBezTo>
                    <a:pt x="16301" y="20650"/>
                    <a:pt x="12865" y="20763"/>
                    <a:pt x="9919" y="20931"/>
                  </a:cubicBezTo>
                  <a:cubicBezTo>
                    <a:pt x="6974" y="21100"/>
                    <a:pt x="4519" y="21325"/>
                    <a:pt x="2065" y="215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6" name="Drawing"/>
          <p:cNvGrpSpPr/>
          <p:nvPr/>
        </p:nvGrpSpPr>
        <p:grpSpPr>
          <a:xfrm>
            <a:off x="61334" y="154091"/>
            <a:ext cx="11684265" cy="9207120"/>
            <a:chOff x="0" y="0"/>
            <a:chExt cx="11684263" cy="9207119"/>
          </a:xfrm>
        </p:grpSpPr>
        <p:sp>
          <p:nvSpPr>
            <p:cNvPr id="1401" name="Line"/>
            <p:cNvSpPr/>
            <p:nvPr/>
          </p:nvSpPr>
          <p:spPr>
            <a:xfrm>
              <a:off x="366541" y="205394"/>
              <a:ext cx="139471" cy="34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37" fill="norm" stroke="1" extrusionOk="0">
                  <a:moveTo>
                    <a:pt x="21433" y="2417"/>
                  </a:moveTo>
                  <a:cubicBezTo>
                    <a:pt x="21433" y="1629"/>
                    <a:pt x="21433" y="841"/>
                    <a:pt x="19862" y="368"/>
                  </a:cubicBezTo>
                  <a:cubicBezTo>
                    <a:pt x="18291" y="-105"/>
                    <a:pt x="15149" y="-263"/>
                    <a:pt x="11811" y="762"/>
                  </a:cubicBezTo>
                  <a:cubicBezTo>
                    <a:pt x="8473" y="1787"/>
                    <a:pt x="4938" y="3994"/>
                    <a:pt x="2778" y="7147"/>
                  </a:cubicBezTo>
                  <a:cubicBezTo>
                    <a:pt x="618" y="10301"/>
                    <a:pt x="-167" y="14400"/>
                    <a:pt x="29" y="16844"/>
                  </a:cubicBezTo>
                  <a:cubicBezTo>
                    <a:pt x="226" y="19287"/>
                    <a:pt x="1404" y="20076"/>
                    <a:pt x="3564" y="20549"/>
                  </a:cubicBezTo>
                  <a:cubicBezTo>
                    <a:pt x="5724" y="21022"/>
                    <a:pt x="8866" y="21179"/>
                    <a:pt x="12008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90346" y="275251"/>
              <a:ext cx="126840" cy="25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79" fill="norm" stroke="1" extrusionOk="0">
                  <a:moveTo>
                    <a:pt x="0" y="0"/>
                  </a:moveTo>
                  <a:cubicBezTo>
                    <a:pt x="5506" y="0"/>
                    <a:pt x="11012" y="0"/>
                    <a:pt x="14824" y="428"/>
                  </a:cubicBezTo>
                  <a:cubicBezTo>
                    <a:pt x="18635" y="855"/>
                    <a:pt x="20753" y="1711"/>
                    <a:pt x="20753" y="3101"/>
                  </a:cubicBezTo>
                  <a:cubicBezTo>
                    <a:pt x="20753" y="4491"/>
                    <a:pt x="18635" y="6416"/>
                    <a:pt x="16729" y="7699"/>
                  </a:cubicBezTo>
                  <a:cubicBezTo>
                    <a:pt x="14824" y="8982"/>
                    <a:pt x="13129" y="9624"/>
                    <a:pt x="13553" y="10051"/>
                  </a:cubicBezTo>
                  <a:cubicBezTo>
                    <a:pt x="13976" y="10479"/>
                    <a:pt x="16518" y="10693"/>
                    <a:pt x="18424" y="11549"/>
                  </a:cubicBezTo>
                  <a:cubicBezTo>
                    <a:pt x="20329" y="12404"/>
                    <a:pt x="21600" y="13901"/>
                    <a:pt x="20753" y="15612"/>
                  </a:cubicBezTo>
                  <a:cubicBezTo>
                    <a:pt x="19906" y="17323"/>
                    <a:pt x="16941" y="19248"/>
                    <a:pt x="13976" y="20317"/>
                  </a:cubicBezTo>
                  <a:cubicBezTo>
                    <a:pt x="11012" y="21386"/>
                    <a:pt x="8047" y="21600"/>
                    <a:pt x="5929" y="21172"/>
                  </a:cubicBezTo>
                  <a:cubicBezTo>
                    <a:pt x="3812" y="20745"/>
                    <a:pt x="2541" y="19675"/>
                    <a:pt x="1271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74350" y="199954"/>
              <a:ext cx="161627" cy="38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524" fill="norm" stroke="1" extrusionOk="0">
                  <a:moveTo>
                    <a:pt x="0" y="771"/>
                  </a:moveTo>
                  <a:cubicBezTo>
                    <a:pt x="1636" y="489"/>
                    <a:pt x="3273" y="206"/>
                    <a:pt x="4909" y="65"/>
                  </a:cubicBezTo>
                  <a:cubicBezTo>
                    <a:pt x="6545" y="-76"/>
                    <a:pt x="8182" y="-76"/>
                    <a:pt x="10636" y="983"/>
                  </a:cubicBezTo>
                  <a:cubicBezTo>
                    <a:pt x="13091" y="2042"/>
                    <a:pt x="16364" y="4159"/>
                    <a:pt x="18491" y="6630"/>
                  </a:cubicBezTo>
                  <a:cubicBezTo>
                    <a:pt x="20618" y="9100"/>
                    <a:pt x="21600" y="11924"/>
                    <a:pt x="19636" y="14465"/>
                  </a:cubicBezTo>
                  <a:cubicBezTo>
                    <a:pt x="17673" y="17006"/>
                    <a:pt x="12764" y="19265"/>
                    <a:pt x="7855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284175" y="199169"/>
              <a:ext cx="164858" cy="35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13" fill="norm" stroke="1" extrusionOk="0">
                  <a:moveTo>
                    <a:pt x="21112" y="3616"/>
                  </a:moveTo>
                  <a:cubicBezTo>
                    <a:pt x="20785" y="2855"/>
                    <a:pt x="20457" y="2095"/>
                    <a:pt x="18985" y="1334"/>
                  </a:cubicBezTo>
                  <a:cubicBezTo>
                    <a:pt x="17512" y="574"/>
                    <a:pt x="14894" y="-187"/>
                    <a:pt x="11457" y="41"/>
                  </a:cubicBezTo>
                  <a:cubicBezTo>
                    <a:pt x="8021" y="269"/>
                    <a:pt x="3767" y="1486"/>
                    <a:pt x="1639" y="3007"/>
                  </a:cubicBezTo>
                  <a:cubicBezTo>
                    <a:pt x="-488" y="4528"/>
                    <a:pt x="-488" y="6354"/>
                    <a:pt x="1312" y="7951"/>
                  </a:cubicBezTo>
                  <a:cubicBezTo>
                    <a:pt x="3112" y="9548"/>
                    <a:pt x="6712" y="10917"/>
                    <a:pt x="9985" y="12438"/>
                  </a:cubicBezTo>
                  <a:cubicBezTo>
                    <a:pt x="13257" y="13959"/>
                    <a:pt x="16203" y="15633"/>
                    <a:pt x="17676" y="16850"/>
                  </a:cubicBezTo>
                  <a:cubicBezTo>
                    <a:pt x="19148" y="18067"/>
                    <a:pt x="19148" y="18827"/>
                    <a:pt x="18494" y="19512"/>
                  </a:cubicBezTo>
                  <a:cubicBezTo>
                    <a:pt x="17839" y="20196"/>
                    <a:pt x="16530" y="20805"/>
                    <a:pt x="14076" y="21109"/>
                  </a:cubicBezTo>
                  <a:cubicBezTo>
                    <a:pt x="11621" y="21413"/>
                    <a:pt x="8021" y="21413"/>
                    <a:pt x="4421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510367" y="474589"/>
              <a:ext cx="15335" cy="4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21600" y="3411"/>
                  </a:moveTo>
                  <a:cubicBezTo>
                    <a:pt x="18000" y="12505"/>
                    <a:pt x="14400" y="21600"/>
                    <a:pt x="10800" y="21032"/>
                  </a:cubicBezTo>
                  <a:cubicBezTo>
                    <a:pt x="7200" y="20463"/>
                    <a:pt x="3600" y="1023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510367" y="367253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594702" y="384653"/>
              <a:ext cx="199339" cy="17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564"/>
                  </a:moveTo>
                  <a:cubicBezTo>
                    <a:pt x="554" y="5695"/>
                    <a:pt x="1108" y="8825"/>
                    <a:pt x="1523" y="11173"/>
                  </a:cubicBezTo>
                  <a:cubicBezTo>
                    <a:pt x="1938" y="13521"/>
                    <a:pt x="2215" y="15086"/>
                    <a:pt x="2354" y="14930"/>
                  </a:cubicBezTo>
                  <a:cubicBezTo>
                    <a:pt x="2492" y="14773"/>
                    <a:pt x="2492" y="12895"/>
                    <a:pt x="2908" y="10860"/>
                  </a:cubicBezTo>
                  <a:cubicBezTo>
                    <a:pt x="3323" y="8825"/>
                    <a:pt x="4154" y="6634"/>
                    <a:pt x="5262" y="5382"/>
                  </a:cubicBezTo>
                  <a:cubicBezTo>
                    <a:pt x="6369" y="4130"/>
                    <a:pt x="7754" y="3817"/>
                    <a:pt x="8585" y="4443"/>
                  </a:cubicBezTo>
                  <a:cubicBezTo>
                    <a:pt x="9415" y="5069"/>
                    <a:pt x="9692" y="6634"/>
                    <a:pt x="9831" y="8199"/>
                  </a:cubicBezTo>
                  <a:cubicBezTo>
                    <a:pt x="9969" y="9764"/>
                    <a:pt x="9969" y="11330"/>
                    <a:pt x="10523" y="11330"/>
                  </a:cubicBezTo>
                  <a:cubicBezTo>
                    <a:pt x="11077" y="11330"/>
                    <a:pt x="12185" y="9764"/>
                    <a:pt x="13292" y="7886"/>
                  </a:cubicBezTo>
                  <a:cubicBezTo>
                    <a:pt x="14400" y="6008"/>
                    <a:pt x="15508" y="3817"/>
                    <a:pt x="16615" y="2251"/>
                  </a:cubicBezTo>
                  <a:cubicBezTo>
                    <a:pt x="17723" y="686"/>
                    <a:pt x="18831" y="-253"/>
                    <a:pt x="19523" y="60"/>
                  </a:cubicBezTo>
                  <a:cubicBezTo>
                    <a:pt x="20215" y="373"/>
                    <a:pt x="20492" y="1938"/>
                    <a:pt x="20769" y="5695"/>
                  </a:cubicBezTo>
                  <a:cubicBezTo>
                    <a:pt x="21046" y="9451"/>
                    <a:pt x="21323" y="15399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817040" y="349364"/>
              <a:ext cx="125226" cy="49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6612" y="3766"/>
                  </a:moveTo>
                  <a:cubicBezTo>
                    <a:pt x="7494" y="7422"/>
                    <a:pt x="8376" y="11077"/>
                    <a:pt x="8816" y="13680"/>
                  </a:cubicBezTo>
                  <a:cubicBezTo>
                    <a:pt x="9257" y="16283"/>
                    <a:pt x="9257" y="17834"/>
                    <a:pt x="9037" y="19108"/>
                  </a:cubicBezTo>
                  <a:cubicBezTo>
                    <a:pt x="8816" y="20382"/>
                    <a:pt x="8376" y="21378"/>
                    <a:pt x="7714" y="21489"/>
                  </a:cubicBezTo>
                  <a:cubicBezTo>
                    <a:pt x="7053" y="21600"/>
                    <a:pt x="6171" y="20825"/>
                    <a:pt x="5069" y="18609"/>
                  </a:cubicBezTo>
                  <a:cubicBezTo>
                    <a:pt x="3967" y="16394"/>
                    <a:pt x="2645" y="12738"/>
                    <a:pt x="1984" y="9748"/>
                  </a:cubicBezTo>
                  <a:cubicBezTo>
                    <a:pt x="1322" y="6757"/>
                    <a:pt x="1322" y="4431"/>
                    <a:pt x="2204" y="2991"/>
                  </a:cubicBezTo>
                  <a:cubicBezTo>
                    <a:pt x="3086" y="1551"/>
                    <a:pt x="4849" y="997"/>
                    <a:pt x="6833" y="609"/>
                  </a:cubicBezTo>
                  <a:cubicBezTo>
                    <a:pt x="8816" y="222"/>
                    <a:pt x="11020" y="0"/>
                    <a:pt x="13224" y="0"/>
                  </a:cubicBezTo>
                  <a:cubicBezTo>
                    <a:pt x="15429" y="0"/>
                    <a:pt x="17633" y="222"/>
                    <a:pt x="19176" y="665"/>
                  </a:cubicBezTo>
                  <a:cubicBezTo>
                    <a:pt x="20718" y="1108"/>
                    <a:pt x="21600" y="1772"/>
                    <a:pt x="21600" y="2769"/>
                  </a:cubicBezTo>
                  <a:cubicBezTo>
                    <a:pt x="21600" y="3766"/>
                    <a:pt x="20718" y="5095"/>
                    <a:pt x="19396" y="5926"/>
                  </a:cubicBezTo>
                  <a:cubicBezTo>
                    <a:pt x="18073" y="6757"/>
                    <a:pt x="16310" y="7089"/>
                    <a:pt x="13225" y="7034"/>
                  </a:cubicBezTo>
                  <a:cubicBezTo>
                    <a:pt x="10139" y="6978"/>
                    <a:pt x="5731" y="6535"/>
                    <a:pt x="3306" y="5982"/>
                  </a:cubicBezTo>
                  <a:cubicBezTo>
                    <a:pt x="882" y="5428"/>
                    <a:pt x="441" y="4763"/>
                    <a:pt x="0" y="4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970377" y="193191"/>
              <a:ext cx="291341" cy="28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2105"/>
                  </a:moveTo>
                  <a:cubicBezTo>
                    <a:pt x="1326" y="968"/>
                    <a:pt x="2653" y="-169"/>
                    <a:pt x="3221" y="20"/>
                  </a:cubicBezTo>
                  <a:cubicBezTo>
                    <a:pt x="3789" y="210"/>
                    <a:pt x="3600" y="1726"/>
                    <a:pt x="3126" y="4568"/>
                  </a:cubicBezTo>
                  <a:cubicBezTo>
                    <a:pt x="2653" y="7410"/>
                    <a:pt x="1895" y="11578"/>
                    <a:pt x="1516" y="14231"/>
                  </a:cubicBezTo>
                  <a:cubicBezTo>
                    <a:pt x="1137" y="16884"/>
                    <a:pt x="1137" y="18020"/>
                    <a:pt x="1232" y="19157"/>
                  </a:cubicBezTo>
                  <a:cubicBezTo>
                    <a:pt x="1326" y="20294"/>
                    <a:pt x="1516" y="21431"/>
                    <a:pt x="3126" y="21336"/>
                  </a:cubicBezTo>
                  <a:cubicBezTo>
                    <a:pt x="4737" y="21242"/>
                    <a:pt x="7768" y="19915"/>
                    <a:pt x="9853" y="18210"/>
                  </a:cubicBezTo>
                  <a:cubicBezTo>
                    <a:pt x="11937" y="16505"/>
                    <a:pt x="13074" y="14420"/>
                    <a:pt x="13737" y="12905"/>
                  </a:cubicBezTo>
                  <a:cubicBezTo>
                    <a:pt x="14400" y="11389"/>
                    <a:pt x="14589" y="10442"/>
                    <a:pt x="14021" y="10157"/>
                  </a:cubicBezTo>
                  <a:cubicBezTo>
                    <a:pt x="13453" y="9873"/>
                    <a:pt x="12126" y="10252"/>
                    <a:pt x="10989" y="11389"/>
                  </a:cubicBezTo>
                  <a:cubicBezTo>
                    <a:pt x="9853" y="12526"/>
                    <a:pt x="8905" y="14420"/>
                    <a:pt x="8716" y="16220"/>
                  </a:cubicBezTo>
                  <a:cubicBezTo>
                    <a:pt x="8526" y="18020"/>
                    <a:pt x="9095" y="19726"/>
                    <a:pt x="11368" y="20389"/>
                  </a:cubicBezTo>
                  <a:cubicBezTo>
                    <a:pt x="13642" y="21052"/>
                    <a:pt x="17621" y="20673"/>
                    <a:pt x="21600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787145" y="56643"/>
              <a:ext cx="317926" cy="57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56" fill="norm" stroke="1" extrusionOk="0">
                  <a:moveTo>
                    <a:pt x="1279" y="7381"/>
                  </a:moveTo>
                  <a:cubicBezTo>
                    <a:pt x="1452" y="10467"/>
                    <a:pt x="1625" y="13552"/>
                    <a:pt x="1625" y="15722"/>
                  </a:cubicBezTo>
                  <a:cubicBezTo>
                    <a:pt x="1625" y="17892"/>
                    <a:pt x="1452" y="19145"/>
                    <a:pt x="1193" y="20061"/>
                  </a:cubicBezTo>
                  <a:cubicBezTo>
                    <a:pt x="934" y="20977"/>
                    <a:pt x="588" y="21556"/>
                    <a:pt x="329" y="21556"/>
                  </a:cubicBezTo>
                  <a:cubicBezTo>
                    <a:pt x="70" y="21556"/>
                    <a:pt x="-103" y="20977"/>
                    <a:pt x="70" y="18808"/>
                  </a:cubicBezTo>
                  <a:cubicBezTo>
                    <a:pt x="243" y="16638"/>
                    <a:pt x="761" y="12877"/>
                    <a:pt x="1711" y="9599"/>
                  </a:cubicBezTo>
                  <a:cubicBezTo>
                    <a:pt x="2662" y="6320"/>
                    <a:pt x="4044" y="3524"/>
                    <a:pt x="4995" y="1933"/>
                  </a:cubicBezTo>
                  <a:cubicBezTo>
                    <a:pt x="5945" y="342"/>
                    <a:pt x="6463" y="-44"/>
                    <a:pt x="6809" y="4"/>
                  </a:cubicBezTo>
                  <a:cubicBezTo>
                    <a:pt x="7155" y="52"/>
                    <a:pt x="7327" y="535"/>
                    <a:pt x="7500" y="1547"/>
                  </a:cubicBezTo>
                  <a:cubicBezTo>
                    <a:pt x="7673" y="2560"/>
                    <a:pt x="7846" y="4102"/>
                    <a:pt x="8105" y="5356"/>
                  </a:cubicBezTo>
                  <a:cubicBezTo>
                    <a:pt x="8364" y="6610"/>
                    <a:pt x="8710" y="7574"/>
                    <a:pt x="9228" y="8201"/>
                  </a:cubicBezTo>
                  <a:cubicBezTo>
                    <a:pt x="9747" y="8827"/>
                    <a:pt x="10438" y="9117"/>
                    <a:pt x="11129" y="9020"/>
                  </a:cubicBezTo>
                  <a:cubicBezTo>
                    <a:pt x="11820" y="8924"/>
                    <a:pt x="12511" y="8442"/>
                    <a:pt x="13894" y="7188"/>
                  </a:cubicBezTo>
                  <a:cubicBezTo>
                    <a:pt x="15276" y="5935"/>
                    <a:pt x="17350" y="3910"/>
                    <a:pt x="18732" y="2752"/>
                  </a:cubicBezTo>
                  <a:cubicBezTo>
                    <a:pt x="20115" y="1595"/>
                    <a:pt x="20806" y="1306"/>
                    <a:pt x="21151" y="1402"/>
                  </a:cubicBezTo>
                  <a:cubicBezTo>
                    <a:pt x="21497" y="1499"/>
                    <a:pt x="21497" y="1981"/>
                    <a:pt x="21324" y="3668"/>
                  </a:cubicBezTo>
                  <a:cubicBezTo>
                    <a:pt x="21151" y="5356"/>
                    <a:pt x="20806" y="8249"/>
                    <a:pt x="20547" y="10467"/>
                  </a:cubicBezTo>
                  <a:cubicBezTo>
                    <a:pt x="20287" y="12685"/>
                    <a:pt x="20115" y="14227"/>
                    <a:pt x="20287" y="15192"/>
                  </a:cubicBezTo>
                  <a:cubicBezTo>
                    <a:pt x="20460" y="16156"/>
                    <a:pt x="20979" y="16542"/>
                    <a:pt x="21497" y="16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178699" y="336586"/>
              <a:ext cx="130074" cy="15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0673" fill="norm" stroke="1" extrusionOk="0">
                  <a:moveTo>
                    <a:pt x="9044" y="3988"/>
                  </a:moveTo>
                  <a:cubicBezTo>
                    <a:pt x="9451" y="2326"/>
                    <a:pt x="9859" y="665"/>
                    <a:pt x="9044" y="166"/>
                  </a:cubicBezTo>
                  <a:cubicBezTo>
                    <a:pt x="8228" y="-332"/>
                    <a:pt x="6191" y="333"/>
                    <a:pt x="4357" y="2991"/>
                  </a:cubicBezTo>
                  <a:cubicBezTo>
                    <a:pt x="2523" y="5650"/>
                    <a:pt x="893" y="10302"/>
                    <a:pt x="281" y="13459"/>
                  </a:cubicBezTo>
                  <a:cubicBezTo>
                    <a:pt x="-330" y="16616"/>
                    <a:pt x="78" y="18277"/>
                    <a:pt x="1300" y="19440"/>
                  </a:cubicBezTo>
                  <a:cubicBezTo>
                    <a:pt x="2523" y="20603"/>
                    <a:pt x="4561" y="21268"/>
                    <a:pt x="8025" y="19939"/>
                  </a:cubicBezTo>
                  <a:cubicBezTo>
                    <a:pt x="11489" y="18610"/>
                    <a:pt x="16379" y="15286"/>
                    <a:pt x="18825" y="12628"/>
                  </a:cubicBezTo>
                  <a:cubicBezTo>
                    <a:pt x="21270" y="9970"/>
                    <a:pt x="21270" y="7976"/>
                    <a:pt x="19436" y="5982"/>
                  </a:cubicBezTo>
                  <a:cubicBezTo>
                    <a:pt x="17602" y="3988"/>
                    <a:pt x="13934" y="1994"/>
                    <a:pt x="102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342741" y="290585"/>
              <a:ext cx="122671" cy="18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0"/>
                  </a:moveTo>
                  <a:cubicBezTo>
                    <a:pt x="1350" y="1152"/>
                    <a:pt x="2700" y="2304"/>
                    <a:pt x="3600" y="5040"/>
                  </a:cubicBezTo>
                  <a:cubicBezTo>
                    <a:pt x="4500" y="7776"/>
                    <a:pt x="4950" y="12096"/>
                    <a:pt x="5850" y="15264"/>
                  </a:cubicBezTo>
                  <a:cubicBezTo>
                    <a:pt x="6750" y="18432"/>
                    <a:pt x="8100" y="20448"/>
                    <a:pt x="9675" y="21024"/>
                  </a:cubicBezTo>
                  <a:cubicBezTo>
                    <a:pt x="11250" y="21600"/>
                    <a:pt x="13050" y="20736"/>
                    <a:pt x="15075" y="17280"/>
                  </a:cubicBezTo>
                  <a:cubicBezTo>
                    <a:pt x="17100" y="13824"/>
                    <a:pt x="19350" y="7776"/>
                    <a:pt x="21600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534412" y="305919"/>
              <a:ext cx="1" cy="138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549746" y="244584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627442" y="275251"/>
              <a:ext cx="320413" cy="50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1" fill="norm" stroke="1" extrusionOk="0">
                  <a:moveTo>
                    <a:pt x="1988" y="0"/>
                  </a:moveTo>
                  <a:cubicBezTo>
                    <a:pt x="1645" y="2073"/>
                    <a:pt x="1302" y="4145"/>
                    <a:pt x="960" y="5455"/>
                  </a:cubicBezTo>
                  <a:cubicBezTo>
                    <a:pt x="617" y="6764"/>
                    <a:pt x="274" y="7309"/>
                    <a:pt x="102" y="7200"/>
                  </a:cubicBezTo>
                  <a:cubicBezTo>
                    <a:pt x="-69" y="7091"/>
                    <a:pt x="-69" y="6327"/>
                    <a:pt x="445" y="5127"/>
                  </a:cubicBezTo>
                  <a:cubicBezTo>
                    <a:pt x="960" y="3927"/>
                    <a:pt x="1988" y="2291"/>
                    <a:pt x="2931" y="1364"/>
                  </a:cubicBezTo>
                  <a:cubicBezTo>
                    <a:pt x="3874" y="436"/>
                    <a:pt x="4731" y="218"/>
                    <a:pt x="5245" y="436"/>
                  </a:cubicBezTo>
                  <a:cubicBezTo>
                    <a:pt x="5760" y="655"/>
                    <a:pt x="5931" y="1309"/>
                    <a:pt x="6188" y="2455"/>
                  </a:cubicBezTo>
                  <a:cubicBezTo>
                    <a:pt x="6445" y="3600"/>
                    <a:pt x="6788" y="5236"/>
                    <a:pt x="8074" y="6164"/>
                  </a:cubicBezTo>
                  <a:cubicBezTo>
                    <a:pt x="9360" y="7091"/>
                    <a:pt x="11588" y="7309"/>
                    <a:pt x="13560" y="6764"/>
                  </a:cubicBezTo>
                  <a:cubicBezTo>
                    <a:pt x="15531" y="6218"/>
                    <a:pt x="17245" y="4909"/>
                    <a:pt x="18102" y="3927"/>
                  </a:cubicBezTo>
                  <a:cubicBezTo>
                    <a:pt x="18960" y="2945"/>
                    <a:pt x="18960" y="2291"/>
                    <a:pt x="18445" y="1909"/>
                  </a:cubicBezTo>
                  <a:cubicBezTo>
                    <a:pt x="17931" y="1527"/>
                    <a:pt x="16902" y="1418"/>
                    <a:pt x="15960" y="1364"/>
                  </a:cubicBezTo>
                  <a:cubicBezTo>
                    <a:pt x="15017" y="1309"/>
                    <a:pt x="14160" y="1309"/>
                    <a:pt x="13388" y="1582"/>
                  </a:cubicBezTo>
                  <a:cubicBezTo>
                    <a:pt x="12617" y="1855"/>
                    <a:pt x="11931" y="2400"/>
                    <a:pt x="11931" y="2836"/>
                  </a:cubicBezTo>
                  <a:cubicBezTo>
                    <a:pt x="11931" y="3273"/>
                    <a:pt x="12617" y="3600"/>
                    <a:pt x="13731" y="3764"/>
                  </a:cubicBezTo>
                  <a:cubicBezTo>
                    <a:pt x="14845" y="3927"/>
                    <a:pt x="16388" y="3927"/>
                    <a:pt x="17502" y="4091"/>
                  </a:cubicBezTo>
                  <a:cubicBezTo>
                    <a:pt x="18617" y="4255"/>
                    <a:pt x="19302" y="4582"/>
                    <a:pt x="19817" y="5673"/>
                  </a:cubicBezTo>
                  <a:cubicBezTo>
                    <a:pt x="20331" y="6764"/>
                    <a:pt x="20674" y="8618"/>
                    <a:pt x="20931" y="10745"/>
                  </a:cubicBezTo>
                  <a:cubicBezTo>
                    <a:pt x="21188" y="12873"/>
                    <a:pt x="21360" y="15273"/>
                    <a:pt x="21445" y="16964"/>
                  </a:cubicBezTo>
                  <a:cubicBezTo>
                    <a:pt x="21531" y="18655"/>
                    <a:pt x="21531" y="19636"/>
                    <a:pt x="21188" y="20345"/>
                  </a:cubicBezTo>
                  <a:cubicBezTo>
                    <a:pt x="20845" y="21055"/>
                    <a:pt x="20160" y="21491"/>
                    <a:pt x="18874" y="21545"/>
                  </a:cubicBezTo>
                  <a:cubicBezTo>
                    <a:pt x="17588" y="21600"/>
                    <a:pt x="15702" y="21273"/>
                    <a:pt x="14331" y="20291"/>
                  </a:cubicBezTo>
                  <a:cubicBezTo>
                    <a:pt x="12960" y="19309"/>
                    <a:pt x="12102" y="17673"/>
                    <a:pt x="11245" y="16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339431" y="64611"/>
              <a:ext cx="214672" cy="47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1286" y="18334"/>
                    <a:pt x="2571" y="15249"/>
                    <a:pt x="4371" y="11991"/>
                  </a:cubicBezTo>
                  <a:cubicBezTo>
                    <a:pt x="6171" y="8734"/>
                    <a:pt x="8486" y="5306"/>
                    <a:pt x="10029" y="3363"/>
                  </a:cubicBezTo>
                  <a:cubicBezTo>
                    <a:pt x="11571" y="1420"/>
                    <a:pt x="12343" y="963"/>
                    <a:pt x="13243" y="563"/>
                  </a:cubicBezTo>
                  <a:cubicBezTo>
                    <a:pt x="14143" y="163"/>
                    <a:pt x="15171" y="-180"/>
                    <a:pt x="15943" y="106"/>
                  </a:cubicBezTo>
                  <a:cubicBezTo>
                    <a:pt x="16714" y="391"/>
                    <a:pt x="17229" y="1306"/>
                    <a:pt x="17743" y="3534"/>
                  </a:cubicBezTo>
                  <a:cubicBezTo>
                    <a:pt x="18257" y="5763"/>
                    <a:pt x="18771" y="9306"/>
                    <a:pt x="19414" y="12163"/>
                  </a:cubicBezTo>
                  <a:cubicBezTo>
                    <a:pt x="20057" y="15020"/>
                    <a:pt x="20829" y="17191"/>
                    <a:pt x="21600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400765" y="313586"/>
              <a:ext cx="207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5840"/>
                    <a:pt x="2133" y="10080"/>
                    <a:pt x="5733" y="6480"/>
                  </a:cubicBezTo>
                  <a:cubicBezTo>
                    <a:pt x="9333" y="2880"/>
                    <a:pt x="154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630710" y="275251"/>
              <a:ext cx="161065" cy="19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27" fill="norm" stroke="1" extrusionOk="0">
                  <a:moveTo>
                    <a:pt x="1021" y="3366"/>
                  </a:moveTo>
                  <a:cubicBezTo>
                    <a:pt x="346" y="6452"/>
                    <a:pt x="-329" y="9538"/>
                    <a:pt x="177" y="12483"/>
                  </a:cubicBezTo>
                  <a:cubicBezTo>
                    <a:pt x="683" y="15429"/>
                    <a:pt x="2371" y="18234"/>
                    <a:pt x="4059" y="19777"/>
                  </a:cubicBezTo>
                  <a:cubicBezTo>
                    <a:pt x="5746" y="21319"/>
                    <a:pt x="7434" y="21600"/>
                    <a:pt x="9965" y="18795"/>
                  </a:cubicBezTo>
                  <a:cubicBezTo>
                    <a:pt x="12496" y="15990"/>
                    <a:pt x="15871" y="10099"/>
                    <a:pt x="17896" y="6452"/>
                  </a:cubicBezTo>
                  <a:cubicBezTo>
                    <a:pt x="19921" y="2805"/>
                    <a:pt x="20596" y="1403"/>
                    <a:pt x="212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837775" y="254819"/>
              <a:ext cx="122671" cy="19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10259"/>
                  </a:moveTo>
                  <a:cubicBezTo>
                    <a:pt x="4500" y="8099"/>
                    <a:pt x="9000" y="5939"/>
                    <a:pt x="11475" y="4184"/>
                  </a:cubicBezTo>
                  <a:cubicBezTo>
                    <a:pt x="13950" y="2429"/>
                    <a:pt x="14400" y="1079"/>
                    <a:pt x="13500" y="404"/>
                  </a:cubicBezTo>
                  <a:cubicBezTo>
                    <a:pt x="12600" y="-271"/>
                    <a:pt x="10350" y="-271"/>
                    <a:pt x="7875" y="1754"/>
                  </a:cubicBezTo>
                  <a:cubicBezTo>
                    <a:pt x="5400" y="3779"/>
                    <a:pt x="2700" y="7829"/>
                    <a:pt x="2475" y="11474"/>
                  </a:cubicBezTo>
                  <a:cubicBezTo>
                    <a:pt x="2250" y="15119"/>
                    <a:pt x="4500" y="18359"/>
                    <a:pt x="8100" y="19844"/>
                  </a:cubicBezTo>
                  <a:cubicBezTo>
                    <a:pt x="11700" y="21329"/>
                    <a:pt x="16650" y="21059"/>
                    <a:pt x="21600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037113" y="244584"/>
              <a:ext cx="145671" cy="23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090"/>
                  </a:moveTo>
                  <a:cubicBezTo>
                    <a:pt x="4547" y="6503"/>
                    <a:pt x="9095" y="10916"/>
                    <a:pt x="11368" y="14168"/>
                  </a:cubicBezTo>
                  <a:cubicBezTo>
                    <a:pt x="13642" y="17419"/>
                    <a:pt x="13642" y="19510"/>
                    <a:pt x="12695" y="20555"/>
                  </a:cubicBezTo>
                  <a:cubicBezTo>
                    <a:pt x="11747" y="21600"/>
                    <a:pt x="9853" y="21600"/>
                    <a:pt x="8716" y="21019"/>
                  </a:cubicBezTo>
                  <a:cubicBezTo>
                    <a:pt x="7579" y="20439"/>
                    <a:pt x="7200" y="19277"/>
                    <a:pt x="7389" y="16258"/>
                  </a:cubicBezTo>
                  <a:cubicBezTo>
                    <a:pt x="7579" y="13239"/>
                    <a:pt x="8337" y="8361"/>
                    <a:pt x="10800" y="5342"/>
                  </a:cubicBezTo>
                  <a:cubicBezTo>
                    <a:pt x="13263" y="2323"/>
                    <a:pt x="17432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169994" y="267585"/>
              <a:ext cx="603137" cy="54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12" fill="norm" stroke="1" extrusionOk="0">
                  <a:moveTo>
                    <a:pt x="5627" y="0"/>
                  </a:moveTo>
                  <a:cubicBezTo>
                    <a:pt x="4720" y="202"/>
                    <a:pt x="3812" y="404"/>
                    <a:pt x="2814" y="1363"/>
                  </a:cubicBezTo>
                  <a:cubicBezTo>
                    <a:pt x="1816" y="2321"/>
                    <a:pt x="727" y="4037"/>
                    <a:pt x="273" y="5148"/>
                  </a:cubicBezTo>
                  <a:cubicBezTo>
                    <a:pt x="-181" y="6258"/>
                    <a:pt x="1" y="6763"/>
                    <a:pt x="318" y="6914"/>
                  </a:cubicBezTo>
                  <a:cubicBezTo>
                    <a:pt x="636" y="7065"/>
                    <a:pt x="1090" y="6864"/>
                    <a:pt x="1634" y="6308"/>
                  </a:cubicBezTo>
                  <a:cubicBezTo>
                    <a:pt x="2179" y="5753"/>
                    <a:pt x="2814" y="4845"/>
                    <a:pt x="3313" y="3987"/>
                  </a:cubicBezTo>
                  <a:cubicBezTo>
                    <a:pt x="3812" y="3129"/>
                    <a:pt x="4175" y="2321"/>
                    <a:pt x="4221" y="2120"/>
                  </a:cubicBezTo>
                  <a:cubicBezTo>
                    <a:pt x="4266" y="1918"/>
                    <a:pt x="3994" y="2321"/>
                    <a:pt x="3812" y="2776"/>
                  </a:cubicBezTo>
                  <a:cubicBezTo>
                    <a:pt x="3631" y="3230"/>
                    <a:pt x="3540" y="3735"/>
                    <a:pt x="3812" y="4391"/>
                  </a:cubicBezTo>
                  <a:cubicBezTo>
                    <a:pt x="4085" y="5047"/>
                    <a:pt x="4720" y="5854"/>
                    <a:pt x="5945" y="5854"/>
                  </a:cubicBezTo>
                  <a:cubicBezTo>
                    <a:pt x="7170" y="5854"/>
                    <a:pt x="8985" y="5047"/>
                    <a:pt x="9984" y="4391"/>
                  </a:cubicBezTo>
                  <a:cubicBezTo>
                    <a:pt x="10982" y="3735"/>
                    <a:pt x="11164" y="3230"/>
                    <a:pt x="11300" y="2725"/>
                  </a:cubicBezTo>
                  <a:cubicBezTo>
                    <a:pt x="11436" y="2221"/>
                    <a:pt x="11527" y="1716"/>
                    <a:pt x="11345" y="1413"/>
                  </a:cubicBezTo>
                  <a:cubicBezTo>
                    <a:pt x="11164" y="1110"/>
                    <a:pt x="10710" y="1009"/>
                    <a:pt x="10211" y="959"/>
                  </a:cubicBezTo>
                  <a:cubicBezTo>
                    <a:pt x="9711" y="908"/>
                    <a:pt x="9167" y="908"/>
                    <a:pt x="8759" y="1161"/>
                  </a:cubicBezTo>
                  <a:cubicBezTo>
                    <a:pt x="8350" y="1413"/>
                    <a:pt x="8078" y="1918"/>
                    <a:pt x="8032" y="2725"/>
                  </a:cubicBezTo>
                  <a:cubicBezTo>
                    <a:pt x="7987" y="3533"/>
                    <a:pt x="8169" y="4643"/>
                    <a:pt x="8577" y="5198"/>
                  </a:cubicBezTo>
                  <a:cubicBezTo>
                    <a:pt x="8985" y="5753"/>
                    <a:pt x="9621" y="5753"/>
                    <a:pt x="10211" y="5551"/>
                  </a:cubicBezTo>
                  <a:cubicBezTo>
                    <a:pt x="10801" y="5350"/>
                    <a:pt x="11345" y="4946"/>
                    <a:pt x="11663" y="5047"/>
                  </a:cubicBezTo>
                  <a:cubicBezTo>
                    <a:pt x="11980" y="5148"/>
                    <a:pt x="12071" y="5753"/>
                    <a:pt x="12116" y="7772"/>
                  </a:cubicBezTo>
                  <a:cubicBezTo>
                    <a:pt x="12162" y="9791"/>
                    <a:pt x="12162" y="13222"/>
                    <a:pt x="11890" y="15695"/>
                  </a:cubicBezTo>
                  <a:cubicBezTo>
                    <a:pt x="11617" y="18168"/>
                    <a:pt x="11073" y="19682"/>
                    <a:pt x="10347" y="20540"/>
                  </a:cubicBezTo>
                  <a:cubicBezTo>
                    <a:pt x="9621" y="21398"/>
                    <a:pt x="8713" y="21600"/>
                    <a:pt x="7896" y="21247"/>
                  </a:cubicBezTo>
                  <a:cubicBezTo>
                    <a:pt x="7080" y="20893"/>
                    <a:pt x="6353" y="19985"/>
                    <a:pt x="6172" y="18673"/>
                  </a:cubicBezTo>
                  <a:cubicBezTo>
                    <a:pt x="5990" y="17361"/>
                    <a:pt x="6353" y="15645"/>
                    <a:pt x="7624" y="13828"/>
                  </a:cubicBezTo>
                  <a:cubicBezTo>
                    <a:pt x="8895" y="12011"/>
                    <a:pt x="11073" y="10093"/>
                    <a:pt x="13069" y="8428"/>
                  </a:cubicBezTo>
                  <a:cubicBezTo>
                    <a:pt x="15066" y="6763"/>
                    <a:pt x="16881" y="5350"/>
                    <a:pt x="17925" y="4391"/>
                  </a:cubicBezTo>
                  <a:cubicBezTo>
                    <a:pt x="18969" y="3432"/>
                    <a:pt x="19241" y="2927"/>
                    <a:pt x="19332" y="2422"/>
                  </a:cubicBezTo>
                  <a:cubicBezTo>
                    <a:pt x="19422" y="1918"/>
                    <a:pt x="19332" y="1413"/>
                    <a:pt x="19014" y="1161"/>
                  </a:cubicBezTo>
                  <a:cubicBezTo>
                    <a:pt x="18696" y="908"/>
                    <a:pt x="18152" y="908"/>
                    <a:pt x="17471" y="1262"/>
                  </a:cubicBezTo>
                  <a:cubicBezTo>
                    <a:pt x="16790" y="1615"/>
                    <a:pt x="15974" y="2321"/>
                    <a:pt x="15429" y="3381"/>
                  </a:cubicBezTo>
                  <a:cubicBezTo>
                    <a:pt x="14885" y="4441"/>
                    <a:pt x="14612" y="5854"/>
                    <a:pt x="15157" y="6964"/>
                  </a:cubicBezTo>
                  <a:cubicBezTo>
                    <a:pt x="15701" y="8075"/>
                    <a:pt x="17063" y="8882"/>
                    <a:pt x="18243" y="9286"/>
                  </a:cubicBezTo>
                  <a:cubicBezTo>
                    <a:pt x="19422" y="9690"/>
                    <a:pt x="20421" y="9690"/>
                    <a:pt x="21419" y="9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318696" y="627926"/>
              <a:ext cx="400975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" y="21600"/>
                    <a:pt x="909" y="21600"/>
                    <a:pt x="1404" y="21600"/>
                  </a:cubicBezTo>
                  <a:cubicBezTo>
                    <a:pt x="1900" y="21600"/>
                    <a:pt x="2437" y="21600"/>
                    <a:pt x="2980" y="21443"/>
                  </a:cubicBezTo>
                  <a:cubicBezTo>
                    <a:pt x="3524" y="21287"/>
                    <a:pt x="4075" y="20974"/>
                    <a:pt x="4619" y="20661"/>
                  </a:cubicBezTo>
                  <a:cubicBezTo>
                    <a:pt x="5163" y="20348"/>
                    <a:pt x="5699" y="20035"/>
                    <a:pt x="6202" y="19565"/>
                  </a:cubicBezTo>
                  <a:cubicBezTo>
                    <a:pt x="6704" y="19096"/>
                    <a:pt x="7172" y="18470"/>
                    <a:pt x="7661" y="17687"/>
                  </a:cubicBezTo>
                  <a:cubicBezTo>
                    <a:pt x="8150" y="16904"/>
                    <a:pt x="8659" y="15965"/>
                    <a:pt x="9169" y="15026"/>
                  </a:cubicBezTo>
                  <a:cubicBezTo>
                    <a:pt x="9678" y="14087"/>
                    <a:pt x="10187" y="13148"/>
                    <a:pt x="10711" y="12365"/>
                  </a:cubicBezTo>
                  <a:cubicBezTo>
                    <a:pt x="11234" y="11583"/>
                    <a:pt x="11771" y="10957"/>
                    <a:pt x="12294" y="10330"/>
                  </a:cubicBezTo>
                  <a:cubicBezTo>
                    <a:pt x="12817" y="9704"/>
                    <a:pt x="13326" y="9078"/>
                    <a:pt x="13836" y="8452"/>
                  </a:cubicBezTo>
                  <a:cubicBezTo>
                    <a:pt x="14345" y="7826"/>
                    <a:pt x="14854" y="7200"/>
                    <a:pt x="15336" y="6574"/>
                  </a:cubicBezTo>
                  <a:cubicBezTo>
                    <a:pt x="15818" y="5948"/>
                    <a:pt x="16272" y="5322"/>
                    <a:pt x="16789" y="4696"/>
                  </a:cubicBezTo>
                  <a:cubicBezTo>
                    <a:pt x="17305" y="4070"/>
                    <a:pt x="17883" y="3443"/>
                    <a:pt x="18454" y="2974"/>
                  </a:cubicBezTo>
                  <a:cubicBezTo>
                    <a:pt x="19026" y="2504"/>
                    <a:pt x="19590" y="2191"/>
                    <a:pt x="20113" y="1722"/>
                  </a:cubicBezTo>
                  <a:cubicBezTo>
                    <a:pt x="20636" y="1252"/>
                    <a:pt x="21118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341696" y="804263"/>
              <a:ext cx="408642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" y="21323"/>
                    <a:pt x="1000" y="21046"/>
                    <a:pt x="1520" y="20631"/>
                  </a:cubicBezTo>
                  <a:cubicBezTo>
                    <a:pt x="2040" y="20215"/>
                    <a:pt x="2580" y="19662"/>
                    <a:pt x="3080" y="19108"/>
                  </a:cubicBezTo>
                  <a:cubicBezTo>
                    <a:pt x="3580" y="18554"/>
                    <a:pt x="4039" y="18000"/>
                    <a:pt x="4559" y="17446"/>
                  </a:cubicBezTo>
                  <a:cubicBezTo>
                    <a:pt x="5079" y="16892"/>
                    <a:pt x="5660" y="16338"/>
                    <a:pt x="6173" y="15785"/>
                  </a:cubicBezTo>
                  <a:cubicBezTo>
                    <a:pt x="6687" y="15231"/>
                    <a:pt x="7132" y="14677"/>
                    <a:pt x="7612" y="13985"/>
                  </a:cubicBezTo>
                  <a:cubicBezTo>
                    <a:pt x="8092" y="13292"/>
                    <a:pt x="8605" y="12462"/>
                    <a:pt x="9118" y="11631"/>
                  </a:cubicBezTo>
                  <a:cubicBezTo>
                    <a:pt x="9632" y="10800"/>
                    <a:pt x="10145" y="9969"/>
                    <a:pt x="10672" y="9138"/>
                  </a:cubicBezTo>
                  <a:cubicBezTo>
                    <a:pt x="11198" y="8308"/>
                    <a:pt x="11739" y="7477"/>
                    <a:pt x="12279" y="6785"/>
                  </a:cubicBezTo>
                  <a:cubicBezTo>
                    <a:pt x="12820" y="6092"/>
                    <a:pt x="13360" y="5538"/>
                    <a:pt x="13900" y="4985"/>
                  </a:cubicBezTo>
                  <a:cubicBezTo>
                    <a:pt x="14441" y="4431"/>
                    <a:pt x="14981" y="3877"/>
                    <a:pt x="15501" y="3323"/>
                  </a:cubicBezTo>
                  <a:cubicBezTo>
                    <a:pt x="16021" y="2769"/>
                    <a:pt x="16521" y="2215"/>
                    <a:pt x="17081" y="1800"/>
                  </a:cubicBezTo>
                  <a:cubicBezTo>
                    <a:pt x="17642" y="1385"/>
                    <a:pt x="18263" y="1108"/>
                    <a:pt x="18912" y="831"/>
                  </a:cubicBezTo>
                  <a:cubicBezTo>
                    <a:pt x="19560" y="554"/>
                    <a:pt x="20236" y="277"/>
                    <a:pt x="20688" y="138"/>
                  </a:cubicBezTo>
                  <a:cubicBezTo>
                    <a:pt x="21141" y="0"/>
                    <a:pt x="213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097806" y="0"/>
              <a:ext cx="1335461" cy="81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04" fill="norm" stroke="1" extrusionOk="0">
                  <a:moveTo>
                    <a:pt x="13994" y="1595"/>
                  </a:moveTo>
                  <a:cubicBezTo>
                    <a:pt x="13667" y="1124"/>
                    <a:pt x="13339" y="653"/>
                    <a:pt x="12949" y="384"/>
                  </a:cubicBezTo>
                  <a:cubicBezTo>
                    <a:pt x="12560" y="115"/>
                    <a:pt x="12109" y="47"/>
                    <a:pt x="11351" y="14"/>
                  </a:cubicBezTo>
                  <a:cubicBezTo>
                    <a:pt x="10593" y="-20"/>
                    <a:pt x="9527" y="-20"/>
                    <a:pt x="8359" y="350"/>
                  </a:cubicBezTo>
                  <a:cubicBezTo>
                    <a:pt x="7191" y="720"/>
                    <a:pt x="5920" y="1460"/>
                    <a:pt x="4895" y="2301"/>
                  </a:cubicBezTo>
                  <a:cubicBezTo>
                    <a:pt x="3871" y="3143"/>
                    <a:pt x="3092" y="4085"/>
                    <a:pt x="2375" y="5229"/>
                  </a:cubicBezTo>
                  <a:cubicBezTo>
                    <a:pt x="1657" y="6373"/>
                    <a:pt x="1002" y="7718"/>
                    <a:pt x="571" y="8997"/>
                  </a:cubicBezTo>
                  <a:cubicBezTo>
                    <a:pt x="141" y="10275"/>
                    <a:pt x="-64" y="11487"/>
                    <a:pt x="18" y="12597"/>
                  </a:cubicBezTo>
                  <a:cubicBezTo>
                    <a:pt x="100" y="13707"/>
                    <a:pt x="469" y="14716"/>
                    <a:pt x="1063" y="15726"/>
                  </a:cubicBezTo>
                  <a:cubicBezTo>
                    <a:pt x="1657" y="16735"/>
                    <a:pt x="2477" y="17744"/>
                    <a:pt x="3379" y="18552"/>
                  </a:cubicBezTo>
                  <a:cubicBezTo>
                    <a:pt x="4281" y="19359"/>
                    <a:pt x="5264" y="19965"/>
                    <a:pt x="6494" y="20470"/>
                  </a:cubicBezTo>
                  <a:cubicBezTo>
                    <a:pt x="7723" y="20974"/>
                    <a:pt x="9199" y="21378"/>
                    <a:pt x="10695" y="21479"/>
                  </a:cubicBezTo>
                  <a:cubicBezTo>
                    <a:pt x="12191" y="21580"/>
                    <a:pt x="13708" y="21378"/>
                    <a:pt x="15040" y="20840"/>
                  </a:cubicBezTo>
                  <a:cubicBezTo>
                    <a:pt x="16372" y="20301"/>
                    <a:pt x="17519" y="19427"/>
                    <a:pt x="18503" y="18216"/>
                  </a:cubicBezTo>
                  <a:cubicBezTo>
                    <a:pt x="19487" y="17004"/>
                    <a:pt x="20306" y="15457"/>
                    <a:pt x="20819" y="14010"/>
                  </a:cubicBezTo>
                  <a:cubicBezTo>
                    <a:pt x="21331" y="12563"/>
                    <a:pt x="21536" y="11217"/>
                    <a:pt x="21352" y="9973"/>
                  </a:cubicBezTo>
                  <a:cubicBezTo>
                    <a:pt x="21167" y="8728"/>
                    <a:pt x="20593" y="7584"/>
                    <a:pt x="19712" y="6440"/>
                  </a:cubicBezTo>
                  <a:cubicBezTo>
                    <a:pt x="18831" y="5296"/>
                    <a:pt x="17642" y="4152"/>
                    <a:pt x="16474" y="3311"/>
                  </a:cubicBezTo>
                  <a:cubicBezTo>
                    <a:pt x="15306" y="2470"/>
                    <a:pt x="14158" y="1931"/>
                    <a:pt x="13318" y="1696"/>
                  </a:cubicBezTo>
                  <a:cubicBezTo>
                    <a:pt x="12478" y="1460"/>
                    <a:pt x="11945" y="1528"/>
                    <a:pt x="11412" y="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033802" y="344253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033802" y="482256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892488" y="328919"/>
              <a:ext cx="5113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15"/>
                    <a:pt x="21600" y="8031"/>
                    <a:pt x="21600" y="11631"/>
                  </a:cubicBezTo>
                  <a:cubicBezTo>
                    <a:pt x="21600" y="15231"/>
                    <a:pt x="10800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861821" y="262943"/>
              <a:ext cx="253329" cy="48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25" fill="norm" stroke="1" extrusionOk="0">
                  <a:moveTo>
                    <a:pt x="0" y="5604"/>
                  </a:moveTo>
                  <a:cubicBezTo>
                    <a:pt x="1512" y="3804"/>
                    <a:pt x="3024" y="2004"/>
                    <a:pt x="4860" y="992"/>
                  </a:cubicBezTo>
                  <a:cubicBezTo>
                    <a:pt x="6696" y="-21"/>
                    <a:pt x="8856" y="-246"/>
                    <a:pt x="11340" y="260"/>
                  </a:cubicBezTo>
                  <a:cubicBezTo>
                    <a:pt x="13824" y="766"/>
                    <a:pt x="16632" y="2004"/>
                    <a:pt x="18576" y="4198"/>
                  </a:cubicBezTo>
                  <a:cubicBezTo>
                    <a:pt x="20520" y="6392"/>
                    <a:pt x="21600" y="9542"/>
                    <a:pt x="21384" y="12185"/>
                  </a:cubicBezTo>
                  <a:cubicBezTo>
                    <a:pt x="21168" y="14829"/>
                    <a:pt x="19656" y="16967"/>
                    <a:pt x="17064" y="18429"/>
                  </a:cubicBezTo>
                  <a:cubicBezTo>
                    <a:pt x="14472" y="19891"/>
                    <a:pt x="10800" y="20679"/>
                    <a:pt x="8424" y="21017"/>
                  </a:cubicBezTo>
                  <a:cubicBezTo>
                    <a:pt x="6048" y="21354"/>
                    <a:pt x="4968" y="21242"/>
                    <a:pt x="4104" y="20960"/>
                  </a:cubicBezTo>
                  <a:cubicBezTo>
                    <a:pt x="3240" y="20679"/>
                    <a:pt x="2592" y="20229"/>
                    <a:pt x="2484" y="19948"/>
                  </a:cubicBezTo>
                  <a:cubicBezTo>
                    <a:pt x="2376" y="19667"/>
                    <a:pt x="2808" y="19554"/>
                    <a:pt x="3240" y="1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260497" y="528257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229829" y="581925"/>
              <a:ext cx="14567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6800"/>
                    <a:pt x="6063" y="12000"/>
                    <a:pt x="9663" y="8400"/>
                  </a:cubicBezTo>
                  <a:cubicBezTo>
                    <a:pt x="13263" y="4800"/>
                    <a:pt x="1743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544170" y="295299"/>
              <a:ext cx="153338" cy="4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31" fill="norm" stroke="1" extrusionOk="0">
                  <a:moveTo>
                    <a:pt x="21246" y="863"/>
                  </a:moveTo>
                  <a:cubicBezTo>
                    <a:pt x="16997" y="381"/>
                    <a:pt x="12748" y="-102"/>
                    <a:pt x="9030" y="19"/>
                  </a:cubicBezTo>
                  <a:cubicBezTo>
                    <a:pt x="5312" y="139"/>
                    <a:pt x="2125" y="863"/>
                    <a:pt x="885" y="1829"/>
                  </a:cubicBezTo>
                  <a:cubicBezTo>
                    <a:pt x="-354" y="2794"/>
                    <a:pt x="354" y="4001"/>
                    <a:pt x="2479" y="5026"/>
                  </a:cubicBezTo>
                  <a:cubicBezTo>
                    <a:pt x="4603" y="6052"/>
                    <a:pt x="8144" y="6897"/>
                    <a:pt x="10269" y="7621"/>
                  </a:cubicBezTo>
                  <a:cubicBezTo>
                    <a:pt x="12394" y="8345"/>
                    <a:pt x="13102" y="8948"/>
                    <a:pt x="12925" y="9552"/>
                  </a:cubicBezTo>
                  <a:cubicBezTo>
                    <a:pt x="12748" y="10155"/>
                    <a:pt x="11685" y="10758"/>
                    <a:pt x="10446" y="11241"/>
                  </a:cubicBezTo>
                  <a:cubicBezTo>
                    <a:pt x="9207" y="11724"/>
                    <a:pt x="7790" y="12086"/>
                    <a:pt x="6020" y="12448"/>
                  </a:cubicBezTo>
                  <a:cubicBezTo>
                    <a:pt x="4249" y="12810"/>
                    <a:pt x="2125" y="13172"/>
                    <a:pt x="1062" y="13715"/>
                  </a:cubicBezTo>
                  <a:cubicBezTo>
                    <a:pt x="0" y="14258"/>
                    <a:pt x="0" y="14982"/>
                    <a:pt x="0" y="16007"/>
                  </a:cubicBezTo>
                  <a:cubicBezTo>
                    <a:pt x="0" y="17033"/>
                    <a:pt x="0" y="18361"/>
                    <a:pt x="177" y="19326"/>
                  </a:cubicBezTo>
                  <a:cubicBezTo>
                    <a:pt x="354" y="20291"/>
                    <a:pt x="708" y="20895"/>
                    <a:pt x="1948" y="21196"/>
                  </a:cubicBezTo>
                  <a:cubicBezTo>
                    <a:pt x="3187" y="21498"/>
                    <a:pt x="5312" y="21498"/>
                    <a:pt x="7259" y="21257"/>
                  </a:cubicBezTo>
                  <a:cubicBezTo>
                    <a:pt x="9207" y="21015"/>
                    <a:pt x="10977" y="20533"/>
                    <a:pt x="12748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725442" y="512923"/>
              <a:ext cx="197123" cy="39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34" fill="norm" stroke="1" extrusionOk="0">
                  <a:moveTo>
                    <a:pt x="292" y="0"/>
                  </a:moveTo>
                  <a:cubicBezTo>
                    <a:pt x="18" y="692"/>
                    <a:pt x="-255" y="1385"/>
                    <a:pt x="429" y="2285"/>
                  </a:cubicBezTo>
                  <a:cubicBezTo>
                    <a:pt x="1112" y="3185"/>
                    <a:pt x="2753" y="4292"/>
                    <a:pt x="4803" y="4569"/>
                  </a:cubicBezTo>
                  <a:cubicBezTo>
                    <a:pt x="6854" y="4846"/>
                    <a:pt x="9315" y="4292"/>
                    <a:pt x="11229" y="3600"/>
                  </a:cubicBezTo>
                  <a:cubicBezTo>
                    <a:pt x="13143" y="2908"/>
                    <a:pt x="14510" y="2077"/>
                    <a:pt x="15467" y="2008"/>
                  </a:cubicBezTo>
                  <a:cubicBezTo>
                    <a:pt x="16424" y="1938"/>
                    <a:pt x="16970" y="2631"/>
                    <a:pt x="17927" y="5123"/>
                  </a:cubicBezTo>
                  <a:cubicBezTo>
                    <a:pt x="18884" y="7615"/>
                    <a:pt x="20251" y="11908"/>
                    <a:pt x="20798" y="14746"/>
                  </a:cubicBezTo>
                  <a:cubicBezTo>
                    <a:pt x="21345" y="17585"/>
                    <a:pt x="21072" y="18969"/>
                    <a:pt x="20388" y="19869"/>
                  </a:cubicBezTo>
                  <a:cubicBezTo>
                    <a:pt x="19705" y="20769"/>
                    <a:pt x="18611" y="21185"/>
                    <a:pt x="17380" y="21392"/>
                  </a:cubicBezTo>
                  <a:cubicBezTo>
                    <a:pt x="16150" y="21600"/>
                    <a:pt x="14783" y="21600"/>
                    <a:pt x="13826" y="21254"/>
                  </a:cubicBezTo>
                  <a:cubicBezTo>
                    <a:pt x="12869" y="20908"/>
                    <a:pt x="12322" y="20215"/>
                    <a:pt x="12186" y="19108"/>
                  </a:cubicBezTo>
                  <a:cubicBezTo>
                    <a:pt x="12049" y="18000"/>
                    <a:pt x="12322" y="16477"/>
                    <a:pt x="12596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7996513" y="673927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103849" y="704594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364522" y="673927"/>
              <a:ext cx="107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563859" y="666260"/>
              <a:ext cx="9621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fill="norm" stroke="1" extrusionOk="0">
                  <a:moveTo>
                    <a:pt x="18277" y="0"/>
                  </a:moveTo>
                  <a:cubicBezTo>
                    <a:pt x="19938" y="1371"/>
                    <a:pt x="21600" y="2743"/>
                    <a:pt x="20492" y="4800"/>
                  </a:cubicBezTo>
                  <a:cubicBezTo>
                    <a:pt x="19385" y="6857"/>
                    <a:pt x="15508" y="9600"/>
                    <a:pt x="11631" y="12514"/>
                  </a:cubicBezTo>
                  <a:cubicBezTo>
                    <a:pt x="7754" y="15429"/>
                    <a:pt x="3877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841143" y="489923"/>
              <a:ext cx="177573" cy="49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10" fill="norm" stroke="1" extrusionOk="0">
                  <a:moveTo>
                    <a:pt x="3499" y="0"/>
                  </a:moveTo>
                  <a:cubicBezTo>
                    <a:pt x="2282" y="1551"/>
                    <a:pt x="1065" y="3102"/>
                    <a:pt x="456" y="4154"/>
                  </a:cubicBezTo>
                  <a:cubicBezTo>
                    <a:pt x="-152" y="5206"/>
                    <a:pt x="-152" y="5760"/>
                    <a:pt x="456" y="6203"/>
                  </a:cubicBezTo>
                  <a:cubicBezTo>
                    <a:pt x="1065" y="6646"/>
                    <a:pt x="2282" y="6978"/>
                    <a:pt x="4259" y="6978"/>
                  </a:cubicBezTo>
                  <a:cubicBezTo>
                    <a:pt x="6237" y="6978"/>
                    <a:pt x="8975" y="6646"/>
                    <a:pt x="11256" y="5649"/>
                  </a:cubicBezTo>
                  <a:cubicBezTo>
                    <a:pt x="13538" y="4652"/>
                    <a:pt x="15364" y="2991"/>
                    <a:pt x="16428" y="1883"/>
                  </a:cubicBezTo>
                  <a:cubicBezTo>
                    <a:pt x="17493" y="775"/>
                    <a:pt x="17797" y="222"/>
                    <a:pt x="17949" y="222"/>
                  </a:cubicBezTo>
                  <a:cubicBezTo>
                    <a:pt x="18101" y="222"/>
                    <a:pt x="18101" y="775"/>
                    <a:pt x="18558" y="2215"/>
                  </a:cubicBezTo>
                  <a:cubicBezTo>
                    <a:pt x="19014" y="3655"/>
                    <a:pt x="19927" y="5982"/>
                    <a:pt x="20535" y="8585"/>
                  </a:cubicBezTo>
                  <a:cubicBezTo>
                    <a:pt x="21144" y="11188"/>
                    <a:pt x="21448" y="14068"/>
                    <a:pt x="20687" y="16172"/>
                  </a:cubicBezTo>
                  <a:cubicBezTo>
                    <a:pt x="19927" y="18277"/>
                    <a:pt x="18102" y="19606"/>
                    <a:pt x="16580" y="20437"/>
                  </a:cubicBezTo>
                  <a:cubicBezTo>
                    <a:pt x="15059" y="21268"/>
                    <a:pt x="13842" y="21600"/>
                    <a:pt x="12017" y="21489"/>
                  </a:cubicBezTo>
                  <a:cubicBezTo>
                    <a:pt x="10192" y="21378"/>
                    <a:pt x="7758" y="20825"/>
                    <a:pt x="6693" y="19828"/>
                  </a:cubicBezTo>
                  <a:cubicBezTo>
                    <a:pt x="5628" y="18831"/>
                    <a:pt x="5933" y="17391"/>
                    <a:pt x="6237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9105235" y="574258"/>
              <a:ext cx="64305" cy="2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89" fill="norm" stroke="1" extrusionOk="0">
                  <a:moveTo>
                    <a:pt x="18412" y="0"/>
                  </a:moveTo>
                  <a:cubicBezTo>
                    <a:pt x="12596" y="2979"/>
                    <a:pt x="6781" y="5959"/>
                    <a:pt x="3458" y="9310"/>
                  </a:cubicBezTo>
                  <a:cubicBezTo>
                    <a:pt x="135" y="12662"/>
                    <a:pt x="-696" y="16386"/>
                    <a:pt x="550" y="18621"/>
                  </a:cubicBezTo>
                  <a:cubicBezTo>
                    <a:pt x="1796" y="20855"/>
                    <a:pt x="5119" y="21600"/>
                    <a:pt x="8858" y="21476"/>
                  </a:cubicBezTo>
                  <a:cubicBezTo>
                    <a:pt x="12596" y="21352"/>
                    <a:pt x="16750" y="20359"/>
                    <a:pt x="20904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077537" y="643260"/>
              <a:ext cx="99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284542" y="356508"/>
              <a:ext cx="82936" cy="45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50" fill="norm" stroke="1" extrusionOk="0">
                  <a:moveTo>
                    <a:pt x="0" y="1231"/>
                  </a:moveTo>
                  <a:cubicBezTo>
                    <a:pt x="1964" y="749"/>
                    <a:pt x="3927" y="266"/>
                    <a:pt x="6545" y="85"/>
                  </a:cubicBezTo>
                  <a:cubicBezTo>
                    <a:pt x="9164" y="-96"/>
                    <a:pt x="12436" y="25"/>
                    <a:pt x="15054" y="326"/>
                  </a:cubicBezTo>
                  <a:cubicBezTo>
                    <a:pt x="17673" y="628"/>
                    <a:pt x="19636" y="1111"/>
                    <a:pt x="18982" y="2438"/>
                  </a:cubicBezTo>
                  <a:cubicBezTo>
                    <a:pt x="18327" y="3765"/>
                    <a:pt x="15055" y="5938"/>
                    <a:pt x="12764" y="7627"/>
                  </a:cubicBezTo>
                  <a:cubicBezTo>
                    <a:pt x="10473" y="9316"/>
                    <a:pt x="9164" y="10523"/>
                    <a:pt x="10800" y="12273"/>
                  </a:cubicBezTo>
                  <a:cubicBezTo>
                    <a:pt x="12436" y="14022"/>
                    <a:pt x="17018" y="16315"/>
                    <a:pt x="19309" y="17763"/>
                  </a:cubicBezTo>
                  <a:cubicBezTo>
                    <a:pt x="21600" y="19211"/>
                    <a:pt x="21600" y="19815"/>
                    <a:pt x="20618" y="20358"/>
                  </a:cubicBezTo>
                  <a:cubicBezTo>
                    <a:pt x="19636" y="20901"/>
                    <a:pt x="17673" y="21383"/>
                    <a:pt x="15054" y="21444"/>
                  </a:cubicBezTo>
                  <a:cubicBezTo>
                    <a:pt x="12436" y="21504"/>
                    <a:pt x="9164" y="21142"/>
                    <a:pt x="5891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544957" y="1614393"/>
              <a:ext cx="244263" cy="59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22" fill="norm" stroke="1" extrusionOk="0">
                  <a:moveTo>
                    <a:pt x="2155" y="915"/>
                  </a:moveTo>
                  <a:cubicBezTo>
                    <a:pt x="1930" y="458"/>
                    <a:pt x="1705" y="0"/>
                    <a:pt x="1480" y="0"/>
                  </a:cubicBezTo>
                  <a:cubicBezTo>
                    <a:pt x="1255" y="0"/>
                    <a:pt x="1030" y="458"/>
                    <a:pt x="692" y="1968"/>
                  </a:cubicBezTo>
                  <a:cubicBezTo>
                    <a:pt x="355" y="3478"/>
                    <a:pt x="-95" y="6041"/>
                    <a:pt x="18" y="7551"/>
                  </a:cubicBezTo>
                  <a:cubicBezTo>
                    <a:pt x="130" y="9061"/>
                    <a:pt x="805" y="9519"/>
                    <a:pt x="1705" y="9702"/>
                  </a:cubicBezTo>
                  <a:cubicBezTo>
                    <a:pt x="2605" y="9885"/>
                    <a:pt x="3730" y="9793"/>
                    <a:pt x="5530" y="8924"/>
                  </a:cubicBezTo>
                  <a:cubicBezTo>
                    <a:pt x="7330" y="8054"/>
                    <a:pt x="9805" y="6407"/>
                    <a:pt x="11268" y="5354"/>
                  </a:cubicBezTo>
                  <a:cubicBezTo>
                    <a:pt x="12730" y="4302"/>
                    <a:pt x="13180" y="3844"/>
                    <a:pt x="13743" y="3158"/>
                  </a:cubicBezTo>
                  <a:cubicBezTo>
                    <a:pt x="14305" y="2471"/>
                    <a:pt x="14980" y="1556"/>
                    <a:pt x="15655" y="1373"/>
                  </a:cubicBezTo>
                  <a:cubicBezTo>
                    <a:pt x="16330" y="1190"/>
                    <a:pt x="17005" y="1739"/>
                    <a:pt x="17680" y="3066"/>
                  </a:cubicBezTo>
                  <a:cubicBezTo>
                    <a:pt x="18355" y="4393"/>
                    <a:pt x="19030" y="6498"/>
                    <a:pt x="19818" y="9153"/>
                  </a:cubicBezTo>
                  <a:cubicBezTo>
                    <a:pt x="20605" y="11807"/>
                    <a:pt x="21505" y="15010"/>
                    <a:pt x="21505" y="17115"/>
                  </a:cubicBezTo>
                  <a:cubicBezTo>
                    <a:pt x="21505" y="19220"/>
                    <a:pt x="20605" y="20227"/>
                    <a:pt x="19030" y="20822"/>
                  </a:cubicBezTo>
                  <a:cubicBezTo>
                    <a:pt x="17455" y="21417"/>
                    <a:pt x="15205" y="21600"/>
                    <a:pt x="13180" y="21234"/>
                  </a:cubicBezTo>
                  <a:cubicBezTo>
                    <a:pt x="11155" y="20868"/>
                    <a:pt x="9355" y="19953"/>
                    <a:pt x="8680" y="18946"/>
                  </a:cubicBezTo>
                  <a:cubicBezTo>
                    <a:pt x="8005" y="17939"/>
                    <a:pt x="8455" y="16841"/>
                    <a:pt x="8905" y="15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605214" y="1368670"/>
              <a:ext cx="132893" cy="17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6646" y="9476"/>
                  </a:moveTo>
                  <a:cubicBezTo>
                    <a:pt x="4985" y="10693"/>
                    <a:pt x="3323" y="11910"/>
                    <a:pt x="2077" y="13735"/>
                  </a:cubicBezTo>
                  <a:cubicBezTo>
                    <a:pt x="831" y="15561"/>
                    <a:pt x="0" y="17995"/>
                    <a:pt x="0" y="18299"/>
                  </a:cubicBezTo>
                  <a:cubicBezTo>
                    <a:pt x="0" y="18603"/>
                    <a:pt x="831" y="16778"/>
                    <a:pt x="2492" y="13735"/>
                  </a:cubicBezTo>
                  <a:cubicBezTo>
                    <a:pt x="4154" y="10693"/>
                    <a:pt x="6646" y="6434"/>
                    <a:pt x="8723" y="3696"/>
                  </a:cubicBezTo>
                  <a:cubicBezTo>
                    <a:pt x="10800" y="958"/>
                    <a:pt x="12462" y="-259"/>
                    <a:pt x="13500" y="45"/>
                  </a:cubicBezTo>
                  <a:cubicBezTo>
                    <a:pt x="14538" y="349"/>
                    <a:pt x="14954" y="2175"/>
                    <a:pt x="16200" y="5978"/>
                  </a:cubicBezTo>
                  <a:cubicBezTo>
                    <a:pt x="17446" y="9780"/>
                    <a:pt x="19523" y="15561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888888" y="1785619"/>
              <a:ext cx="48557" cy="18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4547" y="0"/>
                  </a:moveTo>
                  <a:cubicBezTo>
                    <a:pt x="2274" y="5100"/>
                    <a:pt x="0" y="10200"/>
                    <a:pt x="0" y="14100"/>
                  </a:cubicBezTo>
                  <a:cubicBezTo>
                    <a:pt x="0" y="18000"/>
                    <a:pt x="2274" y="20700"/>
                    <a:pt x="6253" y="21150"/>
                  </a:cubicBezTo>
                  <a:cubicBezTo>
                    <a:pt x="10232" y="21600"/>
                    <a:pt x="15916" y="198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860776" y="1877621"/>
              <a:ext cx="76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968112" y="1869954"/>
              <a:ext cx="76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014113" y="1823953"/>
              <a:ext cx="766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075447" y="1816286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5175116" y="1616948"/>
              <a:ext cx="7668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65"/>
                    <a:pt x="21600" y="5929"/>
                    <a:pt x="18000" y="9529"/>
                  </a:cubicBezTo>
                  <a:cubicBezTo>
                    <a:pt x="14400" y="13129"/>
                    <a:pt x="720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306877" y="1708950"/>
              <a:ext cx="82912" cy="25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18" fill="norm" stroke="1" extrusionOk="0">
                  <a:moveTo>
                    <a:pt x="9453" y="0"/>
                  </a:moveTo>
                  <a:cubicBezTo>
                    <a:pt x="6180" y="4063"/>
                    <a:pt x="2908" y="8127"/>
                    <a:pt x="1271" y="11442"/>
                  </a:cubicBezTo>
                  <a:cubicBezTo>
                    <a:pt x="-365" y="14756"/>
                    <a:pt x="-365" y="17323"/>
                    <a:pt x="944" y="19034"/>
                  </a:cubicBezTo>
                  <a:cubicBezTo>
                    <a:pt x="2253" y="20745"/>
                    <a:pt x="4871" y="21600"/>
                    <a:pt x="8471" y="21386"/>
                  </a:cubicBezTo>
                  <a:cubicBezTo>
                    <a:pt x="12071" y="21172"/>
                    <a:pt x="16653" y="19889"/>
                    <a:pt x="21235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305452" y="1800952"/>
              <a:ext cx="13800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819131" y="1670616"/>
              <a:ext cx="130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819131" y="1770285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478479" y="1505716"/>
              <a:ext cx="30669" cy="37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395"/>
                  </a:moveTo>
                  <a:cubicBezTo>
                    <a:pt x="0" y="1236"/>
                    <a:pt x="0" y="76"/>
                    <a:pt x="1800" y="3"/>
                  </a:cubicBezTo>
                  <a:cubicBezTo>
                    <a:pt x="3600" y="-69"/>
                    <a:pt x="7200" y="946"/>
                    <a:pt x="9900" y="3845"/>
                  </a:cubicBezTo>
                  <a:cubicBezTo>
                    <a:pt x="12600" y="6744"/>
                    <a:pt x="14400" y="11528"/>
                    <a:pt x="16200" y="14790"/>
                  </a:cubicBezTo>
                  <a:cubicBezTo>
                    <a:pt x="18000" y="18052"/>
                    <a:pt x="19800" y="19791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455479" y="1504636"/>
              <a:ext cx="256217" cy="40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116" fill="norm" stroke="1" extrusionOk="0">
                  <a:moveTo>
                    <a:pt x="1887" y="4208"/>
                  </a:moveTo>
                  <a:cubicBezTo>
                    <a:pt x="2097" y="3022"/>
                    <a:pt x="2307" y="1837"/>
                    <a:pt x="3565" y="981"/>
                  </a:cubicBezTo>
                  <a:cubicBezTo>
                    <a:pt x="4823" y="125"/>
                    <a:pt x="7130" y="-402"/>
                    <a:pt x="10171" y="388"/>
                  </a:cubicBezTo>
                  <a:cubicBezTo>
                    <a:pt x="13212" y="1178"/>
                    <a:pt x="16986" y="3286"/>
                    <a:pt x="19083" y="5591"/>
                  </a:cubicBezTo>
                  <a:cubicBezTo>
                    <a:pt x="21181" y="7896"/>
                    <a:pt x="21600" y="10398"/>
                    <a:pt x="20237" y="12703"/>
                  </a:cubicBezTo>
                  <a:cubicBezTo>
                    <a:pt x="18874" y="15008"/>
                    <a:pt x="15728" y="17115"/>
                    <a:pt x="12583" y="18498"/>
                  </a:cubicBezTo>
                  <a:cubicBezTo>
                    <a:pt x="9437" y="19881"/>
                    <a:pt x="6291" y="20539"/>
                    <a:pt x="4194" y="20869"/>
                  </a:cubicBezTo>
                  <a:cubicBezTo>
                    <a:pt x="2097" y="21198"/>
                    <a:pt x="1049" y="21198"/>
                    <a:pt x="524" y="20869"/>
                  </a:cubicBezTo>
                  <a:cubicBezTo>
                    <a:pt x="0" y="20539"/>
                    <a:pt x="0" y="19881"/>
                    <a:pt x="0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432478" y="1379276"/>
              <a:ext cx="29134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840"/>
                    <a:pt x="10610" y="10080"/>
                    <a:pt x="14210" y="6480"/>
                  </a:cubicBezTo>
                  <a:cubicBezTo>
                    <a:pt x="17810" y="2880"/>
                    <a:pt x="1970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153161" y="1793286"/>
              <a:ext cx="138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153161" y="1923622"/>
              <a:ext cx="176338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009" y="17280"/>
                    <a:pt x="10017" y="21600"/>
                    <a:pt x="13617" y="19440"/>
                  </a:cubicBezTo>
                  <a:cubicBezTo>
                    <a:pt x="17217" y="17280"/>
                    <a:pt x="19409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8157517" y="1578614"/>
              <a:ext cx="10223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79"/>
                    <a:pt x="21600" y="7958"/>
                    <a:pt x="21600" y="11558"/>
                  </a:cubicBezTo>
                  <a:cubicBezTo>
                    <a:pt x="21600" y="15158"/>
                    <a:pt x="10800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7904511" y="1990338"/>
              <a:ext cx="398677" cy="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431" y="13205"/>
                    <a:pt x="8862" y="5728"/>
                    <a:pt x="12462" y="2405"/>
                  </a:cubicBezTo>
                  <a:cubicBezTo>
                    <a:pt x="16062" y="-918"/>
                    <a:pt x="18831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8054313" y="2122960"/>
              <a:ext cx="87871" cy="32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25" fill="norm" stroke="1" extrusionOk="0">
                  <a:moveTo>
                    <a:pt x="15665" y="0"/>
                  </a:moveTo>
                  <a:cubicBezTo>
                    <a:pt x="13196" y="2177"/>
                    <a:pt x="10728" y="4353"/>
                    <a:pt x="8259" y="7284"/>
                  </a:cubicBezTo>
                  <a:cubicBezTo>
                    <a:pt x="5790" y="10214"/>
                    <a:pt x="3322" y="13898"/>
                    <a:pt x="1779" y="16158"/>
                  </a:cubicBezTo>
                  <a:cubicBezTo>
                    <a:pt x="236" y="18419"/>
                    <a:pt x="-381" y="19256"/>
                    <a:pt x="236" y="20009"/>
                  </a:cubicBezTo>
                  <a:cubicBezTo>
                    <a:pt x="853" y="20763"/>
                    <a:pt x="2705" y="21433"/>
                    <a:pt x="5173" y="21516"/>
                  </a:cubicBezTo>
                  <a:cubicBezTo>
                    <a:pt x="7642" y="21600"/>
                    <a:pt x="10727" y="21098"/>
                    <a:pt x="13505" y="20595"/>
                  </a:cubicBezTo>
                  <a:cubicBezTo>
                    <a:pt x="16282" y="20093"/>
                    <a:pt x="18750" y="19591"/>
                    <a:pt x="21219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011847" y="2207295"/>
              <a:ext cx="176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547163" y="1731951"/>
              <a:ext cx="392373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1535" y="0"/>
                  </a:moveTo>
                  <a:cubicBezTo>
                    <a:pt x="19852" y="1389"/>
                    <a:pt x="18169" y="2779"/>
                    <a:pt x="16205" y="3979"/>
                  </a:cubicBezTo>
                  <a:cubicBezTo>
                    <a:pt x="14241" y="5179"/>
                    <a:pt x="11997" y="6189"/>
                    <a:pt x="10595" y="6947"/>
                  </a:cubicBezTo>
                  <a:cubicBezTo>
                    <a:pt x="9192" y="7705"/>
                    <a:pt x="8631" y="8211"/>
                    <a:pt x="8631" y="8653"/>
                  </a:cubicBezTo>
                  <a:cubicBezTo>
                    <a:pt x="8631" y="9095"/>
                    <a:pt x="9192" y="9474"/>
                    <a:pt x="10174" y="9663"/>
                  </a:cubicBezTo>
                  <a:cubicBezTo>
                    <a:pt x="11156" y="9853"/>
                    <a:pt x="12558" y="9853"/>
                    <a:pt x="13680" y="9916"/>
                  </a:cubicBezTo>
                  <a:cubicBezTo>
                    <a:pt x="14803" y="9979"/>
                    <a:pt x="15644" y="10105"/>
                    <a:pt x="16135" y="10484"/>
                  </a:cubicBezTo>
                  <a:cubicBezTo>
                    <a:pt x="16626" y="10863"/>
                    <a:pt x="16766" y="11495"/>
                    <a:pt x="16556" y="12000"/>
                  </a:cubicBezTo>
                  <a:cubicBezTo>
                    <a:pt x="16345" y="12505"/>
                    <a:pt x="15784" y="12884"/>
                    <a:pt x="13610" y="13958"/>
                  </a:cubicBezTo>
                  <a:cubicBezTo>
                    <a:pt x="11436" y="15032"/>
                    <a:pt x="7649" y="16800"/>
                    <a:pt x="5405" y="17874"/>
                  </a:cubicBezTo>
                  <a:cubicBezTo>
                    <a:pt x="3161" y="18947"/>
                    <a:pt x="2460" y="19326"/>
                    <a:pt x="1688" y="19832"/>
                  </a:cubicBezTo>
                  <a:cubicBezTo>
                    <a:pt x="917" y="20337"/>
                    <a:pt x="75" y="20968"/>
                    <a:pt x="5" y="21284"/>
                  </a:cubicBezTo>
                  <a:cubicBezTo>
                    <a:pt x="-65" y="21600"/>
                    <a:pt x="636" y="21600"/>
                    <a:pt x="3371" y="21537"/>
                  </a:cubicBezTo>
                  <a:cubicBezTo>
                    <a:pt x="6106" y="21474"/>
                    <a:pt x="10875" y="21347"/>
                    <a:pt x="13680" y="21221"/>
                  </a:cubicBezTo>
                  <a:cubicBezTo>
                    <a:pt x="16486" y="21095"/>
                    <a:pt x="17327" y="20968"/>
                    <a:pt x="18099" y="20905"/>
                  </a:cubicBezTo>
                  <a:cubicBezTo>
                    <a:pt x="18870" y="20842"/>
                    <a:pt x="19571" y="20842"/>
                    <a:pt x="19992" y="20968"/>
                  </a:cubicBezTo>
                  <a:cubicBezTo>
                    <a:pt x="20413" y="21095"/>
                    <a:pt x="20553" y="21347"/>
                    <a:pt x="206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8602193" y="2437300"/>
              <a:ext cx="1533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655861" y="229163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8694195" y="2352965"/>
              <a:ext cx="107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732530" y="2398966"/>
              <a:ext cx="107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908867" y="2314631"/>
              <a:ext cx="4600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805061" y="1509613"/>
              <a:ext cx="57806" cy="17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99" fill="norm" stroke="1" extrusionOk="0">
                  <a:moveTo>
                    <a:pt x="4337" y="0"/>
                  </a:moveTo>
                  <a:cubicBezTo>
                    <a:pt x="2459" y="5863"/>
                    <a:pt x="581" y="11726"/>
                    <a:pt x="112" y="15429"/>
                  </a:cubicBezTo>
                  <a:cubicBezTo>
                    <a:pt x="-358" y="19131"/>
                    <a:pt x="581" y="20674"/>
                    <a:pt x="4338" y="21137"/>
                  </a:cubicBezTo>
                  <a:cubicBezTo>
                    <a:pt x="8094" y="21600"/>
                    <a:pt x="14668" y="20983"/>
                    <a:pt x="2124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8724863" y="1609282"/>
              <a:ext cx="161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9231442" y="1877621"/>
              <a:ext cx="197554" cy="45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48" fill="norm" stroke="1" extrusionOk="0">
                  <a:moveTo>
                    <a:pt x="3261" y="0"/>
                  </a:moveTo>
                  <a:cubicBezTo>
                    <a:pt x="2153" y="1080"/>
                    <a:pt x="1046" y="2160"/>
                    <a:pt x="492" y="3420"/>
                  </a:cubicBezTo>
                  <a:cubicBezTo>
                    <a:pt x="-62" y="4680"/>
                    <a:pt x="-62" y="6120"/>
                    <a:pt x="76" y="7200"/>
                  </a:cubicBezTo>
                  <a:cubicBezTo>
                    <a:pt x="215" y="8280"/>
                    <a:pt x="492" y="9000"/>
                    <a:pt x="1876" y="9240"/>
                  </a:cubicBezTo>
                  <a:cubicBezTo>
                    <a:pt x="3261" y="9480"/>
                    <a:pt x="5753" y="9240"/>
                    <a:pt x="8384" y="8220"/>
                  </a:cubicBezTo>
                  <a:cubicBezTo>
                    <a:pt x="11015" y="7200"/>
                    <a:pt x="13784" y="5400"/>
                    <a:pt x="15446" y="4140"/>
                  </a:cubicBezTo>
                  <a:cubicBezTo>
                    <a:pt x="17107" y="2880"/>
                    <a:pt x="17661" y="2160"/>
                    <a:pt x="17799" y="2160"/>
                  </a:cubicBezTo>
                  <a:cubicBezTo>
                    <a:pt x="17938" y="2160"/>
                    <a:pt x="17661" y="2880"/>
                    <a:pt x="18215" y="5100"/>
                  </a:cubicBezTo>
                  <a:cubicBezTo>
                    <a:pt x="18769" y="7320"/>
                    <a:pt x="20153" y="11040"/>
                    <a:pt x="20846" y="13620"/>
                  </a:cubicBezTo>
                  <a:cubicBezTo>
                    <a:pt x="21538" y="16200"/>
                    <a:pt x="21538" y="17640"/>
                    <a:pt x="21123" y="18600"/>
                  </a:cubicBezTo>
                  <a:cubicBezTo>
                    <a:pt x="20707" y="19560"/>
                    <a:pt x="19876" y="20040"/>
                    <a:pt x="18907" y="20460"/>
                  </a:cubicBezTo>
                  <a:cubicBezTo>
                    <a:pt x="17938" y="20880"/>
                    <a:pt x="16830" y="21240"/>
                    <a:pt x="15584" y="21420"/>
                  </a:cubicBezTo>
                  <a:cubicBezTo>
                    <a:pt x="14338" y="21600"/>
                    <a:pt x="12953" y="21600"/>
                    <a:pt x="11707" y="21360"/>
                  </a:cubicBezTo>
                  <a:cubicBezTo>
                    <a:pt x="10461" y="21120"/>
                    <a:pt x="9353" y="20640"/>
                    <a:pt x="9215" y="19860"/>
                  </a:cubicBezTo>
                  <a:cubicBezTo>
                    <a:pt x="9076" y="19080"/>
                    <a:pt x="9907" y="18000"/>
                    <a:pt x="10738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9583549" y="2115293"/>
              <a:ext cx="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9565136" y="1994721"/>
              <a:ext cx="55324" cy="6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0" h="20943" fill="norm" stroke="1" extrusionOk="0">
                  <a:moveTo>
                    <a:pt x="12401" y="6543"/>
                  </a:moveTo>
                  <a:cubicBezTo>
                    <a:pt x="8644" y="4143"/>
                    <a:pt x="4888" y="1743"/>
                    <a:pt x="2540" y="2543"/>
                  </a:cubicBezTo>
                  <a:cubicBezTo>
                    <a:pt x="192" y="3343"/>
                    <a:pt x="-747" y="7343"/>
                    <a:pt x="662" y="10543"/>
                  </a:cubicBezTo>
                  <a:cubicBezTo>
                    <a:pt x="2070" y="13743"/>
                    <a:pt x="5827" y="16143"/>
                    <a:pt x="9583" y="16143"/>
                  </a:cubicBezTo>
                  <a:cubicBezTo>
                    <a:pt x="13340" y="16143"/>
                    <a:pt x="17096" y="13743"/>
                    <a:pt x="18975" y="10543"/>
                  </a:cubicBezTo>
                  <a:cubicBezTo>
                    <a:pt x="20853" y="7343"/>
                    <a:pt x="20853" y="3343"/>
                    <a:pt x="18505" y="1343"/>
                  </a:cubicBezTo>
                  <a:cubicBezTo>
                    <a:pt x="16157" y="-657"/>
                    <a:pt x="11462" y="-657"/>
                    <a:pt x="9114" y="2943"/>
                  </a:cubicBezTo>
                  <a:cubicBezTo>
                    <a:pt x="6766" y="6543"/>
                    <a:pt x="6766" y="13743"/>
                    <a:pt x="6766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9553450" y="1946622"/>
              <a:ext cx="129769" cy="33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30" fill="norm" stroke="1" extrusionOk="0">
                  <a:moveTo>
                    <a:pt x="3718" y="0"/>
                  </a:moveTo>
                  <a:cubicBezTo>
                    <a:pt x="2871" y="4320"/>
                    <a:pt x="2024" y="8640"/>
                    <a:pt x="1388" y="11631"/>
                  </a:cubicBezTo>
                  <a:cubicBezTo>
                    <a:pt x="753" y="14622"/>
                    <a:pt x="330" y="16283"/>
                    <a:pt x="118" y="17529"/>
                  </a:cubicBezTo>
                  <a:cubicBezTo>
                    <a:pt x="-94" y="18775"/>
                    <a:pt x="-94" y="19606"/>
                    <a:pt x="753" y="20271"/>
                  </a:cubicBezTo>
                  <a:cubicBezTo>
                    <a:pt x="1600" y="20935"/>
                    <a:pt x="3294" y="21434"/>
                    <a:pt x="6259" y="21517"/>
                  </a:cubicBezTo>
                  <a:cubicBezTo>
                    <a:pt x="9224" y="21600"/>
                    <a:pt x="13459" y="21268"/>
                    <a:pt x="16212" y="20769"/>
                  </a:cubicBezTo>
                  <a:cubicBezTo>
                    <a:pt x="18965" y="20271"/>
                    <a:pt x="20235" y="19606"/>
                    <a:pt x="21506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9491547" y="2099959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9790553" y="2199628"/>
              <a:ext cx="115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0012892" y="2161294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0007283" y="2053958"/>
              <a:ext cx="33721" cy="2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19945" fill="norm" stroke="1" extrusionOk="0">
                  <a:moveTo>
                    <a:pt x="17273" y="0"/>
                  </a:moveTo>
                  <a:cubicBezTo>
                    <a:pt x="9558" y="1964"/>
                    <a:pt x="1844" y="3927"/>
                    <a:pt x="301" y="8836"/>
                  </a:cubicBezTo>
                  <a:cubicBezTo>
                    <a:pt x="-1242" y="13745"/>
                    <a:pt x="3387" y="21600"/>
                    <a:pt x="8787" y="19636"/>
                  </a:cubicBezTo>
                  <a:cubicBezTo>
                    <a:pt x="14187" y="17673"/>
                    <a:pt x="20358" y="5891"/>
                    <a:pt x="20358" y="3927"/>
                  </a:cubicBezTo>
                  <a:cubicBezTo>
                    <a:pt x="20358" y="1964"/>
                    <a:pt x="14187" y="9818"/>
                    <a:pt x="8015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0135562" y="2214962"/>
              <a:ext cx="145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0209674" y="2145960"/>
              <a:ext cx="10224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36"/>
                    <a:pt x="0" y="10473"/>
                    <a:pt x="0" y="14073"/>
                  </a:cubicBezTo>
                  <a:cubicBezTo>
                    <a:pt x="0" y="17673"/>
                    <a:pt x="10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0388567" y="2084626"/>
              <a:ext cx="7668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480952" y="1545942"/>
              <a:ext cx="190244" cy="937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29" fill="norm" stroke="1" extrusionOk="0">
                  <a:moveTo>
                    <a:pt x="20304" y="46"/>
                  </a:moveTo>
                  <a:cubicBezTo>
                    <a:pt x="18883" y="-12"/>
                    <a:pt x="17462" y="-71"/>
                    <a:pt x="16041" y="252"/>
                  </a:cubicBezTo>
                  <a:cubicBezTo>
                    <a:pt x="14620" y="575"/>
                    <a:pt x="13199" y="1279"/>
                    <a:pt x="10925" y="2541"/>
                  </a:cubicBezTo>
                  <a:cubicBezTo>
                    <a:pt x="8652" y="3803"/>
                    <a:pt x="5525" y="5622"/>
                    <a:pt x="3252" y="7530"/>
                  </a:cubicBezTo>
                  <a:cubicBezTo>
                    <a:pt x="978" y="9438"/>
                    <a:pt x="-443" y="11433"/>
                    <a:pt x="125" y="13429"/>
                  </a:cubicBezTo>
                  <a:cubicBezTo>
                    <a:pt x="694" y="15425"/>
                    <a:pt x="3252" y="17420"/>
                    <a:pt x="7089" y="18770"/>
                  </a:cubicBezTo>
                  <a:cubicBezTo>
                    <a:pt x="10925" y="20120"/>
                    <a:pt x="16041" y="20825"/>
                    <a:pt x="2115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0380900" y="1816286"/>
              <a:ext cx="248088" cy="77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0" y="0"/>
                  </a:moveTo>
                  <a:cubicBezTo>
                    <a:pt x="4104" y="1283"/>
                    <a:pt x="8208" y="2566"/>
                    <a:pt x="11880" y="4313"/>
                  </a:cubicBezTo>
                  <a:cubicBezTo>
                    <a:pt x="15552" y="6059"/>
                    <a:pt x="18792" y="8269"/>
                    <a:pt x="20196" y="10515"/>
                  </a:cubicBezTo>
                  <a:cubicBezTo>
                    <a:pt x="21600" y="12760"/>
                    <a:pt x="21168" y="15042"/>
                    <a:pt x="18252" y="16895"/>
                  </a:cubicBezTo>
                  <a:cubicBezTo>
                    <a:pt x="15336" y="18749"/>
                    <a:pt x="9936" y="20174"/>
                    <a:pt x="4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559503" y="3234652"/>
              <a:ext cx="214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636172" y="3357321"/>
              <a:ext cx="153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8242990" y="3127316"/>
              <a:ext cx="212925" cy="45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7" fill="norm" stroke="1" extrusionOk="0">
                  <a:moveTo>
                    <a:pt x="1429" y="0"/>
                  </a:moveTo>
                  <a:cubicBezTo>
                    <a:pt x="657" y="1207"/>
                    <a:pt x="-114" y="2413"/>
                    <a:pt x="15" y="3560"/>
                  </a:cubicBezTo>
                  <a:cubicBezTo>
                    <a:pt x="143" y="4706"/>
                    <a:pt x="1172" y="5792"/>
                    <a:pt x="2972" y="6275"/>
                  </a:cubicBezTo>
                  <a:cubicBezTo>
                    <a:pt x="4772" y="6758"/>
                    <a:pt x="7343" y="6637"/>
                    <a:pt x="9786" y="5732"/>
                  </a:cubicBezTo>
                  <a:cubicBezTo>
                    <a:pt x="12229" y="4827"/>
                    <a:pt x="14543" y="3137"/>
                    <a:pt x="15829" y="1991"/>
                  </a:cubicBezTo>
                  <a:cubicBezTo>
                    <a:pt x="17115" y="845"/>
                    <a:pt x="17372" y="241"/>
                    <a:pt x="17500" y="362"/>
                  </a:cubicBezTo>
                  <a:cubicBezTo>
                    <a:pt x="17629" y="483"/>
                    <a:pt x="17629" y="1327"/>
                    <a:pt x="18143" y="3258"/>
                  </a:cubicBezTo>
                  <a:cubicBezTo>
                    <a:pt x="18657" y="5189"/>
                    <a:pt x="19686" y="8206"/>
                    <a:pt x="20329" y="10740"/>
                  </a:cubicBezTo>
                  <a:cubicBezTo>
                    <a:pt x="20972" y="13274"/>
                    <a:pt x="21229" y="15325"/>
                    <a:pt x="21357" y="16713"/>
                  </a:cubicBezTo>
                  <a:cubicBezTo>
                    <a:pt x="21486" y="18101"/>
                    <a:pt x="21486" y="18825"/>
                    <a:pt x="20843" y="19488"/>
                  </a:cubicBezTo>
                  <a:cubicBezTo>
                    <a:pt x="20200" y="20152"/>
                    <a:pt x="18915" y="20755"/>
                    <a:pt x="17243" y="21117"/>
                  </a:cubicBezTo>
                  <a:cubicBezTo>
                    <a:pt x="15572" y="21479"/>
                    <a:pt x="13515" y="21600"/>
                    <a:pt x="11586" y="21057"/>
                  </a:cubicBezTo>
                  <a:cubicBezTo>
                    <a:pt x="9657" y="20514"/>
                    <a:pt x="7857" y="19307"/>
                    <a:pt x="7600" y="18463"/>
                  </a:cubicBezTo>
                  <a:cubicBezTo>
                    <a:pt x="7343" y="17618"/>
                    <a:pt x="8629" y="17135"/>
                    <a:pt x="9915" y="16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8553473" y="3272986"/>
              <a:ext cx="79389" cy="17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74" fill="norm" stroke="1" extrusionOk="0">
                  <a:moveTo>
                    <a:pt x="8818" y="0"/>
                  </a:moveTo>
                  <a:cubicBezTo>
                    <a:pt x="5443" y="3086"/>
                    <a:pt x="2068" y="6171"/>
                    <a:pt x="718" y="9257"/>
                  </a:cubicBezTo>
                  <a:cubicBezTo>
                    <a:pt x="-632" y="12343"/>
                    <a:pt x="43" y="15429"/>
                    <a:pt x="1731" y="17589"/>
                  </a:cubicBezTo>
                  <a:cubicBezTo>
                    <a:pt x="3418" y="19749"/>
                    <a:pt x="6118" y="20983"/>
                    <a:pt x="9493" y="21291"/>
                  </a:cubicBezTo>
                  <a:cubicBezTo>
                    <a:pt x="12868" y="21600"/>
                    <a:pt x="16918" y="20983"/>
                    <a:pt x="2096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8533192" y="3326654"/>
              <a:ext cx="138004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4000" y="7200"/>
                  </a:cubicBezTo>
                  <a:cubicBezTo>
                    <a:pt x="17600" y="3600"/>
                    <a:pt x="19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763197" y="3303653"/>
              <a:ext cx="99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816865" y="3234652"/>
              <a:ext cx="23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977869" y="3197522"/>
              <a:ext cx="193144" cy="40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30" fill="norm" stroke="1" extrusionOk="0">
                  <a:moveTo>
                    <a:pt x="0" y="751"/>
                  </a:moveTo>
                  <a:cubicBezTo>
                    <a:pt x="0" y="2381"/>
                    <a:pt x="0" y="4011"/>
                    <a:pt x="1421" y="5234"/>
                  </a:cubicBezTo>
                  <a:cubicBezTo>
                    <a:pt x="2842" y="6457"/>
                    <a:pt x="5684" y="7272"/>
                    <a:pt x="8384" y="6661"/>
                  </a:cubicBezTo>
                  <a:cubicBezTo>
                    <a:pt x="11084" y="6049"/>
                    <a:pt x="13642" y="4011"/>
                    <a:pt x="15205" y="2517"/>
                  </a:cubicBezTo>
                  <a:cubicBezTo>
                    <a:pt x="16768" y="1023"/>
                    <a:pt x="17337" y="72"/>
                    <a:pt x="17337" y="4"/>
                  </a:cubicBezTo>
                  <a:cubicBezTo>
                    <a:pt x="17337" y="-64"/>
                    <a:pt x="16768" y="751"/>
                    <a:pt x="17053" y="2857"/>
                  </a:cubicBezTo>
                  <a:cubicBezTo>
                    <a:pt x="17337" y="4962"/>
                    <a:pt x="18474" y="8359"/>
                    <a:pt x="19468" y="11347"/>
                  </a:cubicBezTo>
                  <a:cubicBezTo>
                    <a:pt x="20463" y="14336"/>
                    <a:pt x="21316" y="16917"/>
                    <a:pt x="21458" y="18547"/>
                  </a:cubicBezTo>
                  <a:cubicBezTo>
                    <a:pt x="21600" y="20178"/>
                    <a:pt x="21032" y="20857"/>
                    <a:pt x="20037" y="21196"/>
                  </a:cubicBezTo>
                  <a:cubicBezTo>
                    <a:pt x="19042" y="21536"/>
                    <a:pt x="17621" y="21536"/>
                    <a:pt x="15916" y="20993"/>
                  </a:cubicBezTo>
                  <a:cubicBezTo>
                    <a:pt x="14211" y="20449"/>
                    <a:pt x="12221" y="19362"/>
                    <a:pt x="11653" y="17868"/>
                  </a:cubicBezTo>
                  <a:cubicBezTo>
                    <a:pt x="11084" y="16374"/>
                    <a:pt x="11937" y="14472"/>
                    <a:pt x="12789" y="12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9247235" y="3265319"/>
              <a:ext cx="5264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8102" y="0"/>
                  </a:moveTo>
                  <a:cubicBezTo>
                    <a:pt x="11930" y="2400"/>
                    <a:pt x="5759" y="4800"/>
                    <a:pt x="2673" y="7650"/>
                  </a:cubicBezTo>
                  <a:cubicBezTo>
                    <a:pt x="-413" y="10500"/>
                    <a:pt x="-413" y="13800"/>
                    <a:pt x="616" y="16200"/>
                  </a:cubicBezTo>
                  <a:cubicBezTo>
                    <a:pt x="1644" y="18600"/>
                    <a:pt x="3701" y="20100"/>
                    <a:pt x="7301" y="20850"/>
                  </a:cubicBezTo>
                  <a:cubicBezTo>
                    <a:pt x="10901" y="21600"/>
                    <a:pt x="16044" y="21600"/>
                    <a:pt x="21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230874" y="3334320"/>
              <a:ext cx="107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353544" y="3349654"/>
              <a:ext cx="69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491547" y="3334320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713885" y="3211651"/>
              <a:ext cx="17633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7018"/>
                    <a:pt x="8139" y="12436"/>
                    <a:pt x="11739" y="8836"/>
                  </a:cubicBezTo>
                  <a:cubicBezTo>
                    <a:pt x="15339" y="5236"/>
                    <a:pt x="1847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842745" y="3142649"/>
              <a:ext cx="1681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33"/>
                    <a:pt x="-1303" y="9067"/>
                    <a:pt x="240" y="12667"/>
                  </a:cubicBezTo>
                  <a:cubicBezTo>
                    <a:pt x="1783" y="16267"/>
                    <a:pt x="11040" y="1893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0150895" y="3265319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0472902" y="3219318"/>
              <a:ext cx="53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695241" y="3219318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063249" y="3157983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429"/>
                    <a:pt x="9450" y="9257"/>
                    <a:pt x="13050" y="5657"/>
                  </a:cubicBezTo>
                  <a:cubicBezTo>
                    <a:pt x="16650" y="2057"/>
                    <a:pt x="1912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222776" y="3096648"/>
              <a:ext cx="1681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877"/>
                    <a:pt x="-1303" y="7754"/>
                    <a:pt x="240" y="11354"/>
                  </a:cubicBezTo>
                  <a:cubicBezTo>
                    <a:pt x="1783" y="14954"/>
                    <a:pt x="11040" y="1827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1427110" y="3096648"/>
              <a:ext cx="157080" cy="39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92" fill="norm" stroke="1" extrusionOk="0">
                  <a:moveTo>
                    <a:pt x="1585" y="0"/>
                  </a:moveTo>
                  <a:cubicBezTo>
                    <a:pt x="900" y="1523"/>
                    <a:pt x="214" y="3046"/>
                    <a:pt x="42" y="4154"/>
                  </a:cubicBezTo>
                  <a:cubicBezTo>
                    <a:pt x="-129" y="5262"/>
                    <a:pt x="214" y="5954"/>
                    <a:pt x="1242" y="6369"/>
                  </a:cubicBezTo>
                  <a:cubicBezTo>
                    <a:pt x="2271" y="6785"/>
                    <a:pt x="3985" y="6923"/>
                    <a:pt x="6557" y="6577"/>
                  </a:cubicBezTo>
                  <a:cubicBezTo>
                    <a:pt x="9128" y="6231"/>
                    <a:pt x="12557" y="5400"/>
                    <a:pt x="15300" y="4362"/>
                  </a:cubicBezTo>
                  <a:cubicBezTo>
                    <a:pt x="18042" y="3323"/>
                    <a:pt x="20100" y="2077"/>
                    <a:pt x="20785" y="1869"/>
                  </a:cubicBezTo>
                  <a:cubicBezTo>
                    <a:pt x="21471" y="1662"/>
                    <a:pt x="20785" y="2492"/>
                    <a:pt x="20271" y="4846"/>
                  </a:cubicBezTo>
                  <a:cubicBezTo>
                    <a:pt x="19757" y="7200"/>
                    <a:pt x="19414" y="11077"/>
                    <a:pt x="19242" y="13846"/>
                  </a:cubicBezTo>
                  <a:cubicBezTo>
                    <a:pt x="19071" y="16615"/>
                    <a:pt x="19071" y="18277"/>
                    <a:pt x="18385" y="19385"/>
                  </a:cubicBezTo>
                  <a:cubicBezTo>
                    <a:pt x="17700" y="20492"/>
                    <a:pt x="16328" y="21046"/>
                    <a:pt x="14614" y="21323"/>
                  </a:cubicBezTo>
                  <a:cubicBezTo>
                    <a:pt x="12900" y="21600"/>
                    <a:pt x="10842" y="21600"/>
                    <a:pt x="9642" y="20838"/>
                  </a:cubicBezTo>
                  <a:cubicBezTo>
                    <a:pt x="8442" y="20077"/>
                    <a:pt x="8100" y="18554"/>
                    <a:pt x="7757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1676596" y="3303653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241852" y="3640994"/>
              <a:ext cx="344241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21600"/>
                    <a:pt x="930" y="21600"/>
                    <a:pt x="1483" y="21323"/>
                  </a:cubicBezTo>
                  <a:cubicBezTo>
                    <a:pt x="2037" y="21046"/>
                    <a:pt x="2678" y="20492"/>
                    <a:pt x="3271" y="19662"/>
                  </a:cubicBezTo>
                  <a:cubicBezTo>
                    <a:pt x="3865" y="18831"/>
                    <a:pt x="4410" y="17723"/>
                    <a:pt x="5011" y="16062"/>
                  </a:cubicBezTo>
                  <a:cubicBezTo>
                    <a:pt x="5612" y="14400"/>
                    <a:pt x="6270" y="12185"/>
                    <a:pt x="6871" y="10523"/>
                  </a:cubicBezTo>
                  <a:cubicBezTo>
                    <a:pt x="7473" y="8862"/>
                    <a:pt x="8018" y="7754"/>
                    <a:pt x="8587" y="6646"/>
                  </a:cubicBezTo>
                  <a:cubicBezTo>
                    <a:pt x="9156" y="5538"/>
                    <a:pt x="9750" y="4431"/>
                    <a:pt x="10351" y="3600"/>
                  </a:cubicBezTo>
                  <a:cubicBezTo>
                    <a:pt x="10952" y="2769"/>
                    <a:pt x="11562" y="2215"/>
                    <a:pt x="12147" y="1938"/>
                  </a:cubicBezTo>
                  <a:cubicBezTo>
                    <a:pt x="12732" y="1662"/>
                    <a:pt x="13294" y="1662"/>
                    <a:pt x="13927" y="1662"/>
                  </a:cubicBezTo>
                  <a:cubicBezTo>
                    <a:pt x="14560" y="1662"/>
                    <a:pt x="15266" y="1662"/>
                    <a:pt x="15923" y="1662"/>
                  </a:cubicBezTo>
                  <a:cubicBezTo>
                    <a:pt x="16581" y="1662"/>
                    <a:pt x="17190" y="1662"/>
                    <a:pt x="17848" y="1662"/>
                  </a:cubicBezTo>
                  <a:cubicBezTo>
                    <a:pt x="18505" y="1662"/>
                    <a:pt x="19211" y="1662"/>
                    <a:pt x="19844" y="1385"/>
                  </a:cubicBezTo>
                  <a:cubicBezTo>
                    <a:pt x="20478" y="1108"/>
                    <a:pt x="21039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852498" y="3771330"/>
              <a:ext cx="129728" cy="38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68" fill="norm" stroke="1" extrusionOk="0">
                  <a:moveTo>
                    <a:pt x="15146" y="0"/>
                  </a:moveTo>
                  <a:cubicBezTo>
                    <a:pt x="13028" y="1271"/>
                    <a:pt x="10911" y="2541"/>
                    <a:pt x="8581" y="5224"/>
                  </a:cubicBezTo>
                  <a:cubicBezTo>
                    <a:pt x="6252" y="7906"/>
                    <a:pt x="3711" y="12000"/>
                    <a:pt x="2228" y="14471"/>
                  </a:cubicBezTo>
                  <a:cubicBezTo>
                    <a:pt x="746" y="16941"/>
                    <a:pt x="323" y="17788"/>
                    <a:pt x="111" y="18706"/>
                  </a:cubicBezTo>
                  <a:cubicBezTo>
                    <a:pt x="-101" y="19624"/>
                    <a:pt x="-101" y="20612"/>
                    <a:pt x="958" y="21106"/>
                  </a:cubicBezTo>
                  <a:cubicBezTo>
                    <a:pt x="2017" y="21600"/>
                    <a:pt x="4134" y="21600"/>
                    <a:pt x="7734" y="21035"/>
                  </a:cubicBezTo>
                  <a:cubicBezTo>
                    <a:pt x="11334" y="20471"/>
                    <a:pt x="16417" y="19341"/>
                    <a:pt x="21499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836554" y="3932334"/>
              <a:ext cx="237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5300"/>
                    <a:pt x="6039" y="9000"/>
                    <a:pt x="9639" y="5400"/>
                  </a:cubicBezTo>
                  <a:cubicBezTo>
                    <a:pt x="13239" y="1800"/>
                    <a:pt x="1741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555856" y="4407678"/>
              <a:ext cx="201744" cy="65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19" fill="norm" stroke="1" extrusionOk="0">
                  <a:moveTo>
                    <a:pt x="3055" y="0"/>
                  </a:moveTo>
                  <a:cubicBezTo>
                    <a:pt x="1975" y="1591"/>
                    <a:pt x="895" y="3181"/>
                    <a:pt x="355" y="4479"/>
                  </a:cubicBezTo>
                  <a:cubicBezTo>
                    <a:pt x="-185" y="5777"/>
                    <a:pt x="-185" y="6781"/>
                    <a:pt x="895" y="7535"/>
                  </a:cubicBezTo>
                  <a:cubicBezTo>
                    <a:pt x="1975" y="8288"/>
                    <a:pt x="4135" y="8791"/>
                    <a:pt x="6160" y="8749"/>
                  </a:cubicBezTo>
                  <a:cubicBezTo>
                    <a:pt x="8185" y="8707"/>
                    <a:pt x="10075" y="8121"/>
                    <a:pt x="12100" y="7074"/>
                  </a:cubicBezTo>
                  <a:cubicBezTo>
                    <a:pt x="14125" y="6028"/>
                    <a:pt x="16285" y="4521"/>
                    <a:pt x="17635" y="3433"/>
                  </a:cubicBezTo>
                  <a:cubicBezTo>
                    <a:pt x="18985" y="2344"/>
                    <a:pt x="19525" y="1674"/>
                    <a:pt x="19795" y="1549"/>
                  </a:cubicBezTo>
                  <a:cubicBezTo>
                    <a:pt x="20065" y="1423"/>
                    <a:pt x="20065" y="1842"/>
                    <a:pt x="20335" y="3558"/>
                  </a:cubicBezTo>
                  <a:cubicBezTo>
                    <a:pt x="20605" y="5274"/>
                    <a:pt x="21145" y="8288"/>
                    <a:pt x="21280" y="11051"/>
                  </a:cubicBezTo>
                  <a:cubicBezTo>
                    <a:pt x="21415" y="13814"/>
                    <a:pt x="21145" y="16326"/>
                    <a:pt x="20605" y="17874"/>
                  </a:cubicBezTo>
                  <a:cubicBezTo>
                    <a:pt x="20065" y="19423"/>
                    <a:pt x="19255" y="20009"/>
                    <a:pt x="18445" y="20470"/>
                  </a:cubicBezTo>
                  <a:cubicBezTo>
                    <a:pt x="17635" y="20930"/>
                    <a:pt x="16825" y="21265"/>
                    <a:pt x="15745" y="21433"/>
                  </a:cubicBezTo>
                  <a:cubicBezTo>
                    <a:pt x="14665" y="21600"/>
                    <a:pt x="13315" y="21600"/>
                    <a:pt x="10885" y="20721"/>
                  </a:cubicBezTo>
                  <a:cubicBezTo>
                    <a:pt x="8455" y="19842"/>
                    <a:pt x="4945" y="18084"/>
                    <a:pt x="1435" y="16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634272" y="4182397"/>
              <a:ext cx="96168" cy="19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62" fill="norm" stroke="1" extrusionOk="0">
                  <a:moveTo>
                    <a:pt x="4337" y="7055"/>
                  </a:moveTo>
                  <a:cubicBezTo>
                    <a:pt x="3201" y="8739"/>
                    <a:pt x="2064" y="10422"/>
                    <a:pt x="1211" y="11965"/>
                  </a:cubicBezTo>
                  <a:cubicBezTo>
                    <a:pt x="358" y="13507"/>
                    <a:pt x="-210" y="14910"/>
                    <a:pt x="74" y="14770"/>
                  </a:cubicBezTo>
                  <a:cubicBezTo>
                    <a:pt x="358" y="14630"/>
                    <a:pt x="1495" y="12946"/>
                    <a:pt x="3485" y="10562"/>
                  </a:cubicBezTo>
                  <a:cubicBezTo>
                    <a:pt x="5474" y="8178"/>
                    <a:pt x="8316" y="5092"/>
                    <a:pt x="10874" y="2988"/>
                  </a:cubicBezTo>
                  <a:cubicBezTo>
                    <a:pt x="13432" y="884"/>
                    <a:pt x="15706" y="-238"/>
                    <a:pt x="17127" y="43"/>
                  </a:cubicBezTo>
                  <a:cubicBezTo>
                    <a:pt x="18548" y="323"/>
                    <a:pt x="19116" y="2006"/>
                    <a:pt x="19685" y="5793"/>
                  </a:cubicBezTo>
                  <a:cubicBezTo>
                    <a:pt x="20253" y="9580"/>
                    <a:pt x="20822" y="15471"/>
                    <a:pt x="2139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869402" y="4630016"/>
              <a:ext cx="60376" cy="24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84" fill="norm" stroke="1" extrusionOk="0">
                  <a:moveTo>
                    <a:pt x="5062" y="0"/>
                  </a:moveTo>
                  <a:cubicBezTo>
                    <a:pt x="3262" y="5850"/>
                    <a:pt x="1462" y="11700"/>
                    <a:pt x="562" y="15300"/>
                  </a:cubicBezTo>
                  <a:cubicBezTo>
                    <a:pt x="-338" y="18900"/>
                    <a:pt x="-338" y="20250"/>
                    <a:pt x="1912" y="20925"/>
                  </a:cubicBezTo>
                  <a:cubicBezTo>
                    <a:pt x="4162" y="21600"/>
                    <a:pt x="8662" y="21600"/>
                    <a:pt x="12262" y="21263"/>
                  </a:cubicBezTo>
                  <a:cubicBezTo>
                    <a:pt x="15862" y="20925"/>
                    <a:pt x="18562" y="20250"/>
                    <a:pt x="21262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830108" y="4752686"/>
              <a:ext cx="107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983445" y="4760353"/>
              <a:ext cx="84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037113" y="4691351"/>
              <a:ext cx="15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113781" y="4688692"/>
              <a:ext cx="138005" cy="14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4857"/>
                  </a:moveTo>
                  <a:cubicBezTo>
                    <a:pt x="1200" y="2995"/>
                    <a:pt x="2400" y="1133"/>
                    <a:pt x="4000" y="388"/>
                  </a:cubicBezTo>
                  <a:cubicBezTo>
                    <a:pt x="5600" y="-357"/>
                    <a:pt x="7600" y="15"/>
                    <a:pt x="8800" y="1133"/>
                  </a:cubicBezTo>
                  <a:cubicBezTo>
                    <a:pt x="10000" y="2250"/>
                    <a:pt x="10400" y="4112"/>
                    <a:pt x="9800" y="6905"/>
                  </a:cubicBezTo>
                  <a:cubicBezTo>
                    <a:pt x="9200" y="9698"/>
                    <a:pt x="7600" y="13422"/>
                    <a:pt x="6200" y="16029"/>
                  </a:cubicBezTo>
                  <a:cubicBezTo>
                    <a:pt x="4800" y="18636"/>
                    <a:pt x="3600" y="20126"/>
                    <a:pt x="4400" y="20684"/>
                  </a:cubicBezTo>
                  <a:cubicBezTo>
                    <a:pt x="5200" y="21243"/>
                    <a:pt x="8000" y="20871"/>
                    <a:pt x="11200" y="20498"/>
                  </a:cubicBezTo>
                  <a:cubicBezTo>
                    <a:pt x="14400" y="20126"/>
                    <a:pt x="18000" y="19753"/>
                    <a:pt x="21600" y="19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342310" y="4499680"/>
              <a:ext cx="32145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0"/>
                  </a:moveTo>
                  <a:cubicBezTo>
                    <a:pt x="17575" y="3323"/>
                    <a:pt x="14252" y="6646"/>
                    <a:pt x="10098" y="9637"/>
                  </a:cubicBezTo>
                  <a:cubicBezTo>
                    <a:pt x="5944" y="12628"/>
                    <a:pt x="960" y="15286"/>
                    <a:pt x="129" y="17225"/>
                  </a:cubicBezTo>
                  <a:cubicBezTo>
                    <a:pt x="-702" y="19163"/>
                    <a:pt x="2621" y="20382"/>
                    <a:pt x="59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528971" y="4607016"/>
              <a:ext cx="67822" cy="25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19" fill="norm" stroke="1" extrusionOk="0">
                  <a:moveTo>
                    <a:pt x="9230" y="0"/>
                  </a:moveTo>
                  <a:cubicBezTo>
                    <a:pt x="7630" y="3850"/>
                    <a:pt x="6030" y="7699"/>
                    <a:pt x="4430" y="10800"/>
                  </a:cubicBezTo>
                  <a:cubicBezTo>
                    <a:pt x="2830" y="13901"/>
                    <a:pt x="1230" y="16253"/>
                    <a:pt x="430" y="17964"/>
                  </a:cubicBezTo>
                  <a:cubicBezTo>
                    <a:pt x="-370" y="19675"/>
                    <a:pt x="-370" y="20745"/>
                    <a:pt x="3230" y="21172"/>
                  </a:cubicBezTo>
                  <a:cubicBezTo>
                    <a:pt x="6830" y="21600"/>
                    <a:pt x="14030" y="21386"/>
                    <a:pt x="2123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535458" y="4768020"/>
              <a:ext cx="122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696461" y="4791020"/>
              <a:ext cx="76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750129" y="4737352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826798" y="4706685"/>
              <a:ext cx="1533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846487" y="4798687"/>
              <a:ext cx="138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907822" y="4921356"/>
              <a:ext cx="130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821600" y="4688795"/>
              <a:ext cx="161055" cy="45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21" fill="norm" stroke="1" extrusionOk="0">
                  <a:moveTo>
                    <a:pt x="3862" y="849"/>
                  </a:moveTo>
                  <a:cubicBezTo>
                    <a:pt x="2512" y="1213"/>
                    <a:pt x="1162" y="1578"/>
                    <a:pt x="487" y="2306"/>
                  </a:cubicBezTo>
                  <a:cubicBezTo>
                    <a:pt x="-188" y="3034"/>
                    <a:pt x="-188" y="4126"/>
                    <a:pt x="656" y="4793"/>
                  </a:cubicBezTo>
                  <a:cubicBezTo>
                    <a:pt x="1499" y="5461"/>
                    <a:pt x="3187" y="5703"/>
                    <a:pt x="6225" y="5036"/>
                  </a:cubicBezTo>
                  <a:cubicBezTo>
                    <a:pt x="9262" y="4369"/>
                    <a:pt x="13650" y="2791"/>
                    <a:pt x="16350" y="1699"/>
                  </a:cubicBezTo>
                  <a:cubicBezTo>
                    <a:pt x="19050" y="607"/>
                    <a:pt x="20062" y="0"/>
                    <a:pt x="20231" y="0"/>
                  </a:cubicBezTo>
                  <a:cubicBezTo>
                    <a:pt x="20400" y="0"/>
                    <a:pt x="19725" y="607"/>
                    <a:pt x="19893" y="2488"/>
                  </a:cubicBezTo>
                  <a:cubicBezTo>
                    <a:pt x="20062" y="4369"/>
                    <a:pt x="21075" y="7524"/>
                    <a:pt x="21243" y="10679"/>
                  </a:cubicBezTo>
                  <a:cubicBezTo>
                    <a:pt x="21412" y="13834"/>
                    <a:pt x="20737" y="16989"/>
                    <a:pt x="19893" y="18809"/>
                  </a:cubicBezTo>
                  <a:cubicBezTo>
                    <a:pt x="19049" y="20629"/>
                    <a:pt x="18037" y="21115"/>
                    <a:pt x="16518" y="21357"/>
                  </a:cubicBezTo>
                  <a:cubicBezTo>
                    <a:pt x="15000" y="21600"/>
                    <a:pt x="12975" y="21600"/>
                    <a:pt x="11118" y="21175"/>
                  </a:cubicBezTo>
                  <a:cubicBezTo>
                    <a:pt x="9262" y="20751"/>
                    <a:pt x="7575" y="19901"/>
                    <a:pt x="7575" y="18809"/>
                  </a:cubicBezTo>
                  <a:cubicBezTo>
                    <a:pt x="7575" y="17717"/>
                    <a:pt x="9262" y="16382"/>
                    <a:pt x="10950" y="15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8050791" y="4837021"/>
              <a:ext cx="76059" cy="1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32" fill="norm" stroke="1" extrusionOk="0">
                  <a:moveTo>
                    <a:pt x="10628" y="0"/>
                  </a:moveTo>
                  <a:cubicBezTo>
                    <a:pt x="7028" y="2945"/>
                    <a:pt x="3428" y="5891"/>
                    <a:pt x="1628" y="8509"/>
                  </a:cubicBezTo>
                  <a:cubicBezTo>
                    <a:pt x="-172" y="11127"/>
                    <a:pt x="-172" y="13418"/>
                    <a:pt x="188" y="15545"/>
                  </a:cubicBezTo>
                  <a:cubicBezTo>
                    <a:pt x="548" y="17673"/>
                    <a:pt x="1268" y="19636"/>
                    <a:pt x="3428" y="20618"/>
                  </a:cubicBezTo>
                  <a:cubicBezTo>
                    <a:pt x="5588" y="21600"/>
                    <a:pt x="9188" y="21600"/>
                    <a:pt x="12428" y="21109"/>
                  </a:cubicBezTo>
                  <a:cubicBezTo>
                    <a:pt x="15668" y="20618"/>
                    <a:pt x="18548" y="19636"/>
                    <a:pt x="21428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8027180" y="4898356"/>
              <a:ext cx="115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8195851" y="4898356"/>
              <a:ext cx="84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8253012" y="4852355"/>
              <a:ext cx="11842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356855" y="4852355"/>
              <a:ext cx="1" cy="145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502524" y="4829354"/>
              <a:ext cx="115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594526" y="4752686"/>
              <a:ext cx="2300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832199" y="4883022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9345877" y="4883022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9782887" y="4860021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909991" y="4791020"/>
              <a:ext cx="26234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267"/>
                    <a:pt x="4448" y="8533"/>
                    <a:pt x="1502" y="12133"/>
                  </a:cubicBezTo>
                  <a:cubicBezTo>
                    <a:pt x="-1443" y="15733"/>
                    <a:pt x="521" y="1866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0080421" y="4783353"/>
              <a:ext cx="161376" cy="334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219" y="0"/>
                  </a:moveTo>
                  <a:cubicBezTo>
                    <a:pt x="1207" y="1649"/>
                    <a:pt x="194" y="3298"/>
                    <a:pt x="26" y="4534"/>
                  </a:cubicBezTo>
                  <a:cubicBezTo>
                    <a:pt x="-143" y="5771"/>
                    <a:pt x="532" y="6595"/>
                    <a:pt x="1713" y="7090"/>
                  </a:cubicBezTo>
                  <a:cubicBezTo>
                    <a:pt x="2895" y="7585"/>
                    <a:pt x="4582" y="7750"/>
                    <a:pt x="6945" y="7337"/>
                  </a:cubicBezTo>
                  <a:cubicBezTo>
                    <a:pt x="9307" y="6925"/>
                    <a:pt x="12344" y="5936"/>
                    <a:pt x="14370" y="4782"/>
                  </a:cubicBezTo>
                  <a:cubicBezTo>
                    <a:pt x="16395" y="3627"/>
                    <a:pt x="17407" y="2308"/>
                    <a:pt x="17745" y="2061"/>
                  </a:cubicBezTo>
                  <a:cubicBezTo>
                    <a:pt x="18082" y="1814"/>
                    <a:pt x="17745" y="2638"/>
                    <a:pt x="18251" y="5029"/>
                  </a:cubicBezTo>
                  <a:cubicBezTo>
                    <a:pt x="18757" y="7420"/>
                    <a:pt x="20107" y="11377"/>
                    <a:pt x="20782" y="14180"/>
                  </a:cubicBezTo>
                  <a:cubicBezTo>
                    <a:pt x="21457" y="16983"/>
                    <a:pt x="21457" y="18632"/>
                    <a:pt x="20951" y="19786"/>
                  </a:cubicBezTo>
                  <a:cubicBezTo>
                    <a:pt x="20445" y="20940"/>
                    <a:pt x="19432" y="21600"/>
                    <a:pt x="17070" y="21600"/>
                  </a:cubicBezTo>
                  <a:cubicBezTo>
                    <a:pt x="14707" y="21600"/>
                    <a:pt x="10995" y="20940"/>
                    <a:pt x="8970" y="19951"/>
                  </a:cubicBezTo>
                  <a:cubicBezTo>
                    <a:pt x="6945" y="18962"/>
                    <a:pt x="6607" y="17643"/>
                    <a:pt x="6270" y="16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0296565" y="4898356"/>
              <a:ext cx="2300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728174" y="5198239"/>
              <a:ext cx="2376721" cy="14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1470"/>
                  </a:moveTo>
                  <a:cubicBezTo>
                    <a:pt x="883" y="19575"/>
                    <a:pt x="1765" y="17681"/>
                    <a:pt x="2625" y="16354"/>
                  </a:cubicBezTo>
                  <a:cubicBezTo>
                    <a:pt x="3484" y="15028"/>
                    <a:pt x="4320" y="14270"/>
                    <a:pt x="5121" y="13512"/>
                  </a:cubicBezTo>
                  <a:cubicBezTo>
                    <a:pt x="5923" y="12754"/>
                    <a:pt x="6689" y="11996"/>
                    <a:pt x="7514" y="11049"/>
                  </a:cubicBezTo>
                  <a:cubicBezTo>
                    <a:pt x="8338" y="10102"/>
                    <a:pt x="9221" y="8965"/>
                    <a:pt x="10126" y="8017"/>
                  </a:cubicBezTo>
                  <a:cubicBezTo>
                    <a:pt x="11032" y="7070"/>
                    <a:pt x="11961" y="6312"/>
                    <a:pt x="12855" y="5365"/>
                  </a:cubicBezTo>
                  <a:cubicBezTo>
                    <a:pt x="13750" y="4417"/>
                    <a:pt x="14609" y="3281"/>
                    <a:pt x="15503" y="2333"/>
                  </a:cubicBezTo>
                  <a:cubicBezTo>
                    <a:pt x="16397" y="1386"/>
                    <a:pt x="17326" y="628"/>
                    <a:pt x="18232" y="249"/>
                  </a:cubicBezTo>
                  <a:cubicBezTo>
                    <a:pt x="19138" y="-130"/>
                    <a:pt x="20021" y="-130"/>
                    <a:pt x="20578" y="628"/>
                  </a:cubicBezTo>
                  <a:cubicBezTo>
                    <a:pt x="21135" y="1386"/>
                    <a:pt x="21368" y="2902"/>
                    <a:pt x="21600" y="4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8606802" y="5404367"/>
              <a:ext cx="56727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20845" y="0"/>
                  </a:moveTo>
                  <a:cubicBezTo>
                    <a:pt x="14271" y="5362"/>
                    <a:pt x="7697" y="10723"/>
                    <a:pt x="4410" y="13787"/>
                  </a:cubicBezTo>
                  <a:cubicBezTo>
                    <a:pt x="1123" y="16851"/>
                    <a:pt x="1123" y="17617"/>
                    <a:pt x="654" y="18383"/>
                  </a:cubicBezTo>
                  <a:cubicBezTo>
                    <a:pt x="184" y="19149"/>
                    <a:pt x="-755" y="19915"/>
                    <a:pt x="1123" y="20451"/>
                  </a:cubicBezTo>
                  <a:cubicBezTo>
                    <a:pt x="3001" y="20987"/>
                    <a:pt x="7697" y="21294"/>
                    <a:pt x="12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502524" y="5588371"/>
              <a:ext cx="199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4400"/>
                    <a:pt x="6092" y="7200"/>
                    <a:pt x="9692" y="3600"/>
                  </a:cubicBezTo>
                  <a:cubicBezTo>
                    <a:pt x="13292" y="0"/>
                    <a:pt x="174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740197" y="5619039"/>
              <a:ext cx="253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832199" y="5534703"/>
              <a:ext cx="5366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673"/>
                    <a:pt x="8228" y="11345"/>
                    <a:pt x="11828" y="14945"/>
                  </a:cubicBezTo>
                  <a:cubicBezTo>
                    <a:pt x="15428" y="18545"/>
                    <a:pt x="18514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131205" y="5511703"/>
              <a:ext cx="2300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433699" y="5764709"/>
              <a:ext cx="122670" cy="292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02"/>
                    <a:pt x="5400" y="605"/>
                    <a:pt x="7200" y="1039"/>
                  </a:cubicBezTo>
                  <a:cubicBezTo>
                    <a:pt x="9000" y="1474"/>
                    <a:pt x="9900" y="2041"/>
                    <a:pt x="10575" y="2665"/>
                  </a:cubicBezTo>
                  <a:cubicBezTo>
                    <a:pt x="11250" y="3288"/>
                    <a:pt x="11700" y="3969"/>
                    <a:pt x="12375" y="4620"/>
                  </a:cubicBezTo>
                  <a:cubicBezTo>
                    <a:pt x="13050" y="5272"/>
                    <a:pt x="13950" y="5896"/>
                    <a:pt x="14850" y="6539"/>
                  </a:cubicBezTo>
                  <a:cubicBezTo>
                    <a:pt x="15750" y="7181"/>
                    <a:pt x="16650" y="7843"/>
                    <a:pt x="17325" y="8532"/>
                  </a:cubicBezTo>
                  <a:cubicBezTo>
                    <a:pt x="18000" y="9222"/>
                    <a:pt x="18450" y="9940"/>
                    <a:pt x="19125" y="10649"/>
                  </a:cubicBezTo>
                  <a:cubicBezTo>
                    <a:pt x="19800" y="11357"/>
                    <a:pt x="20700" y="12057"/>
                    <a:pt x="21150" y="12813"/>
                  </a:cubicBezTo>
                  <a:cubicBezTo>
                    <a:pt x="21600" y="13569"/>
                    <a:pt x="21600" y="14381"/>
                    <a:pt x="21600" y="15175"/>
                  </a:cubicBezTo>
                  <a:cubicBezTo>
                    <a:pt x="21600" y="15969"/>
                    <a:pt x="21600" y="16743"/>
                    <a:pt x="21600" y="17490"/>
                  </a:cubicBezTo>
                  <a:cubicBezTo>
                    <a:pt x="21600" y="18236"/>
                    <a:pt x="21600" y="18954"/>
                    <a:pt x="20475" y="19578"/>
                  </a:cubicBezTo>
                  <a:cubicBezTo>
                    <a:pt x="19350" y="20202"/>
                    <a:pt x="17100" y="20731"/>
                    <a:pt x="15525" y="21052"/>
                  </a:cubicBezTo>
                  <a:cubicBezTo>
                    <a:pt x="13950" y="21373"/>
                    <a:pt x="13050" y="21487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387697" y="8379101"/>
              <a:ext cx="467677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" y="19636"/>
                    <a:pt x="708" y="17673"/>
                    <a:pt x="1098" y="16036"/>
                  </a:cubicBezTo>
                  <a:cubicBezTo>
                    <a:pt x="1487" y="14400"/>
                    <a:pt x="1912" y="13091"/>
                    <a:pt x="2367" y="11782"/>
                  </a:cubicBezTo>
                  <a:cubicBezTo>
                    <a:pt x="2821" y="10473"/>
                    <a:pt x="3305" y="9164"/>
                    <a:pt x="3742" y="8182"/>
                  </a:cubicBezTo>
                  <a:cubicBezTo>
                    <a:pt x="4178" y="7200"/>
                    <a:pt x="4568" y="6546"/>
                    <a:pt x="4999" y="5891"/>
                  </a:cubicBezTo>
                  <a:cubicBezTo>
                    <a:pt x="5430" y="5236"/>
                    <a:pt x="5902" y="4582"/>
                    <a:pt x="6374" y="3927"/>
                  </a:cubicBezTo>
                  <a:cubicBezTo>
                    <a:pt x="6846" y="3273"/>
                    <a:pt x="7318" y="2618"/>
                    <a:pt x="7808" y="1964"/>
                  </a:cubicBezTo>
                  <a:cubicBezTo>
                    <a:pt x="8298" y="1309"/>
                    <a:pt x="8805" y="655"/>
                    <a:pt x="9260" y="327"/>
                  </a:cubicBezTo>
                  <a:cubicBezTo>
                    <a:pt x="9714" y="0"/>
                    <a:pt x="10115" y="0"/>
                    <a:pt x="10517" y="0"/>
                  </a:cubicBezTo>
                  <a:cubicBezTo>
                    <a:pt x="10918" y="0"/>
                    <a:pt x="11319" y="0"/>
                    <a:pt x="11786" y="0"/>
                  </a:cubicBezTo>
                  <a:cubicBezTo>
                    <a:pt x="12252" y="0"/>
                    <a:pt x="12783" y="0"/>
                    <a:pt x="13302" y="327"/>
                  </a:cubicBezTo>
                  <a:cubicBezTo>
                    <a:pt x="13822" y="655"/>
                    <a:pt x="14329" y="1309"/>
                    <a:pt x="14825" y="1964"/>
                  </a:cubicBezTo>
                  <a:cubicBezTo>
                    <a:pt x="15321" y="2618"/>
                    <a:pt x="15805" y="3273"/>
                    <a:pt x="16312" y="3600"/>
                  </a:cubicBezTo>
                  <a:cubicBezTo>
                    <a:pt x="16820" y="3927"/>
                    <a:pt x="17351" y="3927"/>
                    <a:pt x="17864" y="3927"/>
                  </a:cubicBezTo>
                  <a:cubicBezTo>
                    <a:pt x="18378" y="3927"/>
                    <a:pt x="18873" y="3927"/>
                    <a:pt x="19357" y="3927"/>
                  </a:cubicBezTo>
                  <a:cubicBezTo>
                    <a:pt x="19841" y="3927"/>
                    <a:pt x="20313" y="3927"/>
                    <a:pt x="20638" y="3927"/>
                  </a:cubicBezTo>
                  <a:cubicBezTo>
                    <a:pt x="20963" y="3927"/>
                    <a:pt x="21140" y="3927"/>
                    <a:pt x="21275" y="5236"/>
                  </a:cubicBezTo>
                  <a:cubicBezTo>
                    <a:pt x="21411" y="6546"/>
                    <a:pt x="21506" y="9164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033802" y="8302433"/>
              <a:ext cx="123476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1600" fill="norm" stroke="1" extrusionOk="0">
                  <a:moveTo>
                    <a:pt x="1246" y="0"/>
                  </a:moveTo>
                  <a:cubicBezTo>
                    <a:pt x="1662" y="1091"/>
                    <a:pt x="2077" y="2182"/>
                    <a:pt x="4777" y="3382"/>
                  </a:cubicBezTo>
                  <a:cubicBezTo>
                    <a:pt x="7477" y="4582"/>
                    <a:pt x="12462" y="5891"/>
                    <a:pt x="15992" y="7418"/>
                  </a:cubicBezTo>
                  <a:cubicBezTo>
                    <a:pt x="19523" y="8945"/>
                    <a:pt x="21600" y="10691"/>
                    <a:pt x="18692" y="13091"/>
                  </a:cubicBezTo>
                  <a:cubicBezTo>
                    <a:pt x="15785" y="15491"/>
                    <a:pt x="7892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328281" y="5780512"/>
              <a:ext cx="205087" cy="20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88" fill="norm" stroke="1" extrusionOk="0">
                  <a:moveTo>
                    <a:pt x="11000" y="4693"/>
                  </a:moveTo>
                  <a:cubicBezTo>
                    <a:pt x="8333" y="8381"/>
                    <a:pt x="5667" y="12069"/>
                    <a:pt x="3800" y="14308"/>
                  </a:cubicBezTo>
                  <a:cubicBezTo>
                    <a:pt x="1933" y="16547"/>
                    <a:pt x="867" y="17337"/>
                    <a:pt x="333" y="16942"/>
                  </a:cubicBezTo>
                  <a:cubicBezTo>
                    <a:pt x="-200" y="16547"/>
                    <a:pt x="-200" y="14966"/>
                    <a:pt x="1133" y="12464"/>
                  </a:cubicBezTo>
                  <a:cubicBezTo>
                    <a:pt x="2467" y="9961"/>
                    <a:pt x="5133" y="6537"/>
                    <a:pt x="7000" y="4429"/>
                  </a:cubicBezTo>
                  <a:cubicBezTo>
                    <a:pt x="8867" y="2322"/>
                    <a:pt x="9933" y="1532"/>
                    <a:pt x="11400" y="873"/>
                  </a:cubicBezTo>
                  <a:cubicBezTo>
                    <a:pt x="12867" y="215"/>
                    <a:pt x="14733" y="-312"/>
                    <a:pt x="15800" y="215"/>
                  </a:cubicBezTo>
                  <a:cubicBezTo>
                    <a:pt x="16867" y="742"/>
                    <a:pt x="17133" y="2322"/>
                    <a:pt x="17533" y="5483"/>
                  </a:cubicBezTo>
                  <a:cubicBezTo>
                    <a:pt x="17933" y="8644"/>
                    <a:pt x="18467" y="13386"/>
                    <a:pt x="19133" y="16283"/>
                  </a:cubicBezTo>
                  <a:cubicBezTo>
                    <a:pt x="19800" y="19181"/>
                    <a:pt x="20600" y="20234"/>
                    <a:pt x="2140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28680" y="7110514"/>
              <a:ext cx="504872" cy="20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38" fill="norm" stroke="1" extrusionOk="0">
                  <a:moveTo>
                    <a:pt x="0" y="18771"/>
                  </a:moveTo>
                  <a:cubicBezTo>
                    <a:pt x="1091" y="19838"/>
                    <a:pt x="2182" y="20905"/>
                    <a:pt x="3273" y="21171"/>
                  </a:cubicBezTo>
                  <a:cubicBezTo>
                    <a:pt x="4364" y="21438"/>
                    <a:pt x="5455" y="20905"/>
                    <a:pt x="6327" y="19571"/>
                  </a:cubicBezTo>
                  <a:cubicBezTo>
                    <a:pt x="7200" y="18238"/>
                    <a:pt x="7855" y="16105"/>
                    <a:pt x="7636" y="13438"/>
                  </a:cubicBezTo>
                  <a:cubicBezTo>
                    <a:pt x="7418" y="10771"/>
                    <a:pt x="6327" y="7571"/>
                    <a:pt x="5564" y="5571"/>
                  </a:cubicBezTo>
                  <a:cubicBezTo>
                    <a:pt x="4800" y="3571"/>
                    <a:pt x="4364" y="2771"/>
                    <a:pt x="3709" y="1971"/>
                  </a:cubicBezTo>
                  <a:cubicBezTo>
                    <a:pt x="3055" y="1171"/>
                    <a:pt x="2182" y="371"/>
                    <a:pt x="2400" y="105"/>
                  </a:cubicBezTo>
                  <a:cubicBezTo>
                    <a:pt x="2618" y="-162"/>
                    <a:pt x="3927" y="105"/>
                    <a:pt x="6273" y="638"/>
                  </a:cubicBezTo>
                  <a:cubicBezTo>
                    <a:pt x="8618" y="1171"/>
                    <a:pt x="12000" y="1971"/>
                    <a:pt x="14291" y="2371"/>
                  </a:cubicBezTo>
                  <a:cubicBezTo>
                    <a:pt x="16582" y="2771"/>
                    <a:pt x="17782" y="2771"/>
                    <a:pt x="18655" y="2771"/>
                  </a:cubicBezTo>
                  <a:cubicBezTo>
                    <a:pt x="19527" y="2771"/>
                    <a:pt x="20073" y="2771"/>
                    <a:pt x="20564" y="3171"/>
                  </a:cubicBezTo>
                  <a:cubicBezTo>
                    <a:pt x="21055" y="3571"/>
                    <a:pt x="21491" y="4371"/>
                    <a:pt x="21545" y="5571"/>
                  </a:cubicBezTo>
                  <a:cubicBezTo>
                    <a:pt x="21600" y="6771"/>
                    <a:pt x="21273" y="8371"/>
                    <a:pt x="20564" y="9571"/>
                  </a:cubicBezTo>
                  <a:cubicBezTo>
                    <a:pt x="19855" y="10771"/>
                    <a:pt x="18764" y="11571"/>
                    <a:pt x="17945" y="11971"/>
                  </a:cubicBezTo>
                  <a:cubicBezTo>
                    <a:pt x="17127" y="12371"/>
                    <a:pt x="16582" y="12371"/>
                    <a:pt x="16145" y="11838"/>
                  </a:cubicBezTo>
                  <a:cubicBezTo>
                    <a:pt x="15709" y="11305"/>
                    <a:pt x="15382" y="10238"/>
                    <a:pt x="15055" y="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59017" y="6631062"/>
              <a:ext cx="41067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6141"/>
                    <a:pt x="15247" y="12282"/>
                    <a:pt x="18424" y="15882"/>
                  </a:cubicBezTo>
                  <a:cubicBezTo>
                    <a:pt x="21600" y="19482"/>
                    <a:pt x="20329" y="20541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76106" y="6605077"/>
              <a:ext cx="167247" cy="12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625" fill="norm" stroke="1" extrusionOk="0">
                  <a:moveTo>
                    <a:pt x="8654" y="11930"/>
                  </a:moveTo>
                  <a:cubicBezTo>
                    <a:pt x="7345" y="13200"/>
                    <a:pt x="6036" y="14471"/>
                    <a:pt x="4563" y="16377"/>
                  </a:cubicBezTo>
                  <a:cubicBezTo>
                    <a:pt x="3091" y="18283"/>
                    <a:pt x="1454" y="20824"/>
                    <a:pt x="636" y="20612"/>
                  </a:cubicBezTo>
                  <a:cubicBezTo>
                    <a:pt x="-182" y="20400"/>
                    <a:pt x="-182" y="17436"/>
                    <a:pt x="473" y="13836"/>
                  </a:cubicBezTo>
                  <a:cubicBezTo>
                    <a:pt x="1127" y="10236"/>
                    <a:pt x="2436" y="6000"/>
                    <a:pt x="3745" y="3248"/>
                  </a:cubicBezTo>
                  <a:cubicBezTo>
                    <a:pt x="5054" y="495"/>
                    <a:pt x="6363" y="-776"/>
                    <a:pt x="8654" y="495"/>
                  </a:cubicBezTo>
                  <a:cubicBezTo>
                    <a:pt x="10945" y="1765"/>
                    <a:pt x="14218" y="5577"/>
                    <a:pt x="16509" y="8330"/>
                  </a:cubicBezTo>
                  <a:cubicBezTo>
                    <a:pt x="18800" y="11083"/>
                    <a:pt x="20109" y="12777"/>
                    <a:pt x="21418" y="14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945381" y="8885112"/>
              <a:ext cx="113688" cy="29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44" fill="norm" stroke="1" extrusionOk="0">
                  <a:moveTo>
                    <a:pt x="8393" y="0"/>
                  </a:moveTo>
                  <a:cubicBezTo>
                    <a:pt x="6953" y="2746"/>
                    <a:pt x="5513" y="5492"/>
                    <a:pt x="4073" y="8512"/>
                  </a:cubicBezTo>
                  <a:cubicBezTo>
                    <a:pt x="2633" y="11532"/>
                    <a:pt x="1193" y="14827"/>
                    <a:pt x="473" y="17115"/>
                  </a:cubicBezTo>
                  <a:cubicBezTo>
                    <a:pt x="-247" y="19403"/>
                    <a:pt x="-247" y="20685"/>
                    <a:pt x="1193" y="21142"/>
                  </a:cubicBezTo>
                  <a:cubicBezTo>
                    <a:pt x="2633" y="21600"/>
                    <a:pt x="5513" y="21234"/>
                    <a:pt x="9113" y="20502"/>
                  </a:cubicBezTo>
                  <a:cubicBezTo>
                    <a:pt x="12713" y="19769"/>
                    <a:pt x="17033" y="18671"/>
                    <a:pt x="21353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867397" y="9038449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235406" y="9061450"/>
              <a:ext cx="39867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4" y="18514"/>
                    <a:pt x="4708" y="15428"/>
                    <a:pt x="8308" y="11828"/>
                  </a:cubicBezTo>
                  <a:cubicBezTo>
                    <a:pt x="11908" y="8228"/>
                    <a:pt x="16754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542079" y="9002928"/>
              <a:ext cx="176487" cy="20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06" fill="norm" stroke="1" extrusionOk="0">
                  <a:moveTo>
                    <a:pt x="0" y="1306"/>
                  </a:moveTo>
                  <a:cubicBezTo>
                    <a:pt x="1200" y="506"/>
                    <a:pt x="2400" y="-294"/>
                    <a:pt x="5700" y="106"/>
                  </a:cubicBezTo>
                  <a:cubicBezTo>
                    <a:pt x="9000" y="506"/>
                    <a:pt x="14400" y="2106"/>
                    <a:pt x="17550" y="4373"/>
                  </a:cubicBezTo>
                  <a:cubicBezTo>
                    <a:pt x="20700" y="6639"/>
                    <a:pt x="21600" y="9573"/>
                    <a:pt x="19800" y="12506"/>
                  </a:cubicBezTo>
                  <a:cubicBezTo>
                    <a:pt x="18000" y="15439"/>
                    <a:pt x="13500" y="18373"/>
                    <a:pt x="900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955044" y="8355788"/>
              <a:ext cx="61335" cy="23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3590"/>
                  </a:moveTo>
                  <a:cubicBezTo>
                    <a:pt x="1800" y="1928"/>
                    <a:pt x="3600" y="267"/>
                    <a:pt x="5850" y="29"/>
                  </a:cubicBezTo>
                  <a:cubicBezTo>
                    <a:pt x="8100" y="-208"/>
                    <a:pt x="10800" y="979"/>
                    <a:pt x="13500" y="4777"/>
                  </a:cubicBezTo>
                  <a:cubicBezTo>
                    <a:pt x="16200" y="8574"/>
                    <a:pt x="18900" y="14983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985711" y="8754776"/>
              <a:ext cx="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606725" y="8338211"/>
              <a:ext cx="5112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0" y="1271"/>
                    <a:pt x="0" y="0"/>
                    <a:pt x="5400" y="0"/>
                  </a:cubicBezTo>
                  <a:cubicBezTo>
                    <a:pt x="10800" y="0"/>
                    <a:pt x="21600" y="1271"/>
                    <a:pt x="21600" y="5082"/>
                  </a:cubicBezTo>
                  <a:cubicBezTo>
                    <a:pt x="21600" y="8894"/>
                    <a:pt x="10800" y="15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576058" y="8635669"/>
              <a:ext cx="153337" cy="15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6831"/>
                  </a:moveTo>
                  <a:cubicBezTo>
                    <a:pt x="1080" y="5089"/>
                    <a:pt x="2160" y="3347"/>
                    <a:pt x="3780" y="2128"/>
                  </a:cubicBezTo>
                  <a:cubicBezTo>
                    <a:pt x="5400" y="908"/>
                    <a:pt x="7560" y="211"/>
                    <a:pt x="9540" y="37"/>
                  </a:cubicBezTo>
                  <a:cubicBezTo>
                    <a:pt x="11520" y="-137"/>
                    <a:pt x="13320" y="211"/>
                    <a:pt x="13140" y="3173"/>
                  </a:cubicBezTo>
                  <a:cubicBezTo>
                    <a:pt x="12960" y="6134"/>
                    <a:pt x="10800" y="11708"/>
                    <a:pt x="8460" y="15192"/>
                  </a:cubicBezTo>
                  <a:cubicBezTo>
                    <a:pt x="6120" y="18676"/>
                    <a:pt x="3600" y="20069"/>
                    <a:pt x="3240" y="20766"/>
                  </a:cubicBezTo>
                  <a:cubicBezTo>
                    <a:pt x="2880" y="21463"/>
                    <a:pt x="4680" y="21463"/>
                    <a:pt x="8100" y="20940"/>
                  </a:cubicBezTo>
                  <a:cubicBezTo>
                    <a:pt x="11520" y="20418"/>
                    <a:pt x="16560" y="19373"/>
                    <a:pt x="21600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235406" y="8340767"/>
              <a:ext cx="38335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296740" y="8574825"/>
              <a:ext cx="107347" cy="17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22" fill="norm" stroke="1" extrusionOk="0">
                  <a:moveTo>
                    <a:pt x="0" y="430"/>
                  </a:moveTo>
                  <a:cubicBezTo>
                    <a:pt x="2512" y="126"/>
                    <a:pt x="5023" y="-178"/>
                    <a:pt x="7284" y="126"/>
                  </a:cubicBezTo>
                  <a:cubicBezTo>
                    <a:pt x="9544" y="430"/>
                    <a:pt x="11554" y="1343"/>
                    <a:pt x="12056" y="2560"/>
                  </a:cubicBezTo>
                  <a:cubicBezTo>
                    <a:pt x="12558" y="3777"/>
                    <a:pt x="11554" y="5298"/>
                    <a:pt x="10047" y="6515"/>
                  </a:cubicBezTo>
                  <a:cubicBezTo>
                    <a:pt x="8540" y="7732"/>
                    <a:pt x="6530" y="8645"/>
                    <a:pt x="6781" y="9101"/>
                  </a:cubicBezTo>
                  <a:cubicBezTo>
                    <a:pt x="7033" y="9557"/>
                    <a:pt x="9544" y="9557"/>
                    <a:pt x="12056" y="9861"/>
                  </a:cubicBezTo>
                  <a:cubicBezTo>
                    <a:pt x="14567" y="10166"/>
                    <a:pt x="17079" y="10774"/>
                    <a:pt x="18837" y="11839"/>
                  </a:cubicBezTo>
                  <a:cubicBezTo>
                    <a:pt x="20595" y="12904"/>
                    <a:pt x="21600" y="14425"/>
                    <a:pt x="20847" y="15794"/>
                  </a:cubicBezTo>
                  <a:cubicBezTo>
                    <a:pt x="20093" y="17163"/>
                    <a:pt x="17581" y="18380"/>
                    <a:pt x="13814" y="19292"/>
                  </a:cubicBezTo>
                  <a:cubicBezTo>
                    <a:pt x="10047" y="20205"/>
                    <a:pt x="5023" y="20814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956089" y="8678107"/>
              <a:ext cx="69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4255095" y="8647440"/>
              <a:ext cx="76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531102" y="8647440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883777" y="8291813"/>
              <a:ext cx="22226" cy="27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34" fill="norm" stroke="1" extrusionOk="0">
                  <a:moveTo>
                    <a:pt x="0" y="1405"/>
                  </a:moveTo>
                  <a:cubicBezTo>
                    <a:pt x="7200" y="619"/>
                    <a:pt x="14400" y="-166"/>
                    <a:pt x="18000" y="30"/>
                  </a:cubicBezTo>
                  <a:cubicBezTo>
                    <a:pt x="21600" y="227"/>
                    <a:pt x="21600" y="1405"/>
                    <a:pt x="19200" y="4252"/>
                  </a:cubicBezTo>
                  <a:cubicBezTo>
                    <a:pt x="16800" y="7099"/>
                    <a:pt x="12000" y="11616"/>
                    <a:pt x="10800" y="14758"/>
                  </a:cubicBezTo>
                  <a:cubicBezTo>
                    <a:pt x="9600" y="17899"/>
                    <a:pt x="12000" y="19667"/>
                    <a:pt x="144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781871" y="8662774"/>
              <a:ext cx="63572" cy="21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502" fill="norm" stroke="1" extrusionOk="0">
                  <a:moveTo>
                    <a:pt x="20665" y="0"/>
                  </a:moveTo>
                  <a:cubicBezTo>
                    <a:pt x="15680" y="3904"/>
                    <a:pt x="10696" y="7807"/>
                    <a:pt x="7373" y="10670"/>
                  </a:cubicBezTo>
                  <a:cubicBezTo>
                    <a:pt x="4050" y="13533"/>
                    <a:pt x="2388" y="15354"/>
                    <a:pt x="1142" y="16916"/>
                  </a:cubicBezTo>
                  <a:cubicBezTo>
                    <a:pt x="-104" y="18477"/>
                    <a:pt x="-935" y="19778"/>
                    <a:pt x="1973" y="20559"/>
                  </a:cubicBezTo>
                  <a:cubicBezTo>
                    <a:pt x="4880" y="21340"/>
                    <a:pt x="11527" y="21600"/>
                    <a:pt x="15265" y="21470"/>
                  </a:cubicBezTo>
                  <a:cubicBezTo>
                    <a:pt x="19004" y="21340"/>
                    <a:pt x="19834" y="20819"/>
                    <a:pt x="20665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699772" y="8754776"/>
              <a:ext cx="168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868443" y="8793110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998779" y="8762443"/>
              <a:ext cx="30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405121" y="8363768"/>
              <a:ext cx="766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352634" y="8693441"/>
              <a:ext cx="67822" cy="19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39" fill="norm" stroke="1" extrusionOk="0">
                  <a:moveTo>
                    <a:pt x="14030" y="0"/>
                  </a:moveTo>
                  <a:cubicBezTo>
                    <a:pt x="10830" y="3647"/>
                    <a:pt x="7630" y="7294"/>
                    <a:pt x="5230" y="10099"/>
                  </a:cubicBezTo>
                  <a:cubicBezTo>
                    <a:pt x="2830" y="12904"/>
                    <a:pt x="1230" y="14868"/>
                    <a:pt x="430" y="16691"/>
                  </a:cubicBezTo>
                  <a:cubicBezTo>
                    <a:pt x="-370" y="18514"/>
                    <a:pt x="-370" y="20197"/>
                    <a:pt x="3230" y="20899"/>
                  </a:cubicBezTo>
                  <a:cubicBezTo>
                    <a:pt x="6830" y="21600"/>
                    <a:pt x="14030" y="21319"/>
                    <a:pt x="2123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259452" y="8762443"/>
              <a:ext cx="19167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6457"/>
                    <a:pt x="9792" y="11314"/>
                    <a:pt x="13392" y="7714"/>
                  </a:cubicBezTo>
                  <a:cubicBezTo>
                    <a:pt x="16992" y="4114"/>
                    <a:pt x="1929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796130" y="8371434"/>
              <a:ext cx="16811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019"/>
                    <a:pt x="18514" y="8037"/>
                    <a:pt x="20057" y="11637"/>
                  </a:cubicBezTo>
                  <a:cubicBezTo>
                    <a:pt x="21600" y="15237"/>
                    <a:pt x="15429" y="18419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790561" y="8823777"/>
              <a:ext cx="6690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11343" y="0"/>
                  </a:moveTo>
                  <a:cubicBezTo>
                    <a:pt x="7343" y="4582"/>
                    <a:pt x="3343" y="9164"/>
                    <a:pt x="1343" y="12436"/>
                  </a:cubicBezTo>
                  <a:cubicBezTo>
                    <a:pt x="-657" y="15709"/>
                    <a:pt x="-657" y="17673"/>
                    <a:pt x="2943" y="18982"/>
                  </a:cubicBezTo>
                  <a:cubicBezTo>
                    <a:pt x="6543" y="20291"/>
                    <a:pt x="13743" y="20945"/>
                    <a:pt x="20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757796" y="8900446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5895799" y="8908113"/>
              <a:ext cx="76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911133" y="8862112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6033802" y="8869778"/>
              <a:ext cx="15335" cy="15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905529" y="7896090"/>
              <a:ext cx="139772" cy="12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955" fill="norm" stroke="1" extrusionOk="0">
                  <a:moveTo>
                    <a:pt x="2845" y="5184"/>
                  </a:moveTo>
                  <a:cubicBezTo>
                    <a:pt x="1688" y="6912"/>
                    <a:pt x="530" y="8640"/>
                    <a:pt x="145" y="11232"/>
                  </a:cubicBezTo>
                  <a:cubicBezTo>
                    <a:pt x="-241" y="13824"/>
                    <a:pt x="145" y="17280"/>
                    <a:pt x="1302" y="19224"/>
                  </a:cubicBezTo>
                  <a:cubicBezTo>
                    <a:pt x="2459" y="21168"/>
                    <a:pt x="4388" y="21600"/>
                    <a:pt x="6509" y="19872"/>
                  </a:cubicBezTo>
                  <a:cubicBezTo>
                    <a:pt x="8630" y="18144"/>
                    <a:pt x="10945" y="14256"/>
                    <a:pt x="12102" y="11232"/>
                  </a:cubicBezTo>
                  <a:cubicBezTo>
                    <a:pt x="13259" y="8208"/>
                    <a:pt x="13259" y="6048"/>
                    <a:pt x="12295" y="4536"/>
                  </a:cubicBezTo>
                  <a:cubicBezTo>
                    <a:pt x="11330" y="3024"/>
                    <a:pt x="9402" y="2160"/>
                    <a:pt x="7666" y="2376"/>
                  </a:cubicBezTo>
                  <a:cubicBezTo>
                    <a:pt x="5930" y="2592"/>
                    <a:pt x="4388" y="3888"/>
                    <a:pt x="3038" y="5400"/>
                  </a:cubicBezTo>
                  <a:cubicBezTo>
                    <a:pt x="1688" y="6912"/>
                    <a:pt x="530" y="8640"/>
                    <a:pt x="530" y="10368"/>
                  </a:cubicBezTo>
                  <a:cubicBezTo>
                    <a:pt x="530" y="12096"/>
                    <a:pt x="1688" y="13824"/>
                    <a:pt x="3230" y="14472"/>
                  </a:cubicBezTo>
                  <a:cubicBezTo>
                    <a:pt x="4773" y="15120"/>
                    <a:pt x="6702" y="14688"/>
                    <a:pt x="8245" y="13608"/>
                  </a:cubicBezTo>
                  <a:cubicBezTo>
                    <a:pt x="9788" y="12528"/>
                    <a:pt x="10945" y="10800"/>
                    <a:pt x="11716" y="8856"/>
                  </a:cubicBezTo>
                  <a:cubicBezTo>
                    <a:pt x="12488" y="6912"/>
                    <a:pt x="12873" y="4752"/>
                    <a:pt x="12102" y="4104"/>
                  </a:cubicBezTo>
                  <a:cubicBezTo>
                    <a:pt x="11330" y="3456"/>
                    <a:pt x="9402" y="4320"/>
                    <a:pt x="7666" y="5616"/>
                  </a:cubicBezTo>
                  <a:cubicBezTo>
                    <a:pt x="5930" y="6912"/>
                    <a:pt x="4388" y="8640"/>
                    <a:pt x="3230" y="10584"/>
                  </a:cubicBezTo>
                  <a:cubicBezTo>
                    <a:pt x="2073" y="12528"/>
                    <a:pt x="1302" y="14688"/>
                    <a:pt x="1880" y="16200"/>
                  </a:cubicBezTo>
                  <a:cubicBezTo>
                    <a:pt x="2459" y="17712"/>
                    <a:pt x="4388" y="18576"/>
                    <a:pt x="6509" y="17712"/>
                  </a:cubicBezTo>
                  <a:cubicBezTo>
                    <a:pt x="8630" y="16848"/>
                    <a:pt x="10945" y="14256"/>
                    <a:pt x="12295" y="11880"/>
                  </a:cubicBezTo>
                  <a:cubicBezTo>
                    <a:pt x="13645" y="9504"/>
                    <a:pt x="14030" y="7344"/>
                    <a:pt x="13259" y="6264"/>
                  </a:cubicBezTo>
                  <a:cubicBezTo>
                    <a:pt x="12488" y="5184"/>
                    <a:pt x="10559" y="5184"/>
                    <a:pt x="8823" y="6048"/>
                  </a:cubicBezTo>
                  <a:cubicBezTo>
                    <a:pt x="7088" y="6912"/>
                    <a:pt x="5545" y="8640"/>
                    <a:pt x="4388" y="10584"/>
                  </a:cubicBezTo>
                  <a:cubicBezTo>
                    <a:pt x="3230" y="12528"/>
                    <a:pt x="2459" y="14688"/>
                    <a:pt x="2845" y="16416"/>
                  </a:cubicBezTo>
                  <a:cubicBezTo>
                    <a:pt x="3230" y="18144"/>
                    <a:pt x="4773" y="19440"/>
                    <a:pt x="6702" y="19656"/>
                  </a:cubicBezTo>
                  <a:cubicBezTo>
                    <a:pt x="8630" y="19872"/>
                    <a:pt x="10945" y="19008"/>
                    <a:pt x="12873" y="17280"/>
                  </a:cubicBezTo>
                  <a:cubicBezTo>
                    <a:pt x="14802" y="15552"/>
                    <a:pt x="16345" y="12960"/>
                    <a:pt x="17309" y="10368"/>
                  </a:cubicBezTo>
                  <a:cubicBezTo>
                    <a:pt x="18273" y="7776"/>
                    <a:pt x="18659" y="5184"/>
                    <a:pt x="17888" y="3888"/>
                  </a:cubicBezTo>
                  <a:cubicBezTo>
                    <a:pt x="17116" y="2592"/>
                    <a:pt x="15188" y="2592"/>
                    <a:pt x="13452" y="3456"/>
                  </a:cubicBezTo>
                  <a:cubicBezTo>
                    <a:pt x="11716" y="4320"/>
                    <a:pt x="10173" y="6048"/>
                    <a:pt x="8823" y="7992"/>
                  </a:cubicBezTo>
                  <a:cubicBezTo>
                    <a:pt x="7473" y="9936"/>
                    <a:pt x="6316" y="12096"/>
                    <a:pt x="6316" y="14040"/>
                  </a:cubicBezTo>
                  <a:cubicBezTo>
                    <a:pt x="6316" y="15984"/>
                    <a:pt x="7473" y="17712"/>
                    <a:pt x="9016" y="17928"/>
                  </a:cubicBezTo>
                  <a:cubicBezTo>
                    <a:pt x="10559" y="18144"/>
                    <a:pt x="12488" y="16848"/>
                    <a:pt x="14609" y="14472"/>
                  </a:cubicBezTo>
                  <a:cubicBezTo>
                    <a:pt x="16730" y="12096"/>
                    <a:pt x="19045" y="8640"/>
                    <a:pt x="20202" y="5832"/>
                  </a:cubicBezTo>
                  <a:cubicBezTo>
                    <a:pt x="21359" y="3024"/>
                    <a:pt x="21359" y="864"/>
                    <a:pt x="20395" y="432"/>
                  </a:cubicBezTo>
                  <a:cubicBezTo>
                    <a:pt x="19430" y="0"/>
                    <a:pt x="17502" y="1296"/>
                    <a:pt x="15959" y="2808"/>
                  </a:cubicBezTo>
                  <a:cubicBezTo>
                    <a:pt x="14416" y="4320"/>
                    <a:pt x="13259" y="6048"/>
                    <a:pt x="13452" y="5616"/>
                  </a:cubicBezTo>
                  <a:cubicBezTo>
                    <a:pt x="13645" y="5184"/>
                    <a:pt x="15188" y="2592"/>
                    <a:pt x="167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539272" y="7574082"/>
              <a:ext cx="138053" cy="9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89" fill="norm" stroke="1" extrusionOk="0">
                  <a:moveTo>
                    <a:pt x="4395" y="0"/>
                  </a:moveTo>
                  <a:cubicBezTo>
                    <a:pt x="2852" y="1662"/>
                    <a:pt x="1309" y="3323"/>
                    <a:pt x="537" y="5539"/>
                  </a:cubicBezTo>
                  <a:cubicBezTo>
                    <a:pt x="-234" y="7754"/>
                    <a:pt x="-234" y="10523"/>
                    <a:pt x="923" y="12185"/>
                  </a:cubicBezTo>
                  <a:cubicBezTo>
                    <a:pt x="2080" y="13846"/>
                    <a:pt x="4395" y="14400"/>
                    <a:pt x="6323" y="13569"/>
                  </a:cubicBezTo>
                  <a:cubicBezTo>
                    <a:pt x="8252" y="12739"/>
                    <a:pt x="9795" y="10523"/>
                    <a:pt x="10759" y="8031"/>
                  </a:cubicBezTo>
                  <a:cubicBezTo>
                    <a:pt x="11723" y="5539"/>
                    <a:pt x="12109" y="2769"/>
                    <a:pt x="11145" y="1662"/>
                  </a:cubicBezTo>
                  <a:cubicBezTo>
                    <a:pt x="10180" y="554"/>
                    <a:pt x="7866" y="1108"/>
                    <a:pt x="5937" y="2492"/>
                  </a:cubicBezTo>
                  <a:cubicBezTo>
                    <a:pt x="4009" y="3877"/>
                    <a:pt x="2466" y="6092"/>
                    <a:pt x="1502" y="8585"/>
                  </a:cubicBezTo>
                  <a:cubicBezTo>
                    <a:pt x="537" y="11077"/>
                    <a:pt x="152" y="13846"/>
                    <a:pt x="923" y="15508"/>
                  </a:cubicBezTo>
                  <a:cubicBezTo>
                    <a:pt x="1695" y="17169"/>
                    <a:pt x="3623" y="17723"/>
                    <a:pt x="5745" y="16615"/>
                  </a:cubicBezTo>
                  <a:cubicBezTo>
                    <a:pt x="7866" y="15508"/>
                    <a:pt x="10180" y="12738"/>
                    <a:pt x="11723" y="9969"/>
                  </a:cubicBezTo>
                  <a:cubicBezTo>
                    <a:pt x="13266" y="7200"/>
                    <a:pt x="14037" y="4431"/>
                    <a:pt x="13266" y="3046"/>
                  </a:cubicBezTo>
                  <a:cubicBezTo>
                    <a:pt x="12495" y="1662"/>
                    <a:pt x="10180" y="1662"/>
                    <a:pt x="8059" y="2769"/>
                  </a:cubicBezTo>
                  <a:cubicBezTo>
                    <a:pt x="5937" y="3877"/>
                    <a:pt x="4009" y="6092"/>
                    <a:pt x="2852" y="8585"/>
                  </a:cubicBezTo>
                  <a:cubicBezTo>
                    <a:pt x="1695" y="11077"/>
                    <a:pt x="1309" y="13846"/>
                    <a:pt x="2080" y="15508"/>
                  </a:cubicBezTo>
                  <a:cubicBezTo>
                    <a:pt x="2852" y="17169"/>
                    <a:pt x="4780" y="17723"/>
                    <a:pt x="6709" y="17446"/>
                  </a:cubicBezTo>
                  <a:cubicBezTo>
                    <a:pt x="8637" y="17169"/>
                    <a:pt x="10566" y="16062"/>
                    <a:pt x="12109" y="13846"/>
                  </a:cubicBezTo>
                  <a:cubicBezTo>
                    <a:pt x="13652" y="11631"/>
                    <a:pt x="14809" y="8308"/>
                    <a:pt x="14423" y="6923"/>
                  </a:cubicBezTo>
                  <a:cubicBezTo>
                    <a:pt x="14037" y="5539"/>
                    <a:pt x="12109" y="6092"/>
                    <a:pt x="10373" y="7200"/>
                  </a:cubicBezTo>
                  <a:cubicBezTo>
                    <a:pt x="8637" y="8308"/>
                    <a:pt x="7095" y="9969"/>
                    <a:pt x="6130" y="12185"/>
                  </a:cubicBezTo>
                  <a:cubicBezTo>
                    <a:pt x="5166" y="14400"/>
                    <a:pt x="4780" y="17169"/>
                    <a:pt x="5552" y="18831"/>
                  </a:cubicBezTo>
                  <a:cubicBezTo>
                    <a:pt x="6323" y="20492"/>
                    <a:pt x="8252" y="21046"/>
                    <a:pt x="10180" y="21323"/>
                  </a:cubicBezTo>
                  <a:cubicBezTo>
                    <a:pt x="12109" y="21600"/>
                    <a:pt x="14037" y="21600"/>
                    <a:pt x="15773" y="20769"/>
                  </a:cubicBezTo>
                  <a:cubicBezTo>
                    <a:pt x="17509" y="19938"/>
                    <a:pt x="19052" y="18277"/>
                    <a:pt x="20016" y="16062"/>
                  </a:cubicBezTo>
                  <a:cubicBezTo>
                    <a:pt x="20980" y="13846"/>
                    <a:pt x="21366" y="11077"/>
                    <a:pt x="19630" y="8862"/>
                  </a:cubicBezTo>
                  <a:cubicBezTo>
                    <a:pt x="17895" y="6646"/>
                    <a:pt x="14037" y="4985"/>
                    <a:pt x="11145" y="4708"/>
                  </a:cubicBezTo>
                  <a:cubicBezTo>
                    <a:pt x="8252" y="4431"/>
                    <a:pt x="6323" y="5539"/>
                    <a:pt x="4973" y="8031"/>
                  </a:cubicBezTo>
                  <a:cubicBezTo>
                    <a:pt x="3623" y="10523"/>
                    <a:pt x="2852" y="14400"/>
                    <a:pt x="4009" y="16338"/>
                  </a:cubicBezTo>
                  <a:cubicBezTo>
                    <a:pt x="5166" y="18277"/>
                    <a:pt x="8252" y="18277"/>
                    <a:pt x="11337" y="182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179079" y="7479002"/>
              <a:ext cx="132996" cy="10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874" fill="norm" stroke="1" extrusionOk="0">
                  <a:moveTo>
                    <a:pt x="15096" y="5010"/>
                  </a:moveTo>
                  <a:cubicBezTo>
                    <a:pt x="13873" y="3046"/>
                    <a:pt x="12650" y="1083"/>
                    <a:pt x="11020" y="346"/>
                  </a:cubicBezTo>
                  <a:cubicBezTo>
                    <a:pt x="9390" y="-390"/>
                    <a:pt x="7352" y="101"/>
                    <a:pt x="5722" y="1328"/>
                  </a:cubicBezTo>
                  <a:cubicBezTo>
                    <a:pt x="4092" y="2555"/>
                    <a:pt x="2869" y="4519"/>
                    <a:pt x="2258" y="6974"/>
                  </a:cubicBezTo>
                  <a:cubicBezTo>
                    <a:pt x="1647" y="9428"/>
                    <a:pt x="1647" y="12374"/>
                    <a:pt x="2666" y="14092"/>
                  </a:cubicBezTo>
                  <a:cubicBezTo>
                    <a:pt x="3684" y="15810"/>
                    <a:pt x="5722" y="16301"/>
                    <a:pt x="7760" y="16056"/>
                  </a:cubicBezTo>
                  <a:cubicBezTo>
                    <a:pt x="9798" y="15810"/>
                    <a:pt x="11835" y="14828"/>
                    <a:pt x="13466" y="13355"/>
                  </a:cubicBezTo>
                  <a:cubicBezTo>
                    <a:pt x="15096" y="11883"/>
                    <a:pt x="16318" y="9919"/>
                    <a:pt x="16115" y="8201"/>
                  </a:cubicBezTo>
                  <a:cubicBezTo>
                    <a:pt x="15911" y="6483"/>
                    <a:pt x="14281" y="5010"/>
                    <a:pt x="12447" y="4519"/>
                  </a:cubicBezTo>
                  <a:cubicBezTo>
                    <a:pt x="10613" y="4028"/>
                    <a:pt x="8575" y="4519"/>
                    <a:pt x="6537" y="5746"/>
                  </a:cubicBezTo>
                  <a:cubicBezTo>
                    <a:pt x="4500" y="6974"/>
                    <a:pt x="2462" y="8937"/>
                    <a:pt x="1239" y="11146"/>
                  </a:cubicBezTo>
                  <a:cubicBezTo>
                    <a:pt x="17" y="13355"/>
                    <a:pt x="-391" y="15810"/>
                    <a:pt x="424" y="17283"/>
                  </a:cubicBezTo>
                  <a:cubicBezTo>
                    <a:pt x="1239" y="18755"/>
                    <a:pt x="3277" y="19246"/>
                    <a:pt x="5315" y="19246"/>
                  </a:cubicBezTo>
                  <a:cubicBezTo>
                    <a:pt x="7352" y="19246"/>
                    <a:pt x="9390" y="18755"/>
                    <a:pt x="11224" y="17528"/>
                  </a:cubicBezTo>
                  <a:cubicBezTo>
                    <a:pt x="13058" y="16301"/>
                    <a:pt x="14688" y="14337"/>
                    <a:pt x="15707" y="12128"/>
                  </a:cubicBezTo>
                  <a:cubicBezTo>
                    <a:pt x="16726" y="9919"/>
                    <a:pt x="17134" y="7465"/>
                    <a:pt x="16318" y="6483"/>
                  </a:cubicBezTo>
                  <a:cubicBezTo>
                    <a:pt x="15503" y="5501"/>
                    <a:pt x="13466" y="5992"/>
                    <a:pt x="11020" y="7465"/>
                  </a:cubicBezTo>
                  <a:cubicBezTo>
                    <a:pt x="8575" y="8937"/>
                    <a:pt x="5722" y="11392"/>
                    <a:pt x="4092" y="13846"/>
                  </a:cubicBezTo>
                  <a:cubicBezTo>
                    <a:pt x="2462" y="16301"/>
                    <a:pt x="2054" y="18755"/>
                    <a:pt x="3073" y="19983"/>
                  </a:cubicBezTo>
                  <a:cubicBezTo>
                    <a:pt x="4092" y="21210"/>
                    <a:pt x="6537" y="21210"/>
                    <a:pt x="9390" y="19737"/>
                  </a:cubicBezTo>
                  <a:cubicBezTo>
                    <a:pt x="12243" y="18265"/>
                    <a:pt x="15503" y="15319"/>
                    <a:pt x="17745" y="12865"/>
                  </a:cubicBezTo>
                  <a:cubicBezTo>
                    <a:pt x="19986" y="10410"/>
                    <a:pt x="21209" y="8446"/>
                    <a:pt x="21209" y="6483"/>
                  </a:cubicBezTo>
                  <a:cubicBezTo>
                    <a:pt x="21209" y="4519"/>
                    <a:pt x="19986" y="2555"/>
                    <a:pt x="18356" y="1819"/>
                  </a:cubicBezTo>
                  <a:cubicBezTo>
                    <a:pt x="16726" y="1083"/>
                    <a:pt x="14688" y="1574"/>
                    <a:pt x="12447" y="2801"/>
                  </a:cubicBezTo>
                  <a:cubicBezTo>
                    <a:pt x="10205" y="4028"/>
                    <a:pt x="7760" y="5992"/>
                    <a:pt x="5722" y="7955"/>
                  </a:cubicBezTo>
                  <a:cubicBezTo>
                    <a:pt x="3684" y="9919"/>
                    <a:pt x="2054" y="11883"/>
                    <a:pt x="1850" y="13846"/>
                  </a:cubicBezTo>
                  <a:cubicBezTo>
                    <a:pt x="1647" y="15810"/>
                    <a:pt x="2869" y="17774"/>
                    <a:pt x="5518" y="18755"/>
                  </a:cubicBezTo>
                  <a:cubicBezTo>
                    <a:pt x="8167" y="19737"/>
                    <a:pt x="12243" y="19737"/>
                    <a:pt x="16318" y="19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618748" y="7792907"/>
              <a:ext cx="86679" cy="17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01" fill="norm" stroke="1" extrusionOk="0">
                  <a:moveTo>
                    <a:pt x="14811" y="5201"/>
                  </a:moveTo>
                  <a:cubicBezTo>
                    <a:pt x="11726" y="5201"/>
                    <a:pt x="8640" y="5201"/>
                    <a:pt x="8023" y="5836"/>
                  </a:cubicBezTo>
                  <a:cubicBezTo>
                    <a:pt x="7406" y="6472"/>
                    <a:pt x="9257" y="7742"/>
                    <a:pt x="11726" y="7742"/>
                  </a:cubicBezTo>
                  <a:cubicBezTo>
                    <a:pt x="14194" y="7742"/>
                    <a:pt x="17280" y="6472"/>
                    <a:pt x="19131" y="5042"/>
                  </a:cubicBezTo>
                  <a:cubicBezTo>
                    <a:pt x="20983" y="3613"/>
                    <a:pt x="21600" y="2024"/>
                    <a:pt x="20057" y="1072"/>
                  </a:cubicBezTo>
                  <a:cubicBezTo>
                    <a:pt x="18514" y="119"/>
                    <a:pt x="14811" y="-199"/>
                    <a:pt x="11726" y="119"/>
                  </a:cubicBezTo>
                  <a:cubicBezTo>
                    <a:pt x="8640" y="436"/>
                    <a:pt x="6171" y="1389"/>
                    <a:pt x="4011" y="2501"/>
                  </a:cubicBezTo>
                  <a:cubicBezTo>
                    <a:pt x="1851" y="3613"/>
                    <a:pt x="0" y="4883"/>
                    <a:pt x="0" y="6154"/>
                  </a:cubicBezTo>
                  <a:cubicBezTo>
                    <a:pt x="0" y="7424"/>
                    <a:pt x="1851" y="8695"/>
                    <a:pt x="4320" y="9172"/>
                  </a:cubicBezTo>
                  <a:cubicBezTo>
                    <a:pt x="6789" y="9648"/>
                    <a:pt x="9874" y="9330"/>
                    <a:pt x="12651" y="8060"/>
                  </a:cubicBezTo>
                  <a:cubicBezTo>
                    <a:pt x="15429" y="6789"/>
                    <a:pt x="17897" y="4566"/>
                    <a:pt x="17589" y="3454"/>
                  </a:cubicBezTo>
                  <a:cubicBezTo>
                    <a:pt x="17280" y="2342"/>
                    <a:pt x="14194" y="2342"/>
                    <a:pt x="11417" y="2819"/>
                  </a:cubicBezTo>
                  <a:cubicBezTo>
                    <a:pt x="8640" y="3295"/>
                    <a:pt x="6171" y="4248"/>
                    <a:pt x="4011" y="5360"/>
                  </a:cubicBezTo>
                  <a:cubicBezTo>
                    <a:pt x="1851" y="6472"/>
                    <a:pt x="0" y="7742"/>
                    <a:pt x="0" y="9013"/>
                  </a:cubicBezTo>
                  <a:cubicBezTo>
                    <a:pt x="0" y="10283"/>
                    <a:pt x="1851" y="11554"/>
                    <a:pt x="4320" y="12030"/>
                  </a:cubicBezTo>
                  <a:cubicBezTo>
                    <a:pt x="6789" y="12507"/>
                    <a:pt x="9874" y="12189"/>
                    <a:pt x="12343" y="11395"/>
                  </a:cubicBezTo>
                  <a:cubicBezTo>
                    <a:pt x="14811" y="10601"/>
                    <a:pt x="16663" y="9330"/>
                    <a:pt x="16046" y="8536"/>
                  </a:cubicBezTo>
                  <a:cubicBezTo>
                    <a:pt x="15429" y="7742"/>
                    <a:pt x="12343" y="7424"/>
                    <a:pt x="9566" y="7901"/>
                  </a:cubicBezTo>
                  <a:cubicBezTo>
                    <a:pt x="6789" y="8377"/>
                    <a:pt x="4320" y="9648"/>
                    <a:pt x="4937" y="10124"/>
                  </a:cubicBezTo>
                  <a:cubicBezTo>
                    <a:pt x="5554" y="10601"/>
                    <a:pt x="9257" y="10283"/>
                    <a:pt x="12343" y="9648"/>
                  </a:cubicBezTo>
                  <a:cubicBezTo>
                    <a:pt x="15429" y="9013"/>
                    <a:pt x="17897" y="8060"/>
                    <a:pt x="17897" y="8219"/>
                  </a:cubicBezTo>
                  <a:cubicBezTo>
                    <a:pt x="17897" y="8377"/>
                    <a:pt x="15429" y="9648"/>
                    <a:pt x="13269" y="10919"/>
                  </a:cubicBezTo>
                  <a:cubicBezTo>
                    <a:pt x="11109" y="12189"/>
                    <a:pt x="9257" y="13460"/>
                    <a:pt x="8640" y="15207"/>
                  </a:cubicBezTo>
                  <a:cubicBezTo>
                    <a:pt x="8023" y="16954"/>
                    <a:pt x="8640" y="19177"/>
                    <a:pt x="9257" y="214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945866" y="8167258"/>
              <a:ext cx="86918" cy="11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069" fill="norm" stroke="1" extrusionOk="0">
                  <a:moveTo>
                    <a:pt x="11726" y="10989"/>
                  </a:moveTo>
                  <a:cubicBezTo>
                    <a:pt x="11109" y="8589"/>
                    <a:pt x="10491" y="6189"/>
                    <a:pt x="8640" y="5709"/>
                  </a:cubicBezTo>
                  <a:cubicBezTo>
                    <a:pt x="6789" y="5229"/>
                    <a:pt x="3703" y="6669"/>
                    <a:pt x="3086" y="8349"/>
                  </a:cubicBezTo>
                  <a:cubicBezTo>
                    <a:pt x="2469" y="10029"/>
                    <a:pt x="4320" y="11949"/>
                    <a:pt x="6480" y="11709"/>
                  </a:cubicBezTo>
                  <a:cubicBezTo>
                    <a:pt x="8640" y="11469"/>
                    <a:pt x="11109" y="9069"/>
                    <a:pt x="12651" y="6429"/>
                  </a:cubicBezTo>
                  <a:cubicBezTo>
                    <a:pt x="14194" y="3789"/>
                    <a:pt x="14811" y="909"/>
                    <a:pt x="13577" y="189"/>
                  </a:cubicBezTo>
                  <a:cubicBezTo>
                    <a:pt x="12343" y="-531"/>
                    <a:pt x="9257" y="909"/>
                    <a:pt x="7097" y="2829"/>
                  </a:cubicBezTo>
                  <a:cubicBezTo>
                    <a:pt x="4937" y="4749"/>
                    <a:pt x="3703" y="7149"/>
                    <a:pt x="4629" y="7869"/>
                  </a:cubicBezTo>
                  <a:cubicBezTo>
                    <a:pt x="5554" y="8589"/>
                    <a:pt x="8640" y="7629"/>
                    <a:pt x="11109" y="6189"/>
                  </a:cubicBezTo>
                  <a:cubicBezTo>
                    <a:pt x="13577" y="4749"/>
                    <a:pt x="15429" y="2829"/>
                    <a:pt x="14811" y="1869"/>
                  </a:cubicBezTo>
                  <a:cubicBezTo>
                    <a:pt x="14194" y="909"/>
                    <a:pt x="11109" y="909"/>
                    <a:pt x="8640" y="3069"/>
                  </a:cubicBezTo>
                  <a:cubicBezTo>
                    <a:pt x="6171" y="5229"/>
                    <a:pt x="4320" y="9549"/>
                    <a:pt x="4937" y="11229"/>
                  </a:cubicBezTo>
                  <a:cubicBezTo>
                    <a:pt x="5554" y="12909"/>
                    <a:pt x="8640" y="11949"/>
                    <a:pt x="11417" y="10749"/>
                  </a:cubicBezTo>
                  <a:cubicBezTo>
                    <a:pt x="14194" y="9549"/>
                    <a:pt x="16663" y="8109"/>
                    <a:pt x="18514" y="6189"/>
                  </a:cubicBezTo>
                  <a:cubicBezTo>
                    <a:pt x="20366" y="4269"/>
                    <a:pt x="21600" y="1869"/>
                    <a:pt x="20674" y="909"/>
                  </a:cubicBezTo>
                  <a:cubicBezTo>
                    <a:pt x="19749" y="-51"/>
                    <a:pt x="16663" y="429"/>
                    <a:pt x="13886" y="1389"/>
                  </a:cubicBezTo>
                  <a:cubicBezTo>
                    <a:pt x="11109" y="2349"/>
                    <a:pt x="8640" y="3789"/>
                    <a:pt x="5863" y="6429"/>
                  </a:cubicBezTo>
                  <a:cubicBezTo>
                    <a:pt x="3086" y="9069"/>
                    <a:pt x="0" y="12909"/>
                    <a:pt x="0" y="14829"/>
                  </a:cubicBezTo>
                  <a:cubicBezTo>
                    <a:pt x="0" y="16749"/>
                    <a:pt x="3086" y="16749"/>
                    <a:pt x="6171" y="16269"/>
                  </a:cubicBezTo>
                  <a:cubicBezTo>
                    <a:pt x="9257" y="15789"/>
                    <a:pt x="12343" y="14829"/>
                    <a:pt x="15120" y="13389"/>
                  </a:cubicBezTo>
                  <a:cubicBezTo>
                    <a:pt x="17897" y="11949"/>
                    <a:pt x="20366" y="10029"/>
                    <a:pt x="20057" y="8589"/>
                  </a:cubicBezTo>
                  <a:cubicBezTo>
                    <a:pt x="19749" y="7149"/>
                    <a:pt x="16663" y="6189"/>
                    <a:pt x="13269" y="7149"/>
                  </a:cubicBezTo>
                  <a:cubicBezTo>
                    <a:pt x="9874" y="8109"/>
                    <a:pt x="6171" y="10989"/>
                    <a:pt x="4320" y="13629"/>
                  </a:cubicBezTo>
                  <a:cubicBezTo>
                    <a:pt x="2469" y="16269"/>
                    <a:pt x="2469" y="18669"/>
                    <a:pt x="5246" y="19869"/>
                  </a:cubicBezTo>
                  <a:cubicBezTo>
                    <a:pt x="8023" y="21069"/>
                    <a:pt x="13577" y="21069"/>
                    <a:pt x="19131" y="210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502495" y="8234648"/>
              <a:ext cx="100328" cy="8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78" fill="norm" stroke="1" extrusionOk="0">
                  <a:moveTo>
                    <a:pt x="9058" y="13853"/>
                  </a:moveTo>
                  <a:cubicBezTo>
                    <a:pt x="6424" y="14528"/>
                    <a:pt x="3790" y="15203"/>
                    <a:pt x="3263" y="16890"/>
                  </a:cubicBezTo>
                  <a:cubicBezTo>
                    <a:pt x="2736" y="18578"/>
                    <a:pt x="4316" y="21278"/>
                    <a:pt x="6951" y="21278"/>
                  </a:cubicBezTo>
                  <a:cubicBezTo>
                    <a:pt x="9585" y="21278"/>
                    <a:pt x="13273" y="18578"/>
                    <a:pt x="15380" y="14865"/>
                  </a:cubicBezTo>
                  <a:cubicBezTo>
                    <a:pt x="17487" y="11153"/>
                    <a:pt x="18014" y="6428"/>
                    <a:pt x="16960" y="4066"/>
                  </a:cubicBezTo>
                  <a:cubicBezTo>
                    <a:pt x="15907" y="1703"/>
                    <a:pt x="13273" y="1703"/>
                    <a:pt x="10638" y="2378"/>
                  </a:cubicBezTo>
                  <a:cubicBezTo>
                    <a:pt x="8004" y="3053"/>
                    <a:pt x="5370" y="4403"/>
                    <a:pt x="3263" y="6428"/>
                  </a:cubicBezTo>
                  <a:cubicBezTo>
                    <a:pt x="1155" y="8453"/>
                    <a:pt x="-425" y="11153"/>
                    <a:pt x="102" y="13178"/>
                  </a:cubicBezTo>
                  <a:cubicBezTo>
                    <a:pt x="629" y="15203"/>
                    <a:pt x="3263" y="16553"/>
                    <a:pt x="5370" y="15878"/>
                  </a:cubicBezTo>
                  <a:cubicBezTo>
                    <a:pt x="7477" y="15203"/>
                    <a:pt x="9058" y="12503"/>
                    <a:pt x="8531" y="10816"/>
                  </a:cubicBezTo>
                  <a:cubicBezTo>
                    <a:pt x="8004" y="9128"/>
                    <a:pt x="5370" y="8453"/>
                    <a:pt x="3263" y="10141"/>
                  </a:cubicBezTo>
                  <a:cubicBezTo>
                    <a:pt x="1155" y="11828"/>
                    <a:pt x="-425" y="15878"/>
                    <a:pt x="102" y="18241"/>
                  </a:cubicBezTo>
                  <a:cubicBezTo>
                    <a:pt x="629" y="20603"/>
                    <a:pt x="3263" y="21278"/>
                    <a:pt x="5897" y="20603"/>
                  </a:cubicBezTo>
                  <a:cubicBezTo>
                    <a:pt x="8531" y="19928"/>
                    <a:pt x="11165" y="17903"/>
                    <a:pt x="13536" y="15878"/>
                  </a:cubicBezTo>
                  <a:cubicBezTo>
                    <a:pt x="15907" y="13853"/>
                    <a:pt x="18014" y="11828"/>
                    <a:pt x="19331" y="9128"/>
                  </a:cubicBezTo>
                  <a:cubicBezTo>
                    <a:pt x="20648" y="6428"/>
                    <a:pt x="21175" y="3053"/>
                    <a:pt x="20121" y="1366"/>
                  </a:cubicBezTo>
                  <a:cubicBezTo>
                    <a:pt x="19068" y="-322"/>
                    <a:pt x="16434" y="-322"/>
                    <a:pt x="14063" y="691"/>
                  </a:cubicBezTo>
                  <a:cubicBezTo>
                    <a:pt x="11692" y="1703"/>
                    <a:pt x="9585" y="3728"/>
                    <a:pt x="7477" y="7103"/>
                  </a:cubicBezTo>
                  <a:cubicBezTo>
                    <a:pt x="5370" y="10478"/>
                    <a:pt x="3263" y="15203"/>
                    <a:pt x="3526" y="16890"/>
                  </a:cubicBezTo>
                  <a:cubicBezTo>
                    <a:pt x="3790" y="18578"/>
                    <a:pt x="6424" y="17228"/>
                    <a:pt x="8795" y="15203"/>
                  </a:cubicBezTo>
                  <a:cubicBezTo>
                    <a:pt x="11165" y="13178"/>
                    <a:pt x="13273" y="10478"/>
                    <a:pt x="13009" y="10478"/>
                  </a:cubicBezTo>
                  <a:cubicBezTo>
                    <a:pt x="12746" y="10478"/>
                    <a:pt x="10112" y="13178"/>
                    <a:pt x="10638" y="13853"/>
                  </a:cubicBezTo>
                  <a:cubicBezTo>
                    <a:pt x="11165" y="14528"/>
                    <a:pt x="14853" y="13178"/>
                    <a:pt x="18541" y="118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824505" y="7826443"/>
              <a:ext cx="120607" cy="10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791" fill="norm" stroke="1" extrusionOk="0">
                  <a:moveTo>
                    <a:pt x="987" y="12472"/>
                  </a:moveTo>
                  <a:cubicBezTo>
                    <a:pt x="2337" y="10415"/>
                    <a:pt x="3687" y="8358"/>
                    <a:pt x="3237" y="7844"/>
                  </a:cubicBezTo>
                  <a:cubicBezTo>
                    <a:pt x="2787" y="7329"/>
                    <a:pt x="537" y="8358"/>
                    <a:pt x="87" y="10158"/>
                  </a:cubicBezTo>
                  <a:cubicBezTo>
                    <a:pt x="-363" y="11958"/>
                    <a:pt x="987" y="14529"/>
                    <a:pt x="3012" y="15815"/>
                  </a:cubicBezTo>
                  <a:cubicBezTo>
                    <a:pt x="5037" y="17101"/>
                    <a:pt x="7737" y="17101"/>
                    <a:pt x="10437" y="16072"/>
                  </a:cubicBezTo>
                  <a:cubicBezTo>
                    <a:pt x="13137" y="15044"/>
                    <a:pt x="15837" y="12986"/>
                    <a:pt x="17862" y="10929"/>
                  </a:cubicBezTo>
                  <a:cubicBezTo>
                    <a:pt x="19887" y="8872"/>
                    <a:pt x="21237" y="6815"/>
                    <a:pt x="21237" y="4758"/>
                  </a:cubicBezTo>
                  <a:cubicBezTo>
                    <a:pt x="21237" y="2701"/>
                    <a:pt x="19887" y="644"/>
                    <a:pt x="18087" y="129"/>
                  </a:cubicBezTo>
                  <a:cubicBezTo>
                    <a:pt x="16287" y="-385"/>
                    <a:pt x="14037" y="644"/>
                    <a:pt x="11112" y="2958"/>
                  </a:cubicBezTo>
                  <a:cubicBezTo>
                    <a:pt x="8187" y="5272"/>
                    <a:pt x="4587" y="8872"/>
                    <a:pt x="2787" y="11958"/>
                  </a:cubicBezTo>
                  <a:cubicBezTo>
                    <a:pt x="987" y="15044"/>
                    <a:pt x="987" y="17615"/>
                    <a:pt x="2562" y="18386"/>
                  </a:cubicBezTo>
                  <a:cubicBezTo>
                    <a:pt x="4137" y="19158"/>
                    <a:pt x="7287" y="18129"/>
                    <a:pt x="9537" y="16072"/>
                  </a:cubicBezTo>
                  <a:cubicBezTo>
                    <a:pt x="11787" y="14015"/>
                    <a:pt x="13137" y="10929"/>
                    <a:pt x="12912" y="8615"/>
                  </a:cubicBezTo>
                  <a:cubicBezTo>
                    <a:pt x="12687" y="6301"/>
                    <a:pt x="10887" y="4758"/>
                    <a:pt x="9087" y="4758"/>
                  </a:cubicBezTo>
                  <a:cubicBezTo>
                    <a:pt x="7287" y="4758"/>
                    <a:pt x="5487" y="6301"/>
                    <a:pt x="4137" y="8358"/>
                  </a:cubicBezTo>
                  <a:cubicBezTo>
                    <a:pt x="2787" y="10415"/>
                    <a:pt x="1887" y="12986"/>
                    <a:pt x="2112" y="15301"/>
                  </a:cubicBezTo>
                  <a:cubicBezTo>
                    <a:pt x="2337" y="17615"/>
                    <a:pt x="3687" y="19672"/>
                    <a:pt x="5712" y="20444"/>
                  </a:cubicBezTo>
                  <a:cubicBezTo>
                    <a:pt x="7737" y="21215"/>
                    <a:pt x="10437" y="20701"/>
                    <a:pt x="12912" y="18901"/>
                  </a:cubicBezTo>
                  <a:cubicBezTo>
                    <a:pt x="15387" y="17101"/>
                    <a:pt x="17637" y="14015"/>
                    <a:pt x="17637" y="12472"/>
                  </a:cubicBezTo>
                  <a:cubicBezTo>
                    <a:pt x="17637" y="10929"/>
                    <a:pt x="15387" y="10929"/>
                    <a:pt x="13362" y="11701"/>
                  </a:cubicBezTo>
                  <a:cubicBezTo>
                    <a:pt x="11337" y="12472"/>
                    <a:pt x="9537" y="14015"/>
                    <a:pt x="9762" y="14529"/>
                  </a:cubicBezTo>
                  <a:cubicBezTo>
                    <a:pt x="9987" y="15044"/>
                    <a:pt x="12237" y="14529"/>
                    <a:pt x="14262" y="12472"/>
                  </a:cubicBezTo>
                  <a:cubicBezTo>
                    <a:pt x="16287" y="10415"/>
                    <a:pt x="18087" y="6815"/>
                    <a:pt x="17637" y="5786"/>
                  </a:cubicBezTo>
                  <a:cubicBezTo>
                    <a:pt x="17187" y="4758"/>
                    <a:pt x="14487" y="6301"/>
                    <a:pt x="12462" y="8358"/>
                  </a:cubicBezTo>
                  <a:cubicBezTo>
                    <a:pt x="10437" y="10415"/>
                    <a:pt x="9087" y="12986"/>
                    <a:pt x="9537" y="14786"/>
                  </a:cubicBezTo>
                  <a:cubicBezTo>
                    <a:pt x="9987" y="16586"/>
                    <a:pt x="12237" y="17615"/>
                    <a:pt x="14487" y="186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318067" y="7575507"/>
              <a:ext cx="104994" cy="13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377" fill="norm" stroke="1" extrusionOk="0">
                  <a:moveTo>
                    <a:pt x="18618" y="8177"/>
                  </a:moveTo>
                  <a:cubicBezTo>
                    <a:pt x="16609" y="6977"/>
                    <a:pt x="14600" y="5777"/>
                    <a:pt x="12339" y="5777"/>
                  </a:cubicBezTo>
                  <a:cubicBezTo>
                    <a:pt x="10079" y="5777"/>
                    <a:pt x="7567" y="6977"/>
                    <a:pt x="5809" y="8777"/>
                  </a:cubicBezTo>
                  <a:cubicBezTo>
                    <a:pt x="4051" y="10577"/>
                    <a:pt x="3046" y="12977"/>
                    <a:pt x="3800" y="14577"/>
                  </a:cubicBezTo>
                  <a:cubicBezTo>
                    <a:pt x="4553" y="16177"/>
                    <a:pt x="7065" y="16977"/>
                    <a:pt x="9577" y="16977"/>
                  </a:cubicBezTo>
                  <a:cubicBezTo>
                    <a:pt x="12088" y="16977"/>
                    <a:pt x="14600" y="16177"/>
                    <a:pt x="16609" y="13977"/>
                  </a:cubicBezTo>
                  <a:cubicBezTo>
                    <a:pt x="18618" y="11777"/>
                    <a:pt x="20125" y="8177"/>
                    <a:pt x="20125" y="5577"/>
                  </a:cubicBezTo>
                  <a:cubicBezTo>
                    <a:pt x="20125" y="2977"/>
                    <a:pt x="18618" y="1377"/>
                    <a:pt x="16609" y="577"/>
                  </a:cubicBezTo>
                  <a:cubicBezTo>
                    <a:pt x="14600" y="-223"/>
                    <a:pt x="12088" y="-223"/>
                    <a:pt x="9325" y="777"/>
                  </a:cubicBezTo>
                  <a:cubicBezTo>
                    <a:pt x="6563" y="1777"/>
                    <a:pt x="3549" y="3777"/>
                    <a:pt x="2042" y="5777"/>
                  </a:cubicBezTo>
                  <a:cubicBezTo>
                    <a:pt x="535" y="7777"/>
                    <a:pt x="535" y="9777"/>
                    <a:pt x="1790" y="11177"/>
                  </a:cubicBezTo>
                  <a:cubicBezTo>
                    <a:pt x="3046" y="12577"/>
                    <a:pt x="5558" y="13377"/>
                    <a:pt x="8070" y="13577"/>
                  </a:cubicBezTo>
                  <a:cubicBezTo>
                    <a:pt x="10581" y="13777"/>
                    <a:pt x="13093" y="13377"/>
                    <a:pt x="15102" y="12377"/>
                  </a:cubicBezTo>
                  <a:cubicBezTo>
                    <a:pt x="17111" y="11377"/>
                    <a:pt x="18618" y="9777"/>
                    <a:pt x="18367" y="8177"/>
                  </a:cubicBezTo>
                  <a:cubicBezTo>
                    <a:pt x="18116" y="6577"/>
                    <a:pt x="16107" y="4977"/>
                    <a:pt x="13846" y="4577"/>
                  </a:cubicBezTo>
                  <a:cubicBezTo>
                    <a:pt x="11586" y="4177"/>
                    <a:pt x="9074" y="4977"/>
                    <a:pt x="6814" y="6177"/>
                  </a:cubicBezTo>
                  <a:cubicBezTo>
                    <a:pt x="4553" y="7377"/>
                    <a:pt x="2544" y="8977"/>
                    <a:pt x="1288" y="10777"/>
                  </a:cubicBezTo>
                  <a:cubicBezTo>
                    <a:pt x="32" y="12577"/>
                    <a:pt x="-470" y="14577"/>
                    <a:pt x="535" y="15777"/>
                  </a:cubicBezTo>
                  <a:cubicBezTo>
                    <a:pt x="1539" y="16977"/>
                    <a:pt x="4051" y="17377"/>
                    <a:pt x="6563" y="17377"/>
                  </a:cubicBezTo>
                  <a:cubicBezTo>
                    <a:pt x="9074" y="17377"/>
                    <a:pt x="11586" y="16977"/>
                    <a:pt x="13595" y="15977"/>
                  </a:cubicBezTo>
                  <a:cubicBezTo>
                    <a:pt x="15604" y="14977"/>
                    <a:pt x="17111" y="13377"/>
                    <a:pt x="16609" y="12577"/>
                  </a:cubicBezTo>
                  <a:cubicBezTo>
                    <a:pt x="16107" y="11777"/>
                    <a:pt x="13595" y="11777"/>
                    <a:pt x="11335" y="12377"/>
                  </a:cubicBezTo>
                  <a:cubicBezTo>
                    <a:pt x="9074" y="12977"/>
                    <a:pt x="7065" y="14177"/>
                    <a:pt x="7065" y="15577"/>
                  </a:cubicBezTo>
                  <a:cubicBezTo>
                    <a:pt x="7065" y="16977"/>
                    <a:pt x="9074" y="18577"/>
                    <a:pt x="11586" y="18577"/>
                  </a:cubicBezTo>
                  <a:cubicBezTo>
                    <a:pt x="14097" y="18577"/>
                    <a:pt x="17111" y="16977"/>
                    <a:pt x="18870" y="15177"/>
                  </a:cubicBezTo>
                  <a:cubicBezTo>
                    <a:pt x="20628" y="13377"/>
                    <a:pt x="21130" y="11377"/>
                    <a:pt x="20125" y="10377"/>
                  </a:cubicBezTo>
                  <a:cubicBezTo>
                    <a:pt x="19121" y="9377"/>
                    <a:pt x="16609" y="9377"/>
                    <a:pt x="13344" y="9977"/>
                  </a:cubicBezTo>
                  <a:cubicBezTo>
                    <a:pt x="10079" y="10577"/>
                    <a:pt x="6060" y="11777"/>
                    <a:pt x="3800" y="13377"/>
                  </a:cubicBezTo>
                  <a:cubicBezTo>
                    <a:pt x="1539" y="14977"/>
                    <a:pt x="1037" y="16977"/>
                    <a:pt x="2795" y="18377"/>
                  </a:cubicBezTo>
                  <a:cubicBezTo>
                    <a:pt x="4553" y="19777"/>
                    <a:pt x="8572" y="20577"/>
                    <a:pt x="12590" y="213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729673" y="7834091"/>
              <a:ext cx="126654" cy="11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253" fill="norm" stroke="1" extrusionOk="0">
                  <a:moveTo>
                    <a:pt x="13294" y="7166"/>
                  </a:moveTo>
                  <a:cubicBezTo>
                    <a:pt x="14540" y="5288"/>
                    <a:pt x="15786" y="3409"/>
                    <a:pt x="15371" y="2001"/>
                  </a:cubicBezTo>
                  <a:cubicBezTo>
                    <a:pt x="14956" y="592"/>
                    <a:pt x="12879" y="-347"/>
                    <a:pt x="11009" y="123"/>
                  </a:cubicBezTo>
                  <a:cubicBezTo>
                    <a:pt x="9140" y="592"/>
                    <a:pt x="7479" y="2470"/>
                    <a:pt x="6648" y="4583"/>
                  </a:cubicBezTo>
                  <a:cubicBezTo>
                    <a:pt x="5817" y="6696"/>
                    <a:pt x="5817" y="9044"/>
                    <a:pt x="6856" y="10453"/>
                  </a:cubicBezTo>
                  <a:cubicBezTo>
                    <a:pt x="7894" y="11862"/>
                    <a:pt x="9971" y="12331"/>
                    <a:pt x="12048" y="12331"/>
                  </a:cubicBezTo>
                  <a:cubicBezTo>
                    <a:pt x="14125" y="12331"/>
                    <a:pt x="16202" y="11862"/>
                    <a:pt x="17863" y="10688"/>
                  </a:cubicBezTo>
                  <a:cubicBezTo>
                    <a:pt x="19525" y="9514"/>
                    <a:pt x="20771" y="7636"/>
                    <a:pt x="20563" y="5992"/>
                  </a:cubicBezTo>
                  <a:cubicBezTo>
                    <a:pt x="20356" y="4349"/>
                    <a:pt x="18694" y="2940"/>
                    <a:pt x="16825" y="2236"/>
                  </a:cubicBezTo>
                  <a:cubicBezTo>
                    <a:pt x="14956" y="1531"/>
                    <a:pt x="12879" y="1531"/>
                    <a:pt x="10802" y="2236"/>
                  </a:cubicBezTo>
                  <a:cubicBezTo>
                    <a:pt x="8725" y="2940"/>
                    <a:pt x="6648" y="4349"/>
                    <a:pt x="5402" y="6227"/>
                  </a:cubicBezTo>
                  <a:cubicBezTo>
                    <a:pt x="4156" y="8105"/>
                    <a:pt x="3740" y="10453"/>
                    <a:pt x="4571" y="11862"/>
                  </a:cubicBezTo>
                  <a:cubicBezTo>
                    <a:pt x="5402" y="13270"/>
                    <a:pt x="7479" y="13740"/>
                    <a:pt x="9556" y="13740"/>
                  </a:cubicBezTo>
                  <a:cubicBezTo>
                    <a:pt x="11633" y="13740"/>
                    <a:pt x="13709" y="13270"/>
                    <a:pt x="15579" y="12331"/>
                  </a:cubicBezTo>
                  <a:cubicBezTo>
                    <a:pt x="17448" y="11392"/>
                    <a:pt x="19109" y="9983"/>
                    <a:pt x="18902" y="8809"/>
                  </a:cubicBezTo>
                  <a:cubicBezTo>
                    <a:pt x="18694" y="7636"/>
                    <a:pt x="16617" y="6696"/>
                    <a:pt x="14540" y="6462"/>
                  </a:cubicBezTo>
                  <a:cubicBezTo>
                    <a:pt x="12463" y="6227"/>
                    <a:pt x="10386" y="6697"/>
                    <a:pt x="8517" y="7870"/>
                  </a:cubicBezTo>
                  <a:cubicBezTo>
                    <a:pt x="6648" y="9044"/>
                    <a:pt x="4986" y="10923"/>
                    <a:pt x="3740" y="13036"/>
                  </a:cubicBezTo>
                  <a:cubicBezTo>
                    <a:pt x="2494" y="15149"/>
                    <a:pt x="1663" y="17496"/>
                    <a:pt x="2494" y="18905"/>
                  </a:cubicBezTo>
                  <a:cubicBezTo>
                    <a:pt x="3325" y="20314"/>
                    <a:pt x="5817" y="20783"/>
                    <a:pt x="8102" y="20549"/>
                  </a:cubicBezTo>
                  <a:cubicBezTo>
                    <a:pt x="10386" y="20314"/>
                    <a:pt x="12463" y="19375"/>
                    <a:pt x="14333" y="17966"/>
                  </a:cubicBezTo>
                  <a:cubicBezTo>
                    <a:pt x="16202" y="16557"/>
                    <a:pt x="17863" y="14679"/>
                    <a:pt x="18486" y="12566"/>
                  </a:cubicBezTo>
                  <a:cubicBezTo>
                    <a:pt x="19109" y="10453"/>
                    <a:pt x="18694" y="8105"/>
                    <a:pt x="16617" y="6931"/>
                  </a:cubicBezTo>
                  <a:cubicBezTo>
                    <a:pt x="14540" y="5757"/>
                    <a:pt x="10802" y="5757"/>
                    <a:pt x="7894" y="6227"/>
                  </a:cubicBezTo>
                  <a:cubicBezTo>
                    <a:pt x="4986" y="6696"/>
                    <a:pt x="2909" y="7636"/>
                    <a:pt x="1456" y="9279"/>
                  </a:cubicBezTo>
                  <a:cubicBezTo>
                    <a:pt x="2" y="10923"/>
                    <a:pt x="-829" y="13270"/>
                    <a:pt x="1248" y="15383"/>
                  </a:cubicBezTo>
                  <a:cubicBezTo>
                    <a:pt x="3325" y="17497"/>
                    <a:pt x="8309" y="19375"/>
                    <a:pt x="13294" y="21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542351" y="7924038"/>
              <a:ext cx="108319" cy="11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733" fill="norm" stroke="1" extrusionOk="0">
                  <a:moveTo>
                    <a:pt x="10893" y="4529"/>
                  </a:moveTo>
                  <a:cubicBezTo>
                    <a:pt x="8929" y="3179"/>
                    <a:pt x="6966" y="1829"/>
                    <a:pt x="5002" y="2054"/>
                  </a:cubicBezTo>
                  <a:cubicBezTo>
                    <a:pt x="3038" y="2279"/>
                    <a:pt x="1075" y="4079"/>
                    <a:pt x="338" y="6104"/>
                  </a:cubicBezTo>
                  <a:cubicBezTo>
                    <a:pt x="-398" y="8129"/>
                    <a:pt x="93" y="10379"/>
                    <a:pt x="1566" y="11729"/>
                  </a:cubicBezTo>
                  <a:cubicBezTo>
                    <a:pt x="3038" y="13079"/>
                    <a:pt x="5493" y="13529"/>
                    <a:pt x="7947" y="13304"/>
                  </a:cubicBezTo>
                  <a:cubicBezTo>
                    <a:pt x="10402" y="13079"/>
                    <a:pt x="12857" y="12179"/>
                    <a:pt x="14820" y="10829"/>
                  </a:cubicBezTo>
                  <a:cubicBezTo>
                    <a:pt x="16784" y="9479"/>
                    <a:pt x="18257" y="7679"/>
                    <a:pt x="18747" y="5654"/>
                  </a:cubicBezTo>
                  <a:cubicBezTo>
                    <a:pt x="19238" y="3629"/>
                    <a:pt x="18747" y="1379"/>
                    <a:pt x="17275" y="479"/>
                  </a:cubicBezTo>
                  <a:cubicBezTo>
                    <a:pt x="15802" y="-421"/>
                    <a:pt x="13347" y="29"/>
                    <a:pt x="11384" y="1154"/>
                  </a:cubicBezTo>
                  <a:cubicBezTo>
                    <a:pt x="9420" y="2279"/>
                    <a:pt x="7947" y="4079"/>
                    <a:pt x="6720" y="6329"/>
                  </a:cubicBezTo>
                  <a:cubicBezTo>
                    <a:pt x="5493" y="8579"/>
                    <a:pt x="4511" y="11279"/>
                    <a:pt x="5493" y="12404"/>
                  </a:cubicBezTo>
                  <a:cubicBezTo>
                    <a:pt x="6475" y="13529"/>
                    <a:pt x="9420" y="13079"/>
                    <a:pt x="11875" y="12179"/>
                  </a:cubicBezTo>
                  <a:cubicBezTo>
                    <a:pt x="14329" y="11279"/>
                    <a:pt x="16293" y="9929"/>
                    <a:pt x="18011" y="8354"/>
                  </a:cubicBezTo>
                  <a:cubicBezTo>
                    <a:pt x="19729" y="6779"/>
                    <a:pt x="21202" y="4979"/>
                    <a:pt x="20711" y="4079"/>
                  </a:cubicBezTo>
                  <a:cubicBezTo>
                    <a:pt x="20220" y="3179"/>
                    <a:pt x="17766" y="3179"/>
                    <a:pt x="15557" y="4079"/>
                  </a:cubicBezTo>
                  <a:cubicBezTo>
                    <a:pt x="13347" y="4979"/>
                    <a:pt x="11384" y="6779"/>
                    <a:pt x="9911" y="8804"/>
                  </a:cubicBezTo>
                  <a:cubicBezTo>
                    <a:pt x="8438" y="10829"/>
                    <a:pt x="7457" y="13079"/>
                    <a:pt x="6966" y="15329"/>
                  </a:cubicBezTo>
                  <a:cubicBezTo>
                    <a:pt x="6475" y="17579"/>
                    <a:pt x="6475" y="19829"/>
                    <a:pt x="7702" y="20504"/>
                  </a:cubicBezTo>
                  <a:cubicBezTo>
                    <a:pt x="8929" y="21179"/>
                    <a:pt x="11384" y="20279"/>
                    <a:pt x="13347" y="18929"/>
                  </a:cubicBezTo>
                  <a:cubicBezTo>
                    <a:pt x="15311" y="17579"/>
                    <a:pt x="16784" y="15779"/>
                    <a:pt x="18011" y="13754"/>
                  </a:cubicBezTo>
                  <a:cubicBezTo>
                    <a:pt x="19238" y="11729"/>
                    <a:pt x="20220" y="9479"/>
                    <a:pt x="19484" y="8129"/>
                  </a:cubicBezTo>
                  <a:cubicBezTo>
                    <a:pt x="18747" y="6779"/>
                    <a:pt x="16293" y="6329"/>
                    <a:pt x="14329" y="7004"/>
                  </a:cubicBezTo>
                  <a:cubicBezTo>
                    <a:pt x="12366" y="7679"/>
                    <a:pt x="10893" y="9479"/>
                    <a:pt x="9666" y="11504"/>
                  </a:cubicBezTo>
                  <a:cubicBezTo>
                    <a:pt x="8438" y="13529"/>
                    <a:pt x="7457" y="15779"/>
                    <a:pt x="8193" y="16679"/>
                  </a:cubicBezTo>
                  <a:cubicBezTo>
                    <a:pt x="8929" y="17579"/>
                    <a:pt x="11384" y="17129"/>
                    <a:pt x="13593" y="16004"/>
                  </a:cubicBezTo>
                  <a:cubicBezTo>
                    <a:pt x="15802" y="14879"/>
                    <a:pt x="17766" y="13079"/>
                    <a:pt x="17029" y="11954"/>
                  </a:cubicBezTo>
                  <a:cubicBezTo>
                    <a:pt x="16293" y="10829"/>
                    <a:pt x="12857" y="10379"/>
                    <a:pt x="9420" y="99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121541" y="7804088"/>
              <a:ext cx="9919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15960" y="4985"/>
                  </a:moveTo>
                  <a:cubicBezTo>
                    <a:pt x="14340" y="2769"/>
                    <a:pt x="12720" y="554"/>
                    <a:pt x="10830" y="277"/>
                  </a:cubicBezTo>
                  <a:cubicBezTo>
                    <a:pt x="8940" y="0"/>
                    <a:pt x="6780" y="1662"/>
                    <a:pt x="5430" y="4708"/>
                  </a:cubicBezTo>
                  <a:cubicBezTo>
                    <a:pt x="4080" y="7754"/>
                    <a:pt x="3540" y="12185"/>
                    <a:pt x="4890" y="14400"/>
                  </a:cubicBezTo>
                  <a:cubicBezTo>
                    <a:pt x="6240" y="16615"/>
                    <a:pt x="9480" y="16615"/>
                    <a:pt x="12180" y="15785"/>
                  </a:cubicBezTo>
                  <a:cubicBezTo>
                    <a:pt x="14880" y="14954"/>
                    <a:pt x="17040" y="13292"/>
                    <a:pt x="18660" y="11077"/>
                  </a:cubicBezTo>
                  <a:cubicBezTo>
                    <a:pt x="20280" y="8862"/>
                    <a:pt x="21360" y="6092"/>
                    <a:pt x="20820" y="3877"/>
                  </a:cubicBezTo>
                  <a:cubicBezTo>
                    <a:pt x="20280" y="1662"/>
                    <a:pt x="18120" y="0"/>
                    <a:pt x="15960" y="0"/>
                  </a:cubicBezTo>
                  <a:cubicBezTo>
                    <a:pt x="13800" y="0"/>
                    <a:pt x="11640" y="1662"/>
                    <a:pt x="9750" y="3600"/>
                  </a:cubicBezTo>
                  <a:cubicBezTo>
                    <a:pt x="7860" y="5538"/>
                    <a:pt x="6240" y="7754"/>
                    <a:pt x="7050" y="8585"/>
                  </a:cubicBezTo>
                  <a:cubicBezTo>
                    <a:pt x="7860" y="9415"/>
                    <a:pt x="11100" y="8862"/>
                    <a:pt x="12990" y="7200"/>
                  </a:cubicBezTo>
                  <a:cubicBezTo>
                    <a:pt x="14880" y="5538"/>
                    <a:pt x="15420" y="2769"/>
                    <a:pt x="14340" y="1662"/>
                  </a:cubicBezTo>
                  <a:cubicBezTo>
                    <a:pt x="13260" y="554"/>
                    <a:pt x="10560" y="1108"/>
                    <a:pt x="8400" y="2492"/>
                  </a:cubicBezTo>
                  <a:cubicBezTo>
                    <a:pt x="6240" y="3877"/>
                    <a:pt x="4620" y="6092"/>
                    <a:pt x="3270" y="8585"/>
                  </a:cubicBezTo>
                  <a:cubicBezTo>
                    <a:pt x="1920" y="11077"/>
                    <a:pt x="840" y="13846"/>
                    <a:pt x="1650" y="15508"/>
                  </a:cubicBezTo>
                  <a:cubicBezTo>
                    <a:pt x="2460" y="17169"/>
                    <a:pt x="5160" y="17723"/>
                    <a:pt x="7590" y="17169"/>
                  </a:cubicBezTo>
                  <a:cubicBezTo>
                    <a:pt x="10020" y="16615"/>
                    <a:pt x="12180" y="14954"/>
                    <a:pt x="13800" y="12462"/>
                  </a:cubicBezTo>
                  <a:cubicBezTo>
                    <a:pt x="15420" y="9969"/>
                    <a:pt x="16500" y="6646"/>
                    <a:pt x="15690" y="5262"/>
                  </a:cubicBezTo>
                  <a:cubicBezTo>
                    <a:pt x="14880" y="3877"/>
                    <a:pt x="12180" y="4431"/>
                    <a:pt x="9750" y="5539"/>
                  </a:cubicBezTo>
                  <a:cubicBezTo>
                    <a:pt x="7320" y="6646"/>
                    <a:pt x="5160" y="8308"/>
                    <a:pt x="3270" y="10523"/>
                  </a:cubicBezTo>
                  <a:cubicBezTo>
                    <a:pt x="1380" y="12738"/>
                    <a:pt x="-240" y="15508"/>
                    <a:pt x="30" y="17723"/>
                  </a:cubicBezTo>
                  <a:cubicBezTo>
                    <a:pt x="300" y="19938"/>
                    <a:pt x="2460" y="21600"/>
                    <a:pt x="4890" y="21600"/>
                  </a:cubicBezTo>
                  <a:cubicBezTo>
                    <a:pt x="7320" y="21600"/>
                    <a:pt x="10020" y="19938"/>
                    <a:pt x="12180" y="18000"/>
                  </a:cubicBezTo>
                  <a:cubicBezTo>
                    <a:pt x="14340" y="16062"/>
                    <a:pt x="15960" y="13846"/>
                    <a:pt x="15420" y="13015"/>
                  </a:cubicBezTo>
                  <a:cubicBezTo>
                    <a:pt x="14880" y="12185"/>
                    <a:pt x="12180" y="12738"/>
                    <a:pt x="9480" y="13846"/>
                  </a:cubicBezTo>
                  <a:cubicBezTo>
                    <a:pt x="6780" y="14954"/>
                    <a:pt x="4080" y="16615"/>
                    <a:pt x="4080" y="16892"/>
                  </a:cubicBezTo>
                  <a:cubicBezTo>
                    <a:pt x="4080" y="17169"/>
                    <a:pt x="6780" y="16062"/>
                    <a:pt x="9210" y="14400"/>
                  </a:cubicBezTo>
                  <a:cubicBezTo>
                    <a:pt x="11640" y="12738"/>
                    <a:pt x="13800" y="10523"/>
                    <a:pt x="13800" y="10246"/>
                  </a:cubicBezTo>
                  <a:cubicBezTo>
                    <a:pt x="13800" y="9969"/>
                    <a:pt x="11640" y="11631"/>
                    <a:pt x="9480" y="13846"/>
                  </a:cubicBezTo>
                  <a:cubicBezTo>
                    <a:pt x="7320" y="16062"/>
                    <a:pt x="5160" y="18831"/>
                    <a:pt x="30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557403" y="7670216"/>
              <a:ext cx="89953" cy="7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0623" fill="norm" stroke="1" extrusionOk="0">
                  <a:moveTo>
                    <a:pt x="14013" y="9636"/>
                  </a:moveTo>
                  <a:cubicBezTo>
                    <a:pt x="15764" y="6756"/>
                    <a:pt x="17515" y="3876"/>
                    <a:pt x="16932" y="2076"/>
                  </a:cubicBezTo>
                  <a:cubicBezTo>
                    <a:pt x="16348" y="276"/>
                    <a:pt x="13429" y="-444"/>
                    <a:pt x="10510" y="276"/>
                  </a:cubicBezTo>
                  <a:cubicBezTo>
                    <a:pt x="7591" y="996"/>
                    <a:pt x="4672" y="3156"/>
                    <a:pt x="2629" y="6396"/>
                  </a:cubicBezTo>
                  <a:cubicBezTo>
                    <a:pt x="586" y="9636"/>
                    <a:pt x="-582" y="13956"/>
                    <a:pt x="294" y="16116"/>
                  </a:cubicBezTo>
                  <a:cubicBezTo>
                    <a:pt x="1169" y="18276"/>
                    <a:pt x="4088" y="18276"/>
                    <a:pt x="7007" y="17556"/>
                  </a:cubicBezTo>
                  <a:cubicBezTo>
                    <a:pt x="9926" y="16836"/>
                    <a:pt x="12845" y="15396"/>
                    <a:pt x="15180" y="13236"/>
                  </a:cubicBezTo>
                  <a:cubicBezTo>
                    <a:pt x="17515" y="11076"/>
                    <a:pt x="19267" y="8196"/>
                    <a:pt x="18683" y="6396"/>
                  </a:cubicBezTo>
                  <a:cubicBezTo>
                    <a:pt x="18099" y="4596"/>
                    <a:pt x="15180" y="3876"/>
                    <a:pt x="12553" y="4596"/>
                  </a:cubicBezTo>
                  <a:cubicBezTo>
                    <a:pt x="9926" y="5316"/>
                    <a:pt x="7591" y="7476"/>
                    <a:pt x="5548" y="10356"/>
                  </a:cubicBezTo>
                  <a:cubicBezTo>
                    <a:pt x="3504" y="13236"/>
                    <a:pt x="1753" y="16836"/>
                    <a:pt x="2337" y="18636"/>
                  </a:cubicBezTo>
                  <a:cubicBezTo>
                    <a:pt x="2921" y="20436"/>
                    <a:pt x="5840" y="20436"/>
                    <a:pt x="8759" y="19356"/>
                  </a:cubicBezTo>
                  <a:cubicBezTo>
                    <a:pt x="11677" y="18276"/>
                    <a:pt x="14596" y="16116"/>
                    <a:pt x="16932" y="13596"/>
                  </a:cubicBezTo>
                  <a:cubicBezTo>
                    <a:pt x="19267" y="11076"/>
                    <a:pt x="21018" y="8196"/>
                    <a:pt x="20434" y="6396"/>
                  </a:cubicBezTo>
                  <a:cubicBezTo>
                    <a:pt x="19850" y="4596"/>
                    <a:pt x="16932" y="3876"/>
                    <a:pt x="14013" y="4236"/>
                  </a:cubicBezTo>
                  <a:cubicBezTo>
                    <a:pt x="11094" y="4596"/>
                    <a:pt x="8175" y="6036"/>
                    <a:pt x="5548" y="7836"/>
                  </a:cubicBezTo>
                  <a:cubicBezTo>
                    <a:pt x="2921" y="9636"/>
                    <a:pt x="586" y="11796"/>
                    <a:pt x="294" y="14316"/>
                  </a:cubicBezTo>
                  <a:cubicBezTo>
                    <a:pt x="2" y="16836"/>
                    <a:pt x="1753" y="19716"/>
                    <a:pt x="4380" y="20436"/>
                  </a:cubicBezTo>
                  <a:cubicBezTo>
                    <a:pt x="7007" y="21156"/>
                    <a:pt x="10510" y="19716"/>
                    <a:pt x="13429" y="17556"/>
                  </a:cubicBezTo>
                  <a:cubicBezTo>
                    <a:pt x="16348" y="15396"/>
                    <a:pt x="18683" y="12516"/>
                    <a:pt x="18683" y="9996"/>
                  </a:cubicBezTo>
                  <a:cubicBezTo>
                    <a:pt x="18683" y="7476"/>
                    <a:pt x="16348" y="5316"/>
                    <a:pt x="13721" y="4236"/>
                  </a:cubicBezTo>
                  <a:cubicBezTo>
                    <a:pt x="11094" y="3156"/>
                    <a:pt x="8175" y="3156"/>
                    <a:pt x="5840" y="4596"/>
                  </a:cubicBezTo>
                  <a:cubicBezTo>
                    <a:pt x="3504" y="6036"/>
                    <a:pt x="1753" y="8916"/>
                    <a:pt x="1753" y="11796"/>
                  </a:cubicBezTo>
                  <a:cubicBezTo>
                    <a:pt x="1753" y="14676"/>
                    <a:pt x="3504" y="17556"/>
                    <a:pt x="5840" y="18636"/>
                  </a:cubicBezTo>
                  <a:cubicBezTo>
                    <a:pt x="8175" y="19716"/>
                    <a:pt x="11094" y="18996"/>
                    <a:pt x="14013" y="16836"/>
                  </a:cubicBezTo>
                  <a:cubicBezTo>
                    <a:pt x="16932" y="14676"/>
                    <a:pt x="19850" y="11076"/>
                    <a:pt x="19850" y="8916"/>
                  </a:cubicBezTo>
                  <a:cubicBezTo>
                    <a:pt x="19850" y="6756"/>
                    <a:pt x="16932" y="6036"/>
                    <a:pt x="14305" y="6756"/>
                  </a:cubicBezTo>
                  <a:cubicBezTo>
                    <a:pt x="11677" y="7476"/>
                    <a:pt x="9342" y="9636"/>
                    <a:pt x="8467" y="11796"/>
                  </a:cubicBezTo>
                  <a:cubicBezTo>
                    <a:pt x="7591" y="13956"/>
                    <a:pt x="8175" y="16116"/>
                    <a:pt x="8759" y="182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881481" y="7885344"/>
              <a:ext cx="95549" cy="5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853" fill="norm" stroke="1" extrusionOk="0">
                  <a:moveTo>
                    <a:pt x="9522" y="12401"/>
                  </a:moveTo>
                  <a:cubicBezTo>
                    <a:pt x="12291" y="10523"/>
                    <a:pt x="15061" y="8644"/>
                    <a:pt x="15338" y="6297"/>
                  </a:cubicBezTo>
                  <a:cubicBezTo>
                    <a:pt x="15615" y="3949"/>
                    <a:pt x="13399" y="1131"/>
                    <a:pt x="11184" y="1131"/>
                  </a:cubicBezTo>
                  <a:cubicBezTo>
                    <a:pt x="8968" y="1131"/>
                    <a:pt x="6753" y="3949"/>
                    <a:pt x="5645" y="7705"/>
                  </a:cubicBezTo>
                  <a:cubicBezTo>
                    <a:pt x="4538" y="11462"/>
                    <a:pt x="4538" y="16157"/>
                    <a:pt x="5922" y="18505"/>
                  </a:cubicBezTo>
                  <a:cubicBezTo>
                    <a:pt x="7307" y="20853"/>
                    <a:pt x="10076" y="20853"/>
                    <a:pt x="12568" y="18975"/>
                  </a:cubicBezTo>
                  <a:cubicBezTo>
                    <a:pt x="15061" y="17097"/>
                    <a:pt x="17276" y="13340"/>
                    <a:pt x="17553" y="9584"/>
                  </a:cubicBezTo>
                  <a:cubicBezTo>
                    <a:pt x="17830" y="5827"/>
                    <a:pt x="16168" y="2070"/>
                    <a:pt x="13953" y="662"/>
                  </a:cubicBezTo>
                  <a:cubicBezTo>
                    <a:pt x="11738" y="-747"/>
                    <a:pt x="8968" y="192"/>
                    <a:pt x="6753" y="2540"/>
                  </a:cubicBezTo>
                  <a:cubicBezTo>
                    <a:pt x="4538" y="4888"/>
                    <a:pt x="2876" y="8644"/>
                    <a:pt x="3430" y="11462"/>
                  </a:cubicBezTo>
                  <a:cubicBezTo>
                    <a:pt x="3984" y="14279"/>
                    <a:pt x="6753" y="16157"/>
                    <a:pt x="9522" y="16157"/>
                  </a:cubicBezTo>
                  <a:cubicBezTo>
                    <a:pt x="12291" y="16157"/>
                    <a:pt x="15061" y="14279"/>
                    <a:pt x="17276" y="10992"/>
                  </a:cubicBezTo>
                  <a:cubicBezTo>
                    <a:pt x="19491" y="7705"/>
                    <a:pt x="21153" y="3010"/>
                    <a:pt x="20599" y="1131"/>
                  </a:cubicBezTo>
                  <a:cubicBezTo>
                    <a:pt x="20045" y="-747"/>
                    <a:pt x="17276" y="192"/>
                    <a:pt x="14784" y="2070"/>
                  </a:cubicBezTo>
                  <a:cubicBezTo>
                    <a:pt x="12291" y="3949"/>
                    <a:pt x="10076" y="6766"/>
                    <a:pt x="8138" y="10053"/>
                  </a:cubicBezTo>
                  <a:cubicBezTo>
                    <a:pt x="6199" y="13340"/>
                    <a:pt x="4538" y="17097"/>
                    <a:pt x="5091" y="18975"/>
                  </a:cubicBezTo>
                  <a:cubicBezTo>
                    <a:pt x="5645" y="20853"/>
                    <a:pt x="8415" y="20853"/>
                    <a:pt x="11184" y="18036"/>
                  </a:cubicBezTo>
                  <a:cubicBezTo>
                    <a:pt x="13953" y="15218"/>
                    <a:pt x="16722" y="9583"/>
                    <a:pt x="16722" y="6766"/>
                  </a:cubicBezTo>
                  <a:cubicBezTo>
                    <a:pt x="16722" y="3949"/>
                    <a:pt x="13953" y="3949"/>
                    <a:pt x="11184" y="4418"/>
                  </a:cubicBezTo>
                  <a:cubicBezTo>
                    <a:pt x="8415" y="4888"/>
                    <a:pt x="5645" y="5827"/>
                    <a:pt x="3430" y="8175"/>
                  </a:cubicBezTo>
                  <a:cubicBezTo>
                    <a:pt x="1215" y="10523"/>
                    <a:pt x="-447" y="14279"/>
                    <a:pt x="107" y="16627"/>
                  </a:cubicBezTo>
                  <a:cubicBezTo>
                    <a:pt x="661" y="18975"/>
                    <a:pt x="3430" y="19914"/>
                    <a:pt x="6199" y="208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451714" y="7949758"/>
              <a:ext cx="89775" cy="8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455" fill="norm" stroke="1" extrusionOk="0">
                  <a:moveTo>
                    <a:pt x="7627" y="0"/>
                  </a:moveTo>
                  <a:cubicBezTo>
                    <a:pt x="5876" y="2618"/>
                    <a:pt x="4124" y="5236"/>
                    <a:pt x="2957" y="8182"/>
                  </a:cubicBezTo>
                  <a:cubicBezTo>
                    <a:pt x="1789" y="11127"/>
                    <a:pt x="1205" y="14400"/>
                    <a:pt x="2957" y="16691"/>
                  </a:cubicBezTo>
                  <a:cubicBezTo>
                    <a:pt x="4708" y="18982"/>
                    <a:pt x="8795" y="20291"/>
                    <a:pt x="12005" y="19964"/>
                  </a:cubicBezTo>
                  <a:cubicBezTo>
                    <a:pt x="15216" y="19636"/>
                    <a:pt x="17551" y="17673"/>
                    <a:pt x="19011" y="15054"/>
                  </a:cubicBezTo>
                  <a:cubicBezTo>
                    <a:pt x="20470" y="12436"/>
                    <a:pt x="21054" y="9164"/>
                    <a:pt x="19886" y="7200"/>
                  </a:cubicBezTo>
                  <a:cubicBezTo>
                    <a:pt x="18719" y="5236"/>
                    <a:pt x="15800" y="4582"/>
                    <a:pt x="12881" y="4582"/>
                  </a:cubicBezTo>
                  <a:cubicBezTo>
                    <a:pt x="9962" y="4582"/>
                    <a:pt x="7043" y="5236"/>
                    <a:pt x="4708" y="6873"/>
                  </a:cubicBezTo>
                  <a:cubicBezTo>
                    <a:pt x="2373" y="8509"/>
                    <a:pt x="622" y="11127"/>
                    <a:pt x="1205" y="12764"/>
                  </a:cubicBezTo>
                  <a:cubicBezTo>
                    <a:pt x="1789" y="14400"/>
                    <a:pt x="4708" y="15054"/>
                    <a:pt x="7335" y="14400"/>
                  </a:cubicBezTo>
                  <a:cubicBezTo>
                    <a:pt x="9962" y="13745"/>
                    <a:pt x="12297" y="11782"/>
                    <a:pt x="12297" y="9818"/>
                  </a:cubicBezTo>
                  <a:cubicBezTo>
                    <a:pt x="12297" y="7855"/>
                    <a:pt x="9962" y="5891"/>
                    <a:pt x="7627" y="5891"/>
                  </a:cubicBezTo>
                  <a:cubicBezTo>
                    <a:pt x="5292" y="5891"/>
                    <a:pt x="2957" y="7855"/>
                    <a:pt x="1497" y="10473"/>
                  </a:cubicBezTo>
                  <a:cubicBezTo>
                    <a:pt x="38" y="13091"/>
                    <a:pt x="-546" y="16364"/>
                    <a:pt x="622" y="18000"/>
                  </a:cubicBezTo>
                  <a:cubicBezTo>
                    <a:pt x="1789" y="19636"/>
                    <a:pt x="4708" y="19636"/>
                    <a:pt x="7627" y="19309"/>
                  </a:cubicBezTo>
                  <a:cubicBezTo>
                    <a:pt x="10546" y="18982"/>
                    <a:pt x="13465" y="18327"/>
                    <a:pt x="15800" y="16691"/>
                  </a:cubicBezTo>
                  <a:cubicBezTo>
                    <a:pt x="18135" y="15054"/>
                    <a:pt x="19886" y="12436"/>
                    <a:pt x="19303" y="11127"/>
                  </a:cubicBezTo>
                  <a:cubicBezTo>
                    <a:pt x="18719" y="9818"/>
                    <a:pt x="15800" y="9818"/>
                    <a:pt x="12881" y="10473"/>
                  </a:cubicBezTo>
                  <a:cubicBezTo>
                    <a:pt x="9962" y="11127"/>
                    <a:pt x="7043" y="12436"/>
                    <a:pt x="4708" y="14400"/>
                  </a:cubicBezTo>
                  <a:cubicBezTo>
                    <a:pt x="2373" y="16364"/>
                    <a:pt x="622" y="18982"/>
                    <a:pt x="1497" y="20291"/>
                  </a:cubicBezTo>
                  <a:cubicBezTo>
                    <a:pt x="2373" y="21600"/>
                    <a:pt x="5876" y="21600"/>
                    <a:pt x="9086" y="21273"/>
                  </a:cubicBezTo>
                  <a:cubicBezTo>
                    <a:pt x="12297" y="20945"/>
                    <a:pt x="15216" y="20291"/>
                    <a:pt x="16676" y="18327"/>
                  </a:cubicBezTo>
                  <a:cubicBezTo>
                    <a:pt x="18135" y="16364"/>
                    <a:pt x="18135" y="13091"/>
                    <a:pt x="17843" y="13091"/>
                  </a:cubicBezTo>
                  <a:cubicBezTo>
                    <a:pt x="17551" y="13091"/>
                    <a:pt x="16968" y="16364"/>
                    <a:pt x="16384" y="19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815915" y="7974158"/>
              <a:ext cx="84562" cy="7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06" fill="norm" stroke="1" extrusionOk="0">
                  <a:moveTo>
                    <a:pt x="18776" y="3926"/>
                  </a:moveTo>
                  <a:cubicBezTo>
                    <a:pt x="15599" y="3926"/>
                    <a:pt x="12423" y="3926"/>
                    <a:pt x="10199" y="5726"/>
                  </a:cubicBezTo>
                  <a:cubicBezTo>
                    <a:pt x="7976" y="7526"/>
                    <a:pt x="6705" y="11126"/>
                    <a:pt x="7658" y="12926"/>
                  </a:cubicBezTo>
                  <a:cubicBezTo>
                    <a:pt x="8611" y="14726"/>
                    <a:pt x="11788" y="14726"/>
                    <a:pt x="14964" y="12206"/>
                  </a:cubicBezTo>
                  <a:cubicBezTo>
                    <a:pt x="18141" y="9686"/>
                    <a:pt x="21317" y="4646"/>
                    <a:pt x="20999" y="2126"/>
                  </a:cubicBezTo>
                  <a:cubicBezTo>
                    <a:pt x="20682" y="-394"/>
                    <a:pt x="16870" y="-394"/>
                    <a:pt x="13693" y="686"/>
                  </a:cubicBezTo>
                  <a:cubicBezTo>
                    <a:pt x="10517" y="1766"/>
                    <a:pt x="7976" y="3926"/>
                    <a:pt x="8293" y="5366"/>
                  </a:cubicBezTo>
                  <a:cubicBezTo>
                    <a:pt x="8611" y="6806"/>
                    <a:pt x="11788" y="7526"/>
                    <a:pt x="11788" y="7886"/>
                  </a:cubicBezTo>
                  <a:cubicBezTo>
                    <a:pt x="11788" y="8246"/>
                    <a:pt x="8611" y="8246"/>
                    <a:pt x="8293" y="9326"/>
                  </a:cubicBezTo>
                  <a:cubicBezTo>
                    <a:pt x="7976" y="10406"/>
                    <a:pt x="10517" y="12566"/>
                    <a:pt x="13693" y="11486"/>
                  </a:cubicBezTo>
                  <a:cubicBezTo>
                    <a:pt x="16870" y="10406"/>
                    <a:pt x="20682" y="6086"/>
                    <a:pt x="20999" y="3926"/>
                  </a:cubicBezTo>
                  <a:cubicBezTo>
                    <a:pt x="21317" y="1766"/>
                    <a:pt x="18141" y="1766"/>
                    <a:pt x="14964" y="1766"/>
                  </a:cubicBezTo>
                  <a:cubicBezTo>
                    <a:pt x="11788" y="1766"/>
                    <a:pt x="8611" y="1766"/>
                    <a:pt x="5752" y="3206"/>
                  </a:cubicBezTo>
                  <a:cubicBezTo>
                    <a:pt x="2893" y="4646"/>
                    <a:pt x="352" y="7526"/>
                    <a:pt x="35" y="10766"/>
                  </a:cubicBezTo>
                  <a:cubicBezTo>
                    <a:pt x="-283" y="14006"/>
                    <a:pt x="1623" y="17606"/>
                    <a:pt x="5117" y="19406"/>
                  </a:cubicBezTo>
                  <a:cubicBezTo>
                    <a:pt x="8611" y="21206"/>
                    <a:pt x="13693" y="21206"/>
                    <a:pt x="18776" y="21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5283590" y="7866640"/>
              <a:ext cx="85754" cy="8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288" fill="norm" stroke="1" extrusionOk="0">
                  <a:moveTo>
                    <a:pt x="14536" y="7542"/>
                  </a:moveTo>
                  <a:cubicBezTo>
                    <a:pt x="11451" y="7542"/>
                    <a:pt x="8365" y="7542"/>
                    <a:pt x="6514" y="9179"/>
                  </a:cubicBezTo>
                  <a:cubicBezTo>
                    <a:pt x="4662" y="10815"/>
                    <a:pt x="4045" y="14088"/>
                    <a:pt x="5279" y="15397"/>
                  </a:cubicBezTo>
                  <a:cubicBezTo>
                    <a:pt x="6514" y="16706"/>
                    <a:pt x="9599" y="16052"/>
                    <a:pt x="12376" y="14742"/>
                  </a:cubicBezTo>
                  <a:cubicBezTo>
                    <a:pt x="15154" y="13433"/>
                    <a:pt x="17622" y="11470"/>
                    <a:pt x="19165" y="8852"/>
                  </a:cubicBezTo>
                  <a:cubicBezTo>
                    <a:pt x="20708" y="6233"/>
                    <a:pt x="21325" y="2961"/>
                    <a:pt x="19782" y="1324"/>
                  </a:cubicBezTo>
                  <a:cubicBezTo>
                    <a:pt x="18239" y="-312"/>
                    <a:pt x="14536" y="-312"/>
                    <a:pt x="11451" y="670"/>
                  </a:cubicBezTo>
                  <a:cubicBezTo>
                    <a:pt x="8365" y="1652"/>
                    <a:pt x="5896" y="3615"/>
                    <a:pt x="4045" y="6233"/>
                  </a:cubicBezTo>
                  <a:cubicBezTo>
                    <a:pt x="2194" y="8852"/>
                    <a:pt x="959" y="12124"/>
                    <a:pt x="1885" y="13761"/>
                  </a:cubicBezTo>
                  <a:cubicBezTo>
                    <a:pt x="2811" y="15397"/>
                    <a:pt x="5896" y="15397"/>
                    <a:pt x="9599" y="13106"/>
                  </a:cubicBezTo>
                  <a:cubicBezTo>
                    <a:pt x="13302" y="10815"/>
                    <a:pt x="17622" y="6233"/>
                    <a:pt x="18239" y="3943"/>
                  </a:cubicBezTo>
                  <a:cubicBezTo>
                    <a:pt x="18856" y="1652"/>
                    <a:pt x="15771" y="1652"/>
                    <a:pt x="12685" y="2306"/>
                  </a:cubicBezTo>
                  <a:cubicBezTo>
                    <a:pt x="9599" y="2961"/>
                    <a:pt x="6514" y="4270"/>
                    <a:pt x="4045" y="6233"/>
                  </a:cubicBezTo>
                  <a:cubicBezTo>
                    <a:pt x="1576" y="8197"/>
                    <a:pt x="-275" y="10815"/>
                    <a:pt x="34" y="13106"/>
                  </a:cubicBezTo>
                  <a:cubicBezTo>
                    <a:pt x="342" y="15397"/>
                    <a:pt x="2811" y="17361"/>
                    <a:pt x="5588" y="18015"/>
                  </a:cubicBezTo>
                  <a:cubicBezTo>
                    <a:pt x="8365" y="18670"/>
                    <a:pt x="11451" y="18015"/>
                    <a:pt x="14536" y="17033"/>
                  </a:cubicBezTo>
                  <a:cubicBezTo>
                    <a:pt x="17622" y="16052"/>
                    <a:pt x="20708" y="14743"/>
                    <a:pt x="20708" y="13106"/>
                  </a:cubicBezTo>
                  <a:cubicBezTo>
                    <a:pt x="20708" y="11470"/>
                    <a:pt x="17622" y="9506"/>
                    <a:pt x="13919" y="9833"/>
                  </a:cubicBezTo>
                  <a:cubicBezTo>
                    <a:pt x="10216" y="10161"/>
                    <a:pt x="5896" y="12779"/>
                    <a:pt x="5279" y="14415"/>
                  </a:cubicBezTo>
                  <a:cubicBezTo>
                    <a:pt x="4662" y="16052"/>
                    <a:pt x="7748" y="16706"/>
                    <a:pt x="10834" y="16052"/>
                  </a:cubicBezTo>
                  <a:cubicBezTo>
                    <a:pt x="13919" y="15397"/>
                    <a:pt x="17005" y="13433"/>
                    <a:pt x="17005" y="12452"/>
                  </a:cubicBezTo>
                  <a:cubicBezTo>
                    <a:pt x="17005" y="11470"/>
                    <a:pt x="13919" y="11470"/>
                    <a:pt x="12068" y="13106"/>
                  </a:cubicBezTo>
                  <a:cubicBezTo>
                    <a:pt x="10216" y="14743"/>
                    <a:pt x="9599" y="18015"/>
                    <a:pt x="8982" y="21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5665794" y="7752975"/>
              <a:ext cx="130337" cy="8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450"/>
                  </a:moveTo>
                  <a:cubicBezTo>
                    <a:pt x="20753" y="6075"/>
                    <a:pt x="19906" y="2700"/>
                    <a:pt x="18424" y="1688"/>
                  </a:cubicBezTo>
                  <a:cubicBezTo>
                    <a:pt x="16941" y="675"/>
                    <a:pt x="14824" y="2025"/>
                    <a:pt x="14612" y="3713"/>
                  </a:cubicBezTo>
                  <a:cubicBezTo>
                    <a:pt x="14400" y="5400"/>
                    <a:pt x="16094" y="7425"/>
                    <a:pt x="17788" y="7088"/>
                  </a:cubicBezTo>
                  <a:cubicBezTo>
                    <a:pt x="19482" y="6750"/>
                    <a:pt x="21176" y="4050"/>
                    <a:pt x="20965" y="2363"/>
                  </a:cubicBezTo>
                  <a:cubicBezTo>
                    <a:pt x="20753" y="675"/>
                    <a:pt x="18635" y="0"/>
                    <a:pt x="16518" y="0"/>
                  </a:cubicBezTo>
                  <a:cubicBezTo>
                    <a:pt x="14400" y="0"/>
                    <a:pt x="12282" y="675"/>
                    <a:pt x="10376" y="2025"/>
                  </a:cubicBezTo>
                  <a:cubicBezTo>
                    <a:pt x="8471" y="3375"/>
                    <a:pt x="6776" y="5400"/>
                    <a:pt x="5929" y="8100"/>
                  </a:cubicBezTo>
                  <a:cubicBezTo>
                    <a:pt x="5082" y="10800"/>
                    <a:pt x="5082" y="14175"/>
                    <a:pt x="6141" y="15863"/>
                  </a:cubicBezTo>
                  <a:cubicBezTo>
                    <a:pt x="7200" y="17550"/>
                    <a:pt x="9318" y="17550"/>
                    <a:pt x="11435" y="17213"/>
                  </a:cubicBezTo>
                  <a:cubicBezTo>
                    <a:pt x="13553" y="16875"/>
                    <a:pt x="15671" y="16200"/>
                    <a:pt x="17365" y="14175"/>
                  </a:cubicBezTo>
                  <a:cubicBezTo>
                    <a:pt x="19059" y="12150"/>
                    <a:pt x="20329" y="8775"/>
                    <a:pt x="19906" y="6750"/>
                  </a:cubicBezTo>
                  <a:cubicBezTo>
                    <a:pt x="19482" y="4725"/>
                    <a:pt x="17365" y="4050"/>
                    <a:pt x="15247" y="4050"/>
                  </a:cubicBezTo>
                  <a:cubicBezTo>
                    <a:pt x="13129" y="4050"/>
                    <a:pt x="11012" y="4725"/>
                    <a:pt x="9318" y="6413"/>
                  </a:cubicBezTo>
                  <a:cubicBezTo>
                    <a:pt x="7624" y="8100"/>
                    <a:pt x="6353" y="10800"/>
                    <a:pt x="6776" y="12825"/>
                  </a:cubicBezTo>
                  <a:cubicBezTo>
                    <a:pt x="7200" y="14850"/>
                    <a:pt x="9318" y="16200"/>
                    <a:pt x="11435" y="16538"/>
                  </a:cubicBezTo>
                  <a:cubicBezTo>
                    <a:pt x="13553" y="16875"/>
                    <a:pt x="15671" y="16200"/>
                    <a:pt x="17576" y="13500"/>
                  </a:cubicBezTo>
                  <a:cubicBezTo>
                    <a:pt x="19482" y="10800"/>
                    <a:pt x="21176" y="6075"/>
                    <a:pt x="20753" y="3713"/>
                  </a:cubicBezTo>
                  <a:cubicBezTo>
                    <a:pt x="20329" y="1350"/>
                    <a:pt x="17788" y="1350"/>
                    <a:pt x="15459" y="1688"/>
                  </a:cubicBezTo>
                  <a:cubicBezTo>
                    <a:pt x="13129" y="2025"/>
                    <a:pt x="11012" y="2700"/>
                    <a:pt x="9106" y="4725"/>
                  </a:cubicBezTo>
                  <a:cubicBezTo>
                    <a:pt x="7200" y="6750"/>
                    <a:pt x="5506" y="10125"/>
                    <a:pt x="5506" y="12825"/>
                  </a:cubicBezTo>
                  <a:cubicBezTo>
                    <a:pt x="5506" y="15525"/>
                    <a:pt x="7200" y="17550"/>
                    <a:pt x="9106" y="18225"/>
                  </a:cubicBezTo>
                  <a:cubicBezTo>
                    <a:pt x="11012" y="18900"/>
                    <a:pt x="13129" y="18225"/>
                    <a:pt x="15035" y="16875"/>
                  </a:cubicBezTo>
                  <a:cubicBezTo>
                    <a:pt x="16941" y="15525"/>
                    <a:pt x="18635" y="13500"/>
                    <a:pt x="18635" y="11475"/>
                  </a:cubicBezTo>
                  <a:cubicBezTo>
                    <a:pt x="18635" y="9450"/>
                    <a:pt x="16941" y="7425"/>
                    <a:pt x="14824" y="7088"/>
                  </a:cubicBezTo>
                  <a:cubicBezTo>
                    <a:pt x="12706" y="6750"/>
                    <a:pt x="10165" y="8100"/>
                    <a:pt x="8259" y="10463"/>
                  </a:cubicBezTo>
                  <a:cubicBezTo>
                    <a:pt x="6353" y="12825"/>
                    <a:pt x="5082" y="16200"/>
                    <a:pt x="5718" y="18225"/>
                  </a:cubicBezTo>
                  <a:cubicBezTo>
                    <a:pt x="6353" y="20250"/>
                    <a:pt x="8894" y="20925"/>
                    <a:pt x="11224" y="20925"/>
                  </a:cubicBezTo>
                  <a:cubicBezTo>
                    <a:pt x="13553" y="20925"/>
                    <a:pt x="15671" y="20250"/>
                    <a:pt x="16094" y="18563"/>
                  </a:cubicBezTo>
                  <a:cubicBezTo>
                    <a:pt x="16518" y="16875"/>
                    <a:pt x="15247" y="14175"/>
                    <a:pt x="13553" y="13163"/>
                  </a:cubicBezTo>
                  <a:cubicBezTo>
                    <a:pt x="11859" y="12150"/>
                    <a:pt x="9741" y="12825"/>
                    <a:pt x="8047" y="14513"/>
                  </a:cubicBezTo>
                  <a:cubicBezTo>
                    <a:pt x="6353" y="16200"/>
                    <a:pt x="5082" y="18900"/>
                    <a:pt x="5718" y="19575"/>
                  </a:cubicBezTo>
                  <a:cubicBezTo>
                    <a:pt x="6353" y="20250"/>
                    <a:pt x="8894" y="18900"/>
                    <a:pt x="10800" y="16875"/>
                  </a:cubicBezTo>
                  <a:cubicBezTo>
                    <a:pt x="12706" y="14850"/>
                    <a:pt x="13976" y="12150"/>
                    <a:pt x="13553" y="10800"/>
                  </a:cubicBezTo>
                  <a:cubicBezTo>
                    <a:pt x="13129" y="9450"/>
                    <a:pt x="11012" y="9450"/>
                    <a:pt x="8894" y="9788"/>
                  </a:cubicBezTo>
                  <a:cubicBezTo>
                    <a:pt x="6776" y="10125"/>
                    <a:pt x="4659" y="10800"/>
                    <a:pt x="3176" y="12825"/>
                  </a:cubicBezTo>
                  <a:cubicBezTo>
                    <a:pt x="1694" y="14850"/>
                    <a:pt x="847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6532147" y="7414825"/>
              <a:ext cx="248914" cy="116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27" fill="norm" stroke="1" extrusionOk="0">
                  <a:moveTo>
                    <a:pt x="9818" y="677"/>
                  </a:moveTo>
                  <a:cubicBezTo>
                    <a:pt x="10473" y="441"/>
                    <a:pt x="11127" y="204"/>
                    <a:pt x="12000" y="86"/>
                  </a:cubicBezTo>
                  <a:cubicBezTo>
                    <a:pt x="12873" y="-32"/>
                    <a:pt x="13964" y="-32"/>
                    <a:pt x="15600" y="110"/>
                  </a:cubicBezTo>
                  <a:cubicBezTo>
                    <a:pt x="17236" y="252"/>
                    <a:pt x="19418" y="535"/>
                    <a:pt x="20509" y="1268"/>
                  </a:cubicBezTo>
                  <a:cubicBezTo>
                    <a:pt x="21600" y="2000"/>
                    <a:pt x="21600" y="3182"/>
                    <a:pt x="19745" y="4505"/>
                  </a:cubicBezTo>
                  <a:cubicBezTo>
                    <a:pt x="17891" y="5829"/>
                    <a:pt x="14182" y="7294"/>
                    <a:pt x="12109" y="8405"/>
                  </a:cubicBezTo>
                  <a:cubicBezTo>
                    <a:pt x="10036" y="9515"/>
                    <a:pt x="9600" y="10272"/>
                    <a:pt x="10145" y="11335"/>
                  </a:cubicBezTo>
                  <a:cubicBezTo>
                    <a:pt x="10691" y="12399"/>
                    <a:pt x="12218" y="13769"/>
                    <a:pt x="13636" y="15045"/>
                  </a:cubicBezTo>
                  <a:cubicBezTo>
                    <a:pt x="15055" y="16322"/>
                    <a:pt x="16364" y="17503"/>
                    <a:pt x="16473" y="18449"/>
                  </a:cubicBezTo>
                  <a:cubicBezTo>
                    <a:pt x="16582" y="19394"/>
                    <a:pt x="15491" y="20103"/>
                    <a:pt x="13745" y="20623"/>
                  </a:cubicBezTo>
                  <a:cubicBezTo>
                    <a:pt x="12000" y="21143"/>
                    <a:pt x="9600" y="21473"/>
                    <a:pt x="7200" y="21521"/>
                  </a:cubicBezTo>
                  <a:cubicBezTo>
                    <a:pt x="4800" y="21568"/>
                    <a:pt x="2400" y="21332"/>
                    <a:pt x="0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008631" y="7397214"/>
              <a:ext cx="190532" cy="42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65" fill="norm" stroke="1" extrusionOk="0">
                  <a:moveTo>
                    <a:pt x="14559" y="14511"/>
                  </a:moveTo>
                  <a:cubicBezTo>
                    <a:pt x="14271" y="13748"/>
                    <a:pt x="13983" y="12986"/>
                    <a:pt x="13119" y="12605"/>
                  </a:cubicBezTo>
                  <a:cubicBezTo>
                    <a:pt x="12255" y="12224"/>
                    <a:pt x="10815" y="12224"/>
                    <a:pt x="8799" y="12923"/>
                  </a:cubicBezTo>
                  <a:cubicBezTo>
                    <a:pt x="6783" y="13621"/>
                    <a:pt x="4191" y="15019"/>
                    <a:pt x="2463" y="16417"/>
                  </a:cubicBezTo>
                  <a:cubicBezTo>
                    <a:pt x="735" y="17814"/>
                    <a:pt x="-129" y="19212"/>
                    <a:pt x="15" y="20101"/>
                  </a:cubicBezTo>
                  <a:cubicBezTo>
                    <a:pt x="159" y="20991"/>
                    <a:pt x="1311" y="21372"/>
                    <a:pt x="3471" y="21054"/>
                  </a:cubicBezTo>
                  <a:cubicBezTo>
                    <a:pt x="5631" y="20737"/>
                    <a:pt x="8799" y="19720"/>
                    <a:pt x="11967" y="17052"/>
                  </a:cubicBezTo>
                  <a:cubicBezTo>
                    <a:pt x="15135" y="14384"/>
                    <a:pt x="18303" y="10064"/>
                    <a:pt x="19887" y="7332"/>
                  </a:cubicBezTo>
                  <a:cubicBezTo>
                    <a:pt x="21471" y="4600"/>
                    <a:pt x="21471" y="3457"/>
                    <a:pt x="21471" y="2504"/>
                  </a:cubicBezTo>
                  <a:cubicBezTo>
                    <a:pt x="21471" y="1551"/>
                    <a:pt x="21471" y="788"/>
                    <a:pt x="20607" y="344"/>
                  </a:cubicBezTo>
                  <a:cubicBezTo>
                    <a:pt x="19743" y="-101"/>
                    <a:pt x="18015" y="-228"/>
                    <a:pt x="16431" y="661"/>
                  </a:cubicBezTo>
                  <a:cubicBezTo>
                    <a:pt x="14847" y="1551"/>
                    <a:pt x="13407" y="3457"/>
                    <a:pt x="12543" y="5871"/>
                  </a:cubicBezTo>
                  <a:cubicBezTo>
                    <a:pt x="11679" y="8285"/>
                    <a:pt x="11391" y="11207"/>
                    <a:pt x="12399" y="13494"/>
                  </a:cubicBezTo>
                  <a:cubicBezTo>
                    <a:pt x="13407" y="15781"/>
                    <a:pt x="15711" y="17433"/>
                    <a:pt x="18015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7187342" y="7643024"/>
              <a:ext cx="119157" cy="14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36" fill="norm" stroke="1" extrusionOk="0">
                  <a:moveTo>
                    <a:pt x="13156" y="1126"/>
                  </a:moveTo>
                  <a:cubicBezTo>
                    <a:pt x="10858" y="381"/>
                    <a:pt x="8560" y="-364"/>
                    <a:pt x="6722" y="195"/>
                  </a:cubicBezTo>
                  <a:cubicBezTo>
                    <a:pt x="4883" y="753"/>
                    <a:pt x="3505" y="2615"/>
                    <a:pt x="2356" y="5595"/>
                  </a:cubicBezTo>
                  <a:cubicBezTo>
                    <a:pt x="1207" y="8574"/>
                    <a:pt x="288" y="12670"/>
                    <a:pt x="58" y="15650"/>
                  </a:cubicBezTo>
                  <a:cubicBezTo>
                    <a:pt x="-172" y="18629"/>
                    <a:pt x="288" y="20491"/>
                    <a:pt x="1437" y="20677"/>
                  </a:cubicBezTo>
                  <a:cubicBezTo>
                    <a:pt x="2585" y="20864"/>
                    <a:pt x="4424" y="19374"/>
                    <a:pt x="5802" y="17698"/>
                  </a:cubicBezTo>
                  <a:cubicBezTo>
                    <a:pt x="7181" y="16022"/>
                    <a:pt x="8100" y="14160"/>
                    <a:pt x="9249" y="11367"/>
                  </a:cubicBezTo>
                  <a:cubicBezTo>
                    <a:pt x="10398" y="8574"/>
                    <a:pt x="11777" y="4850"/>
                    <a:pt x="12007" y="3919"/>
                  </a:cubicBezTo>
                  <a:cubicBezTo>
                    <a:pt x="12237" y="2988"/>
                    <a:pt x="11317" y="4850"/>
                    <a:pt x="10858" y="7084"/>
                  </a:cubicBezTo>
                  <a:cubicBezTo>
                    <a:pt x="10398" y="9319"/>
                    <a:pt x="10398" y="11926"/>
                    <a:pt x="12237" y="14346"/>
                  </a:cubicBezTo>
                  <a:cubicBezTo>
                    <a:pt x="14075" y="16767"/>
                    <a:pt x="17751" y="19002"/>
                    <a:pt x="21428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7375819" y="7643059"/>
              <a:ext cx="176019" cy="15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49" fill="norm" stroke="1" extrusionOk="0">
                  <a:moveTo>
                    <a:pt x="2778" y="2128"/>
                  </a:moveTo>
                  <a:cubicBezTo>
                    <a:pt x="2152" y="5669"/>
                    <a:pt x="1526" y="9210"/>
                    <a:pt x="1057" y="12397"/>
                  </a:cubicBezTo>
                  <a:cubicBezTo>
                    <a:pt x="587" y="15583"/>
                    <a:pt x="274" y="18416"/>
                    <a:pt x="118" y="18239"/>
                  </a:cubicBezTo>
                  <a:cubicBezTo>
                    <a:pt x="-39" y="18062"/>
                    <a:pt x="-39" y="14875"/>
                    <a:pt x="118" y="12397"/>
                  </a:cubicBezTo>
                  <a:cubicBezTo>
                    <a:pt x="274" y="9918"/>
                    <a:pt x="587" y="8147"/>
                    <a:pt x="1213" y="6554"/>
                  </a:cubicBezTo>
                  <a:cubicBezTo>
                    <a:pt x="1839" y="4960"/>
                    <a:pt x="2778" y="3544"/>
                    <a:pt x="4031" y="3367"/>
                  </a:cubicBezTo>
                  <a:cubicBezTo>
                    <a:pt x="5283" y="3190"/>
                    <a:pt x="6848" y="4252"/>
                    <a:pt x="7631" y="5669"/>
                  </a:cubicBezTo>
                  <a:cubicBezTo>
                    <a:pt x="8413" y="7085"/>
                    <a:pt x="8413" y="8856"/>
                    <a:pt x="8883" y="8856"/>
                  </a:cubicBezTo>
                  <a:cubicBezTo>
                    <a:pt x="9352" y="8856"/>
                    <a:pt x="10291" y="7085"/>
                    <a:pt x="11231" y="5492"/>
                  </a:cubicBezTo>
                  <a:cubicBezTo>
                    <a:pt x="12170" y="3898"/>
                    <a:pt x="13109" y="2482"/>
                    <a:pt x="14361" y="1420"/>
                  </a:cubicBezTo>
                  <a:cubicBezTo>
                    <a:pt x="15613" y="357"/>
                    <a:pt x="17178" y="-351"/>
                    <a:pt x="17961" y="180"/>
                  </a:cubicBezTo>
                  <a:cubicBezTo>
                    <a:pt x="18744" y="711"/>
                    <a:pt x="18744" y="2482"/>
                    <a:pt x="19213" y="6200"/>
                  </a:cubicBezTo>
                  <a:cubicBezTo>
                    <a:pt x="19683" y="9918"/>
                    <a:pt x="20622" y="15583"/>
                    <a:pt x="21561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540555" y="7627725"/>
              <a:ext cx="157555" cy="39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95" fill="norm" stroke="1" extrusionOk="0">
                  <a:moveTo>
                    <a:pt x="9742" y="4103"/>
                  </a:moveTo>
                  <a:cubicBezTo>
                    <a:pt x="7685" y="7384"/>
                    <a:pt x="5628" y="10665"/>
                    <a:pt x="4256" y="13331"/>
                  </a:cubicBezTo>
                  <a:cubicBezTo>
                    <a:pt x="2885" y="15997"/>
                    <a:pt x="2199" y="18047"/>
                    <a:pt x="1685" y="19414"/>
                  </a:cubicBezTo>
                  <a:cubicBezTo>
                    <a:pt x="1170" y="20781"/>
                    <a:pt x="828" y="21465"/>
                    <a:pt x="485" y="21260"/>
                  </a:cubicBezTo>
                  <a:cubicBezTo>
                    <a:pt x="142" y="21055"/>
                    <a:pt x="-201" y="19961"/>
                    <a:pt x="142" y="17295"/>
                  </a:cubicBezTo>
                  <a:cubicBezTo>
                    <a:pt x="485" y="14630"/>
                    <a:pt x="1513" y="10392"/>
                    <a:pt x="2713" y="7589"/>
                  </a:cubicBezTo>
                  <a:cubicBezTo>
                    <a:pt x="3913" y="4787"/>
                    <a:pt x="5285" y="3419"/>
                    <a:pt x="6485" y="2462"/>
                  </a:cubicBezTo>
                  <a:cubicBezTo>
                    <a:pt x="7685" y="1506"/>
                    <a:pt x="8713" y="959"/>
                    <a:pt x="10599" y="549"/>
                  </a:cubicBezTo>
                  <a:cubicBezTo>
                    <a:pt x="12485" y="138"/>
                    <a:pt x="15228" y="-135"/>
                    <a:pt x="17285" y="70"/>
                  </a:cubicBezTo>
                  <a:cubicBezTo>
                    <a:pt x="19342" y="275"/>
                    <a:pt x="20713" y="959"/>
                    <a:pt x="21056" y="2121"/>
                  </a:cubicBezTo>
                  <a:cubicBezTo>
                    <a:pt x="21399" y="3283"/>
                    <a:pt x="20713" y="4923"/>
                    <a:pt x="17799" y="6154"/>
                  </a:cubicBezTo>
                  <a:cubicBezTo>
                    <a:pt x="14885" y="7384"/>
                    <a:pt x="9742" y="8204"/>
                    <a:pt x="4599" y="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720657" y="7625321"/>
              <a:ext cx="137854" cy="14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0797" fill="norm" stroke="1" extrusionOk="0">
                  <a:moveTo>
                    <a:pt x="2292" y="8175"/>
                  </a:moveTo>
                  <a:cubicBezTo>
                    <a:pt x="4220" y="8919"/>
                    <a:pt x="6149" y="9664"/>
                    <a:pt x="8077" y="9106"/>
                  </a:cubicBezTo>
                  <a:cubicBezTo>
                    <a:pt x="10006" y="8547"/>
                    <a:pt x="11935" y="6685"/>
                    <a:pt x="12899" y="4823"/>
                  </a:cubicBezTo>
                  <a:cubicBezTo>
                    <a:pt x="13863" y="2961"/>
                    <a:pt x="13863" y="1099"/>
                    <a:pt x="12899" y="354"/>
                  </a:cubicBezTo>
                  <a:cubicBezTo>
                    <a:pt x="11935" y="-391"/>
                    <a:pt x="10006" y="-19"/>
                    <a:pt x="7692" y="2030"/>
                  </a:cubicBezTo>
                  <a:cubicBezTo>
                    <a:pt x="5377" y="4078"/>
                    <a:pt x="2677" y="7802"/>
                    <a:pt x="1135" y="11340"/>
                  </a:cubicBezTo>
                  <a:cubicBezTo>
                    <a:pt x="-408" y="14878"/>
                    <a:pt x="-794" y="18230"/>
                    <a:pt x="2677" y="19719"/>
                  </a:cubicBezTo>
                  <a:cubicBezTo>
                    <a:pt x="6149" y="21209"/>
                    <a:pt x="13477" y="20837"/>
                    <a:pt x="20806" y="20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873164" y="7634066"/>
              <a:ext cx="100349" cy="16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11" fill="norm" stroke="1" extrusionOk="0">
                  <a:moveTo>
                    <a:pt x="5004" y="3166"/>
                  </a:moveTo>
                  <a:cubicBezTo>
                    <a:pt x="2844" y="6157"/>
                    <a:pt x="684" y="9148"/>
                    <a:pt x="144" y="9813"/>
                  </a:cubicBezTo>
                  <a:cubicBezTo>
                    <a:pt x="-396" y="10477"/>
                    <a:pt x="684" y="8816"/>
                    <a:pt x="1764" y="7154"/>
                  </a:cubicBezTo>
                  <a:cubicBezTo>
                    <a:pt x="2844" y="5493"/>
                    <a:pt x="3924" y="3831"/>
                    <a:pt x="6084" y="2336"/>
                  </a:cubicBezTo>
                  <a:cubicBezTo>
                    <a:pt x="8244" y="840"/>
                    <a:pt x="11484" y="-489"/>
                    <a:pt x="13644" y="176"/>
                  </a:cubicBezTo>
                  <a:cubicBezTo>
                    <a:pt x="15804" y="840"/>
                    <a:pt x="16884" y="3499"/>
                    <a:pt x="17964" y="7320"/>
                  </a:cubicBezTo>
                  <a:cubicBezTo>
                    <a:pt x="19044" y="11142"/>
                    <a:pt x="20124" y="16126"/>
                    <a:pt x="21204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858510" y="7673751"/>
              <a:ext cx="15335" cy="11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8019513" y="7696752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8050181" y="7612417"/>
              <a:ext cx="1" cy="1533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8099676" y="7660714"/>
              <a:ext cx="271869" cy="43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75" fill="norm" stroke="1" extrusionOk="0">
                  <a:moveTo>
                    <a:pt x="935" y="644"/>
                  </a:moveTo>
                  <a:cubicBezTo>
                    <a:pt x="935" y="2034"/>
                    <a:pt x="935" y="3423"/>
                    <a:pt x="834" y="4686"/>
                  </a:cubicBezTo>
                  <a:cubicBezTo>
                    <a:pt x="733" y="5949"/>
                    <a:pt x="532" y="7086"/>
                    <a:pt x="330" y="7339"/>
                  </a:cubicBezTo>
                  <a:cubicBezTo>
                    <a:pt x="128" y="7592"/>
                    <a:pt x="-74" y="6960"/>
                    <a:pt x="27" y="5949"/>
                  </a:cubicBezTo>
                  <a:cubicBezTo>
                    <a:pt x="128" y="4939"/>
                    <a:pt x="532" y="3549"/>
                    <a:pt x="1036" y="2539"/>
                  </a:cubicBezTo>
                  <a:cubicBezTo>
                    <a:pt x="1541" y="1528"/>
                    <a:pt x="2147" y="897"/>
                    <a:pt x="2954" y="455"/>
                  </a:cubicBezTo>
                  <a:cubicBezTo>
                    <a:pt x="3762" y="13"/>
                    <a:pt x="4771" y="-240"/>
                    <a:pt x="5679" y="328"/>
                  </a:cubicBezTo>
                  <a:cubicBezTo>
                    <a:pt x="6588" y="897"/>
                    <a:pt x="7395" y="2286"/>
                    <a:pt x="8102" y="3739"/>
                  </a:cubicBezTo>
                  <a:cubicBezTo>
                    <a:pt x="8808" y="5192"/>
                    <a:pt x="9414" y="6707"/>
                    <a:pt x="10221" y="7592"/>
                  </a:cubicBezTo>
                  <a:cubicBezTo>
                    <a:pt x="11029" y="8476"/>
                    <a:pt x="12038" y="8728"/>
                    <a:pt x="13350" y="8223"/>
                  </a:cubicBezTo>
                  <a:cubicBezTo>
                    <a:pt x="14662" y="7718"/>
                    <a:pt x="16277" y="6455"/>
                    <a:pt x="17388" y="5507"/>
                  </a:cubicBezTo>
                  <a:cubicBezTo>
                    <a:pt x="18498" y="4560"/>
                    <a:pt x="19104" y="3928"/>
                    <a:pt x="19608" y="3171"/>
                  </a:cubicBezTo>
                  <a:cubicBezTo>
                    <a:pt x="20113" y="2413"/>
                    <a:pt x="20517" y="1528"/>
                    <a:pt x="20214" y="1149"/>
                  </a:cubicBezTo>
                  <a:cubicBezTo>
                    <a:pt x="19911" y="771"/>
                    <a:pt x="18902" y="897"/>
                    <a:pt x="18094" y="1213"/>
                  </a:cubicBezTo>
                  <a:cubicBezTo>
                    <a:pt x="17287" y="1528"/>
                    <a:pt x="16681" y="2034"/>
                    <a:pt x="16176" y="2602"/>
                  </a:cubicBezTo>
                  <a:cubicBezTo>
                    <a:pt x="15672" y="3171"/>
                    <a:pt x="15268" y="3802"/>
                    <a:pt x="15571" y="4181"/>
                  </a:cubicBezTo>
                  <a:cubicBezTo>
                    <a:pt x="15874" y="4560"/>
                    <a:pt x="16883" y="4686"/>
                    <a:pt x="17993" y="4623"/>
                  </a:cubicBezTo>
                  <a:cubicBezTo>
                    <a:pt x="19104" y="4560"/>
                    <a:pt x="20315" y="4307"/>
                    <a:pt x="20920" y="4623"/>
                  </a:cubicBezTo>
                  <a:cubicBezTo>
                    <a:pt x="21526" y="4939"/>
                    <a:pt x="21526" y="5823"/>
                    <a:pt x="21425" y="7844"/>
                  </a:cubicBezTo>
                  <a:cubicBezTo>
                    <a:pt x="21324" y="9865"/>
                    <a:pt x="21122" y="13023"/>
                    <a:pt x="20315" y="15423"/>
                  </a:cubicBezTo>
                  <a:cubicBezTo>
                    <a:pt x="19507" y="17823"/>
                    <a:pt x="18094" y="19465"/>
                    <a:pt x="16782" y="20349"/>
                  </a:cubicBezTo>
                  <a:cubicBezTo>
                    <a:pt x="15470" y="21234"/>
                    <a:pt x="14259" y="21360"/>
                    <a:pt x="13249" y="21234"/>
                  </a:cubicBezTo>
                  <a:cubicBezTo>
                    <a:pt x="12240" y="21107"/>
                    <a:pt x="11433" y="20728"/>
                    <a:pt x="11029" y="20160"/>
                  </a:cubicBezTo>
                  <a:cubicBezTo>
                    <a:pt x="10625" y="19592"/>
                    <a:pt x="10625" y="18834"/>
                    <a:pt x="10625" y="1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130160" y="8253083"/>
              <a:ext cx="176339" cy="40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2191" y="17375"/>
                    <a:pt x="4383" y="13375"/>
                    <a:pt x="6887" y="9908"/>
                  </a:cubicBezTo>
                  <a:cubicBezTo>
                    <a:pt x="9391" y="6442"/>
                    <a:pt x="12209" y="3508"/>
                    <a:pt x="14243" y="1842"/>
                  </a:cubicBezTo>
                  <a:cubicBezTo>
                    <a:pt x="16278" y="175"/>
                    <a:pt x="17530" y="-225"/>
                    <a:pt x="18626" y="108"/>
                  </a:cubicBezTo>
                  <a:cubicBezTo>
                    <a:pt x="19722" y="442"/>
                    <a:pt x="20661" y="1508"/>
                    <a:pt x="21130" y="4175"/>
                  </a:cubicBezTo>
                  <a:cubicBezTo>
                    <a:pt x="21600" y="6842"/>
                    <a:pt x="21600" y="11108"/>
                    <a:pt x="21600" y="13708"/>
                  </a:cubicBezTo>
                  <a:cubicBezTo>
                    <a:pt x="21600" y="16308"/>
                    <a:pt x="21600" y="17242"/>
                    <a:pt x="21130" y="18042"/>
                  </a:cubicBezTo>
                  <a:cubicBezTo>
                    <a:pt x="20661" y="18842"/>
                    <a:pt x="19722" y="19508"/>
                    <a:pt x="18626" y="19442"/>
                  </a:cubicBezTo>
                  <a:cubicBezTo>
                    <a:pt x="17530" y="19375"/>
                    <a:pt x="16278" y="18575"/>
                    <a:pt x="15026" y="1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191495" y="8509437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403255" y="8475156"/>
              <a:ext cx="74382" cy="16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0" h="21402" fill="norm" stroke="1" extrusionOk="0">
                  <a:moveTo>
                    <a:pt x="17516" y="477"/>
                  </a:moveTo>
                  <a:cubicBezTo>
                    <a:pt x="14032" y="140"/>
                    <a:pt x="10548" y="-198"/>
                    <a:pt x="7413" y="140"/>
                  </a:cubicBezTo>
                  <a:cubicBezTo>
                    <a:pt x="4277" y="477"/>
                    <a:pt x="1490" y="1490"/>
                    <a:pt x="445" y="2840"/>
                  </a:cubicBezTo>
                  <a:cubicBezTo>
                    <a:pt x="-600" y="4190"/>
                    <a:pt x="97" y="5877"/>
                    <a:pt x="3581" y="8071"/>
                  </a:cubicBezTo>
                  <a:cubicBezTo>
                    <a:pt x="7065" y="10265"/>
                    <a:pt x="13335" y="12965"/>
                    <a:pt x="16819" y="15158"/>
                  </a:cubicBezTo>
                  <a:cubicBezTo>
                    <a:pt x="20303" y="17352"/>
                    <a:pt x="21000" y="19039"/>
                    <a:pt x="19606" y="20052"/>
                  </a:cubicBezTo>
                  <a:cubicBezTo>
                    <a:pt x="18213" y="21064"/>
                    <a:pt x="14729" y="21402"/>
                    <a:pt x="10897" y="21402"/>
                  </a:cubicBezTo>
                  <a:cubicBezTo>
                    <a:pt x="7064" y="21402"/>
                    <a:pt x="2884" y="21064"/>
                    <a:pt x="1490" y="19715"/>
                  </a:cubicBezTo>
                  <a:cubicBezTo>
                    <a:pt x="97" y="18365"/>
                    <a:pt x="1490" y="16002"/>
                    <a:pt x="2884" y="13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781842" y="8325433"/>
              <a:ext cx="153337" cy="33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840" y="887"/>
                  </a:cubicBezTo>
                  <a:cubicBezTo>
                    <a:pt x="13680" y="1773"/>
                    <a:pt x="11160" y="3546"/>
                    <a:pt x="8460" y="6206"/>
                  </a:cubicBezTo>
                  <a:cubicBezTo>
                    <a:pt x="5760" y="8866"/>
                    <a:pt x="2880" y="12412"/>
                    <a:pt x="1440" y="14669"/>
                  </a:cubicBezTo>
                  <a:cubicBezTo>
                    <a:pt x="0" y="16925"/>
                    <a:pt x="0" y="17893"/>
                    <a:pt x="0" y="18779"/>
                  </a:cubicBezTo>
                  <a:cubicBezTo>
                    <a:pt x="0" y="19666"/>
                    <a:pt x="0" y="20472"/>
                    <a:pt x="900" y="20955"/>
                  </a:cubicBezTo>
                  <a:cubicBezTo>
                    <a:pt x="1800" y="21439"/>
                    <a:pt x="3600" y="21600"/>
                    <a:pt x="6120" y="21036"/>
                  </a:cubicBezTo>
                  <a:cubicBezTo>
                    <a:pt x="8640" y="20472"/>
                    <a:pt x="11880" y="19182"/>
                    <a:pt x="15120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7728174" y="8517104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21600"/>
                  </a:moveTo>
                  <a:cubicBezTo>
                    <a:pt x="2160" y="20160"/>
                    <a:pt x="0" y="18720"/>
                    <a:pt x="0" y="16560"/>
                  </a:cubicBezTo>
                  <a:cubicBezTo>
                    <a:pt x="0" y="14400"/>
                    <a:pt x="2160" y="11520"/>
                    <a:pt x="6120" y="8640"/>
                  </a:cubicBezTo>
                  <a:cubicBezTo>
                    <a:pt x="10080" y="5760"/>
                    <a:pt x="158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8034847" y="8509437"/>
              <a:ext cx="32200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8514"/>
                    <a:pt x="3429" y="15429"/>
                    <a:pt x="7029" y="11829"/>
                  </a:cubicBezTo>
                  <a:cubicBezTo>
                    <a:pt x="10629" y="8229"/>
                    <a:pt x="16114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287853" y="8460831"/>
              <a:ext cx="56620" cy="13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00" fill="norm" stroke="1" extrusionOk="0">
                  <a:moveTo>
                    <a:pt x="0" y="5306"/>
                  </a:moveTo>
                  <a:cubicBezTo>
                    <a:pt x="0" y="3268"/>
                    <a:pt x="0" y="1230"/>
                    <a:pt x="2348" y="415"/>
                  </a:cubicBezTo>
                  <a:cubicBezTo>
                    <a:pt x="4696" y="-400"/>
                    <a:pt x="9391" y="8"/>
                    <a:pt x="13617" y="1434"/>
                  </a:cubicBezTo>
                  <a:cubicBezTo>
                    <a:pt x="17843" y="2860"/>
                    <a:pt x="21600" y="5306"/>
                    <a:pt x="20661" y="8770"/>
                  </a:cubicBezTo>
                  <a:cubicBezTo>
                    <a:pt x="19722" y="12234"/>
                    <a:pt x="14087" y="16717"/>
                    <a:pt x="8452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8496918" y="8440436"/>
              <a:ext cx="233529" cy="13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39" fill="norm" stroke="1" extrusionOk="0">
                  <a:moveTo>
                    <a:pt x="12355" y="1223"/>
                  </a:moveTo>
                  <a:cubicBezTo>
                    <a:pt x="10032" y="6928"/>
                    <a:pt x="7710" y="12634"/>
                    <a:pt x="6084" y="16098"/>
                  </a:cubicBezTo>
                  <a:cubicBezTo>
                    <a:pt x="4458" y="19562"/>
                    <a:pt x="3529" y="20785"/>
                    <a:pt x="2484" y="21192"/>
                  </a:cubicBezTo>
                  <a:cubicBezTo>
                    <a:pt x="1439" y="21600"/>
                    <a:pt x="278" y="21192"/>
                    <a:pt x="45" y="19562"/>
                  </a:cubicBezTo>
                  <a:cubicBezTo>
                    <a:pt x="-187" y="17932"/>
                    <a:pt x="510" y="15079"/>
                    <a:pt x="1439" y="13449"/>
                  </a:cubicBezTo>
                  <a:cubicBezTo>
                    <a:pt x="2368" y="11819"/>
                    <a:pt x="3529" y="11411"/>
                    <a:pt x="5039" y="12430"/>
                  </a:cubicBezTo>
                  <a:cubicBezTo>
                    <a:pt x="6548" y="13449"/>
                    <a:pt x="8407" y="15894"/>
                    <a:pt x="10961" y="17117"/>
                  </a:cubicBezTo>
                  <a:cubicBezTo>
                    <a:pt x="13516" y="18340"/>
                    <a:pt x="16768" y="18340"/>
                    <a:pt x="18742" y="17524"/>
                  </a:cubicBezTo>
                  <a:cubicBezTo>
                    <a:pt x="20716" y="16709"/>
                    <a:pt x="21413" y="15079"/>
                    <a:pt x="21181" y="12023"/>
                  </a:cubicBezTo>
                  <a:cubicBezTo>
                    <a:pt x="20948" y="8966"/>
                    <a:pt x="19787" y="4483"/>
                    <a:pt x="18510" y="2242"/>
                  </a:cubicBezTo>
                  <a:cubicBezTo>
                    <a:pt x="17232" y="0"/>
                    <a:pt x="15839" y="0"/>
                    <a:pt x="14561" y="0"/>
                  </a:cubicBezTo>
                  <a:cubicBezTo>
                    <a:pt x="13284" y="0"/>
                    <a:pt x="12123" y="0"/>
                    <a:pt x="11310" y="1019"/>
                  </a:cubicBezTo>
                  <a:cubicBezTo>
                    <a:pt x="10497" y="2038"/>
                    <a:pt x="10032" y="4075"/>
                    <a:pt x="10265" y="5909"/>
                  </a:cubicBezTo>
                  <a:cubicBezTo>
                    <a:pt x="10497" y="7743"/>
                    <a:pt x="11426" y="9374"/>
                    <a:pt x="12355" y="1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740197" y="8647440"/>
              <a:ext cx="6133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9307543" y="8386768"/>
              <a:ext cx="175022" cy="3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9" fill="norm" stroke="1" extrusionOk="0">
                  <a:moveTo>
                    <a:pt x="2817" y="0"/>
                  </a:moveTo>
                  <a:cubicBezTo>
                    <a:pt x="1878" y="631"/>
                    <a:pt x="939" y="1261"/>
                    <a:pt x="470" y="1971"/>
                  </a:cubicBezTo>
                  <a:cubicBezTo>
                    <a:pt x="0" y="2680"/>
                    <a:pt x="0" y="3469"/>
                    <a:pt x="157" y="4257"/>
                  </a:cubicBezTo>
                  <a:cubicBezTo>
                    <a:pt x="313" y="5045"/>
                    <a:pt x="626" y="5834"/>
                    <a:pt x="1565" y="6228"/>
                  </a:cubicBezTo>
                  <a:cubicBezTo>
                    <a:pt x="2504" y="6622"/>
                    <a:pt x="4070" y="6622"/>
                    <a:pt x="5635" y="6307"/>
                  </a:cubicBezTo>
                  <a:cubicBezTo>
                    <a:pt x="7200" y="5991"/>
                    <a:pt x="8765" y="5361"/>
                    <a:pt x="10330" y="4336"/>
                  </a:cubicBezTo>
                  <a:cubicBezTo>
                    <a:pt x="11896" y="3311"/>
                    <a:pt x="13461" y="1892"/>
                    <a:pt x="14400" y="1577"/>
                  </a:cubicBezTo>
                  <a:cubicBezTo>
                    <a:pt x="15339" y="1261"/>
                    <a:pt x="15652" y="2050"/>
                    <a:pt x="16748" y="4257"/>
                  </a:cubicBezTo>
                  <a:cubicBezTo>
                    <a:pt x="17843" y="6464"/>
                    <a:pt x="19722" y="10091"/>
                    <a:pt x="20661" y="12850"/>
                  </a:cubicBezTo>
                  <a:cubicBezTo>
                    <a:pt x="21600" y="15609"/>
                    <a:pt x="21600" y="17501"/>
                    <a:pt x="21130" y="18762"/>
                  </a:cubicBezTo>
                  <a:cubicBezTo>
                    <a:pt x="20661" y="20023"/>
                    <a:pt x="19722" y="20654"/>
                    <a:pt x="18470" y="21048"/>
                  </a:cubicBezTo>
                  <a:cubicBezTo>
                    <a:pt x="17217" y="21442"/>
                    <a:pt x="15652" y="21600"/>
                    <a:pt x="12835" y="21127"/>
                  </a:cubicBezTo>
                  <a:cubicBezTo>
                    <a:pt x="10017" y="20654"/>
                    <a:pt x="5948" y="19550"/>
                    <a:pt x="3600" y="18289"/>
                  </a:cubicBezTo>
                  <a:cubicBezTo>
                    <a:pt x="1252" y="17028"/>
                    <a:pt x="626" y="15609"/>
                    <a:pt x="0" y="14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9341724" y="8151372"/>
              <a:ext cx="96156" cy="14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62" fill="norm" stroke="1" extrusionOk="0">
                  <a:moveTo>
                    <a:pt x="7745" y="1936"/>
                  </a:moveTo>
                  <a:cubicBezTo>
                    <a:pt x="6040" y="6104"/>
                    <a:pt x="4334" y="10273"/>
                    <a:pt x="2913" y="13304"/>
                  </a:cubicBezTo>
                  <a:cubicBezTo>
                    <a:pt x="1492" y="16336"/>
                    <a:pt x="355" y="18230"/>
                    <a:pt x="71" y="18230"/>
                  </a:cubicBezTo>
                  <a:cubicBezTo>
                    <a:pt x="-213" y="18230"/>
                    <a:pt x="355" y="16336"/>
                    <a:pt x="1776" y="13683"/>
                  </a:cubicBezTo>
                  <a:cubicBezTo>
                    <a:pt x="3197" y="11030"/>
                    <a:pt x="5471" y="7620"/>
                    <a:pt x="7745" y="4778"/>
                  </a:cubicBezTo>
                  <a:cubicBezTo>
                    <a:pt x="10019" y="1936"/>
                    <a:pt x="12292" y="-338"/>
                    <a:pt x="13998" y="41"/>
                  </a:cubicBezTo>
                  <a:cubicBezTo>
                    <a:pt x="15703" y="420"/>
                    <a:pt x="16840" y="3451"/>
                    <a:pt x="17977" y="7430"/>
                  </a:cubicBezTo>
                  <a:cubicBezTo>
                    <a:pt x="19113" y="11409"/>
                    <a:pt x="20250" y="16336"/>
                    <a:pt x="21387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9542245" y="8494104"/>
              <a:ext cx="56639" cy="13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194" fill="norm" stroke="1" extrusionOk="0">
                  <a:moveTo>
                    <a:pt x="9543" y="0"/>
                  </a:moveTo>
                  <a:cubicBezTo>
                    <a:pt x="5787" y="5400"/>
                    <a:pt x="2030" y="10800"/>
                    <a:pt x="622" y="14538"/>
                  </a:cubicBezTo>
                  <a:cubicBezTo>
                    <a:pt x="-787" y="18277"/>
                    <a:pt x="152" y="20354"/>
                    <a:pt x="3909" y="20977"/>
                  </a:cubicBezTo>
                  <a:cubicBezTo>
                    <a:pt x="7665" y="21600"/>
                    <a:pt x="14239" y="20769"/>
                    <a:pt x="20813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9514548" y="8547771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9836554" y="8455769"/>
              <a:ext cx="29134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6800"/>
                    <a:pt x="11747" y="12000"/>
                    <a:pt x="15347" y="8400"/>
                  </a:cubicBezTo>
                  <a:cubicBezTo>
                    <a:pt x="18947" y="4800"/>
                    <a:pt x="2027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081894" y="8417435"/>
              <a:ext cx="926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fill="norm" stroke="1" extrusionOk="0">
                  <a:moveTo>
                    <a:pt x="0" y="0"/>
                  </a:moveTo>
                  <a:cubicBezTo>
                    <a:pt x="5684" y="758"/>
                    <a:pt x="11368" y="1516"/>
                    <a:pt x="15347" y="2653"/>
                  </a:cubicBezTo>
                  <a:cubicBezTo>
                    <a:pt x="19326" y="3789"/>
                    <a:pt x="21600" y="5305"/>
                    <a:pt x="20179" y="8526"/>
                  </a:cubicBezTo>
                  <a:cubicBezTo>
                    <a:pt x="18758" y="11747"/>
                    <a:pt x="13642" y="16674"/>
                    <a:pt x="8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0440766" y="8396508"/>
              <a:ext cx="190585" cy="13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75" fill="norm" stroke="1" extrusionOk="0">
                  <a:moveTo>
                    <a:pt x="1894" y="2075"/>
                  </a:moveTo>
                  <a:cubicBezTo>
                    <a:pt x="1894" y="6475"/>
                    <a:pt x="1894" y="10875"/>
                    <a:pt x="1462" y="13875"/>
                  </a:cubicBezTo>
                  <a:cubicBezTo>
                    <a:pt x="1030" y="16875"/>
                    <a:pt x="166" y="18475"/>
                    <a:pt x="22" y="18275"/>
                  </a:cubicBezTo>
                  <a:cubicBezTo>
                    <a:pt x="-122" y="18075"/>
                    <a:pt x="454" y="16075"/>
                    <a:pt x="1750" y="13075"/>
                  </a:cubicBezTo>
                  <a:cubicBezTo>
                    <a:pt x="3046" y="10075"/>
                    <a:pt x="5062" y="6075"/>
                    <a:pt x="6646" y="3475"/>
                  </a:cubicBezTo>
                  <a:cubicBezTo>
                    <a:pt x="8230" y="875"/>
                    <a:pt x="9382" y="-325"/>
                    <a:pt x="10390" y="75"/>
                  </a:cubicBezTo>
                  <a:cubicBezTo>
                    <a:pt x="11398" y="475"/>
                    <a:pt x="12262" y="2475"/>
                    <a:pt x="12694" y="4475"/>
                  </a:cubicBezTo>
                  <a:cubicBezTo>
                    <a:pt x="13126" y="6475"/>
                    <a:pt x="13126" y="8475"/>
                    <a:pt x="13702" y="7875"/>
                  </a:cubicBezTo>
                  <a:cubicBezTo>
                    <a:pt x="14278" y="7275"/>
                    <a:pt x="15430" y="4075"/>
                    <a:pt x="16726" y="2275"/>
                  </a:cubicBezTo>
                  <a:cubicBezTo>
                    <a:pt x="18022" y="475"/>
                    <a:pt x="19462" y="75"/>
                    <a:pt x="20326" y="875"/>
                  </a:cubicBezTo>
                  <a:cubicBezTo>
                    <a:pt x="21190" y="1675"/>
                    <a:pt x="21478" y="3675"/>
                    <a:pt x="21478" y="7275"/>
                  </a:cubicBezTo>
                  <a:cubicBezTo>
                    <a:pt x="21478" y="10875"/>
                    <a:pt x="21190" y="16075"/>
                    <a:pt x="20902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695241" y="8392290"/>
              <a:ext cx="184005" cy="12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11564"/>
                  </a:moveTo>
                  <a:cubicBezTo>
                    <a:pt x="3300" y="9903"/>
                    <a:pt x="6600" y="8241"/>
                    <a:pt x="9300" y="6164"/>
                  </a:cubicBezTo>
                  <a:cubicBezTo>
                    <a:pt x="12000" y="4087"/>
                    <a:pt x="14100" y="1595"/>
                    <a:pt x="14100" y="556"/>
                  </a:cubicBezTo>
                  <a:cubicBezTo>
                    <a:pt x="14100" y="-482"/>
                    <a:pt x="12000" y="-67"/>
                    <a:pt x="9900" y="1803"/>
                  </a:cubicBezTo>
                  <a:cubicBezTo>
                    <a:pt x="7800" y="3672"/>
                    <a:pt x="5700" y="6995"/>
                    <a:pt x="4350" y="9903"/>
                  </a:cubicBezTo>
                  <a:cubicBezTo>
                    <a:pt x="3000" y="12810"/>
                    <a:pt x="2400" y="15303"/>
                    <a:pt x="2850" y="17172"/>
                  </a:cubicBezTo>
                  <a:cubicBezTo>
                    <a:pt x="3300" y="19041"/>
                    <a:pt x="4800" y="20287"/>
                    <a:pt x="8100" y="20703"/>
                  </a:cubicBezTo>
                  <a:cubicBezTo>
                    <a:pt x="11400" y="21118"/>
                    <a:pt x="16500" y="20703"/>
                    <a:pt x="21600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0899735" y="8379101"/>
              <a:ext cx="148181" cy="12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35" fill="norm" stroke="1" extrusionOk="0">
                  <a:moveTo>
                    <a:pt x="21227" y="0"/>
                  </a:moveTo>
                  <a:cubicBezTo>
                    <a:pt x="17200" y="432"/>
                    <a:pt x="13173" y="864"/>
                    <a:pt x="9695" y="3024"/>
                  </a:cubicBezTo>
                  <a:cubicBezTo>
                    <a:pt x="6217" y="5184"/>
                    <a:pt x="3288" y="9072"/>
                    <a:pt x="1641" y="12312"/>
                  </a:cubicBezTo>
                  <a:cubicBezTo>
                    <a:pt x="-7" y="15552"/>
                    <a:pt x="-373" y="18144"/>
                    <a:pt x="359" y="19656"/>
                  </a:cubicBezTo>
                  <a:cubicBezTo>
                    <a:pt x="1091" y="21168"/>
                    <a:pt x="2922" y="21600"/>
                    <a:pt x="5668" y="20736"/>
                  </a:cubicBezTo>
                  <a:cubicBezTo>
                    <a:pt x="8414" y="19872"/>
                    <a:pt x="12075" y="17712"/>
                    <a:pt x="14454" y="15768"/>
                  </a:cubicBezTo>
                  <a:cubicBezTo>
                    <a:pt x="16834" y="13824"/>
                    <a:pt x="17932" y="12096"/>
                    <a:pt x="17749" y="12096"/>
                  </a:cubicBezTo>
                  <a:cubicBezTo>
                    <a:pt x="17566" y="12096"/>
                    <a:pt x="16102" y="13824"/>
                    <a:pt x="15186" y="15768"/>
                  </a:cubicBezTo>
                  <a:cubicBezTo>
                    <a:pt x="14271" y="17712"/>
                    <a:pt x="13905" y="19872"/>
                    <a:pt x="14820" y="20736"/>
                  </a:cubicBezTo>
                  <a:cubicBezTo>
                    <a:pt x="15735" y="21600"/>
                    <a:pt x="17932" y="21168"/>
                    <a:pt x="2012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1099477" y="8372984"/>
              <a:ext cx="178445" cy="13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606" fill="norm" stroke="1" extrusionOk="0">
                  <a:moveTo>
                    <a:pt x="4814" y="9187"/>
                  </a:moveTo>
                  <a:cubicBezTo>
                    <a:pt x="3901" y="10758"/>
                    <a:pt x="2988" y="12329"/>
                    <a:pt x="1924" y="14882"/>
                  </a:cubicBezTo>
                  <a:cubicBezTo>
                    <a:pt x="859" y="17434"/>
                    <a:pt x="-358" y="20969"/>
                    <a:pt x="98" y="20576"/>
                  </a:cubicBezTo>
                  <a:cubicBezTo>
                    <a:pt x="555" y="20184"/>
                    <a:pt x="2684" y="15864"/>
                    <a:pt x="4814" y="11936"/>
                  </a:cubicBezTo>
                  <a:cubicBezTo>
                    <a:pt x="6943" y="8009"/>
                    <a:pt x="9073" y="4474"/>
                    <a:pt x="10898" y="2314"/>
                  </a:cubicBezTo>
                  <a:cubicBezTo>
                    <a:pt x="12724" y="154"/>
                    <a:pt x="14245" y="-631"/>
                    <a:pt x="15766" y="547"/>
                  </a:cubicBezTo>
                  <a:cubicBezTo>
                    <a:pt x="17287" y="1725"/>
                    <a:pt x="18808" y="4867"/>
                    <a:pt x="19721" y="8205"/>
                  </a:cubicBezTo>
                  <a:cubicBezTo>
                    <a:pt x="20634" y="11544"/>
                    <a:pt x="20938" y="15078"/>
                    <a:pt x="21242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0" y="1550502"/>
              <a:ext cx="4177653" cy="368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1" fill="norm" stroke="1" extrusionOk="0">
                  <a:moveTo>
                    <a:pt x="0" y="2992"/>
                  </a:moveTo>
                  <a:cubicBezTo>
                    <a:pt x="317" y="2872"/>
                    <a:pt x="634" y="2752"/>
                    <a:pt x="1037" y="2618"/>
                  </a:cubicBezTo>
                  <a:cubicBezTo>
                    <a:pt x="1440" y="2483"/>
                    <a:pt x="1929" y="2334"/>
                    <a:pt x="2404" y="2199"/>
                  </a:cubicBezTo>
                  <a:cubicBezTo>
                    <a:pt x="2880" y="2064"/>
                    <a:pt x="3342" y="1945"/>
                    <a:pt x="3805" y="1840"/>
                  </a:cubicBezTo>
                  <a:cubicBezTo>
                    <a:pt x="4267" y="1735"/>
                    <a:pt x="4730" y="1645"/>
                    <a:pt x="5218" y="1556"/>
                  </a:cubicBezTo>
                  <a:cubicBezTo>
                    <a:pt x="5707" y="1466"/>
                    <a:pt x="6222" y="1376"/>
                    <a:pt x="6757" y="1286"/>
                  </a:cubicBezTo>
                  <a:cubicBezTo>
                    <a:pt x="7292" y="1197"/>
                    <a:pt x="7847" y="1107"/>
                    <a:pt x="8349" y="1025"/>
                  </a:cubicBezTo>
                  <a:cubicBezTo>
                    <a:pt x="8851" y="942"/>
                    <a:pt x="9301" y="868"/>
                    <a:pt x="9816" y="800"/>
                  </a:cubicBezTo>
                  <a:cubicBezTo>
                    <a:pt x="10331" y="733"/>
                    <a:pt x="10912" y="673"/>
                    <a:pt x="11467" y="613"/>
                  </a:cubicBezTo>
                  <a:cubicBezTo>
                    <a:pt x="12022" y="553"/>
                    <a:pt x="12550" y="494"/>
                    <a:pt x="13059" y="456"/>
                  </a:cubicBezTo>
                  <a:cubicBezTo>
                    <a:pt x="13568" y="419"/>
                    <a:pt x="14057" y="404"/>
                    <a:pt x="14526" y="374"/>
                  </a:cubicBezTo>
                  <a:cubicBezTo>
                    <a:pt x="14994" y="344"/>
                    <a:pt x="15444" y="299"/>
                    <a:pt x="15913" y="254"/>
                  </a:cubicBezTo>
                  <a:cubicBezTo>
                    <a:pt x="16382" y="209"/>
                    <a:pt x="16870" y="165"/>
                    <a:pt x="17313" y="127"/>
                  </a:cubicBezTo>
                  <a:cubicBezTo>
                    <a:pt x="17756" y="90"/>
                    <a:pt x="18152" y="60"/>
                    <a:pt x="18621" y="37"/>
                  </a:cubicBezTo>
                  <a:cubicBezTo>
                    <a:pt x="19090" y="15"/>
                    <a:pt x="19632" y="0"/>
                    <a:pt x="20021" y="0"/>
                  </a:cubicBezTo>
                  <a:cubicBezTo>
                    <a:pt x="20411" y="0"/>
                    <a:pt x="20649" y="15"/>
                    <a:pt x="20801" y="37"/>
                  </a:cubicBezTo>
                  <a:cubicBezTo>
                    <a:pt x="20953" y="60"/>
                    <a:pt x="21019" y="90"/>
                    <a:pt x="21058" y="142"/>
                  </a:cubicBezTo>
                  <a:cubicBezTo>
                    <a:pt x="21098" y="194"/>
                    <a:pt x="21111" y="269"/>
                    <a:pt x="21105" y="479"/>
                  </a:cubicBezTo>
                  <a:cubicBezTo>
                    <a:pt x="21098" y="688"/>
                    <a:pt x="21072" y="1032"/>
                    <a:pt x="21039" y="1481"/>
                  </a:cubicBezTo>
                  <a:cubicBezTo>
                    <a:pt x="21006" y="1930"/>
                    <a:pt x="20966" y="2483"/>
                    <a:pt x="20946" y="3037"/>
                  </a:cubicBezTo>
                  <a:cubicBezTo>
                    <a:pt x="20926" y="3590"/>
                    <a:pt x="20926" y="4143"/>
                    <a:pt x="20933" y="4697"/>
                  </a:cubicBezTo>
                  <a:cubicBezTo>
                    <a:pt x="20939" y="5250"/>
                    <a:pt x="20953" y="5804"/>
                    <a:pt x="20966" y="6365"/>
                  </a:cubicBezTo>
                  <a:cubicBezTo>
                    <a:pt x="20979" y="6926"/>
                    <a:pt x="20992" y="7494"/>
                    <a:pt x="21012" y="8040"/>
                  </a:cubicBezTo>
                  <a:cubicBezTo>
                    <a:pt x="21032" y="8586"/>
                    <a:pt x="21058" y="9110"/>
                    <a:pt x="21105" y="9671"/>
                  </a:cubicBezTo>
                  <a:cubicBezTo>
                    <a:pt x="21151" y="10232"/>
                    <a:pt x="21217" y="10830"/>
                    <a:pt x="21290" y="11428"/>
                  </a:cubicBezTo>
                  <a:cubicBezTo>
                    <a:pt x="21362" y="12027"/>
                    <a:pt x="21441" y="12625"/>
                    <a:pt x="21494" y="13223"/>
                  </a:cubicBezTo>
                  <a:cubicBezTo>
                    <a:pt x="21547" y="13822"/>
                    <a:pt x="21574" y="14420"/>
                    <a:pt x="21587" y="15018"/>
                  </a:cubicBezTo>
                  <a:cubicBezTo>
                    <a:pt x="21600" y="15617"/>
                    <a:pt x="21600" y="16215"/>
                    <a:pt x="21580" y="16768"/>
                  </a:cubicBezTo>
                  <a:cubicBezTo>
                    <a:pt x="21560" y="17322"/>
                    <a:pt x="21521" y="17830"/>
                    <a:pt x="21474" y="18302"/>
                  </a:cubicBezTo>
                  <a:cubicBezTo>
                    <a:pt x="21428" y="18773"/>
                    <a:pt x="21375" y="19207"/>
                    <a:pt x="21316" y="19648"/>
                  </a:cubicBezTo>
                  <a:cubicBezTo>
                    <a:pt x="21257" y="20089"/>
                    <a:pt x="21190" y="20538"/>
                    <a:pt x="21131" y="20837"/>
                  </a:cubicBezTo>
                  <a:cubicBezTo>
                    <a:pt x="21072" y="21136"/>
                    <a:pt x="21019" y="21286"/>
                    <a:pt x="20920" y="21383"/>
                  </a:cubicBezTo>
                  <a:cubicBezTo>
                    <a:pt x="20821" y="21480"/>
                    <a:pt x="20675" y="21525"/>
                    <a:pt x="20404" y="21555"/>
                  </a:cubicBezTo>
                  <a:cubicBezTo>
                    <a:pt x="20134" y="21585"/>
                    <a:pt x="19737" y="21600"/>
                    <a:pt x="19275" y="21585"/>
                  </a:cubicBezTo>
                  <a:cubicBezTo>
                    <a:pt x="18812" y="21570"/>
                    <a:pt x="18284" y="21525"/>
                    <a:pt x="17789" y="21473"/>
                  </a:cubicBezTo>
                  <a:cubicBezTo>
                    <a:pt x="17293" y="21421"/>
                    <a:pt x="16831" y="21361"/>
                    <a:pt x="16368" y="21308"/>
                  </a:cubicBezTo>
                  <a:cubicBezTo>
                    <a:pt x="15906" y="21256"/>
                    <a:pt x="15444" y="21211"/>
                    <a:pt x="14942" y="21166"/>
                  </a:cubicBezTo>
                  <a:cubicBezTo>
                    <a:pt x="14440" y="21121"/>
                    <a:pt x="13898" y="21076"/>
                    <a:pt x="13363" y="21032"/>
                  </a:cubicBezTo>
                  <a:cubicBezTo>
                    <a:pt x="12828" y="20987"/>
                    <a:pt x="12299" y="20942"/>
                    <a:pt x="11764" y="20889"/>
                  </a:cubicBezTo>
                  <a:cubicBezTo>
                    <a:pt x="11229" y="20837"/>
                    <a:pt x="10688" y="20777"/>
                    <a:pt x="10166" y="20717"/>
                  </a:cubicBezTo>
                  <a:cubicBezTo>
                    <a:pt x="9644" y="20658"/>
                    <a:pt x="9142" y="20598"/>
                    <a:pt x="8666" y="20545"/>
                  </a:cubicBezTo>
                  <a:cubicBezTo>
                    <a:pt x="8191" y="20493"/>
                    <a:pt x="7742" y="20448"/>
                    <a:pt x="7259" y="20426"/>
                  </a:cubicBezTo>
                  <a:cubicBezTo>
                    <a:pt x="6777" y="20403"/>
                    <a:pt x="6262" y="20403"/>
                    <a:pt x="5753" y="20411"/>
                  </a:cubicBezTo>
                  <a:cubicBezTo>
                    <a:pt x="5245" y="20418"/>
                    <a:pt x="4743" y="20433"/>
                    <a:pt x="4261" y="20471"/>
                  </a:cubicBezTo>
                  <a:cubicBezTo>
                    <a:pt x="3778" y="20508"/>
                    <a:pt x="3316" y="20568"/>
                    <a:pt x="2834" y="20628"/>
                  </a:cubicBezTo>
                  <a:cubicBezTo>
                    <a:pt x="2352" y="20688"/>
                    <a:pt x="1850" y="20747"/>
                    <a:pt x="1453" y="20792"/>
                  </a:cubicBezTo>
                  <a:cubicBezTo>
                    <a:pt x="1057" y="20837"/>
                    <a:pt x="766" y="20867"/>
                    <a:pt x="476" y="2089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87473" y="2164953"/>
              <a:ext cx="156873" cy="42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38" fill="norm" stroke="1" extrusionOk="0">
                  <a:moveTo>
                    <a:pt x="21385" y="2130"/>
                  </a:moveTo>
                  <a:cubicBezTo>
                    <a:pt x="21385" y="1230"/>
                    <a:pt x="21385" y="330"/>
                    <a:pt x="20340" y="73"/>
                  </a:cubicBezTo>
                  <a:cubicBezTo>
                    <a:pt x="19295" y="-184"/>
                    <a:pt x="17204" y="202"/>
                    <a:pt x="14069" y="1809"/>
                  </a:cubicBezTo>
                  <a:cubicBezTo>
                    <a:pt x="10933" y="3416"/>
                    <a:pt x="6753" y="6245"/>
                    <a:pt x="4140" y="9137"/>
                  </a:cubicBezTo>
                  <a:cubicBezTo>
                    <a:pt x="1527" y="12030"/>
                    <a:pt x="482" y="14987"/>
                    <a:pt x="133" y="16787"/>
                  </a:cubicBezTo>
                  <a:cubicBezTo>
                    <a:pt x="-215" y="18587"/>
                    <a:pt x="133" y="19230"/>
                    <a:pt x="1004" y="19809"/>
                  </a:cubicBezTo>
                  <a:cubicBezTo>
                    <a:pt x="1875" y="20387"/>
                    <a:pt x="3269" y="20902"/>
                    <a:pt x="4837" y="21159"/>
                  </a:cubicBezTo>
                  <a:cubicBezTo>
                    <a:pt x="6404" y="21416"/>
                    <a:pt x="8146" y="21416"/>
                    <a:pt x="10411" y="21030"/>
                  </a:cubicBezTo>
                  <a:cubicBezTo>
                    <a:pt x="12675" y="20645"/>
                    <a:pt x="15462" y="19873"/>
                    <a:pt x="17379" y="18845"/>
                  </a:cubicBezTo>
                  <a:cubicBezTo>
                    <a:pt x="19295" y="17816"/>
                    <a:pt x="20340" y="16530"/>
                    <a:pt x="20514" y="15566"/>
                  </a:cubicBezTo>
                  <a:cubicBezTo>
                    <a:pt x="20688" y="14602"/>
                    <a:pt x="19991" y="13959"/>
                    <a:pt x="18772" y="13573"/>
                  </a:cubicBezTo>
                  <a:cubicBezTo>
                    <a:pt x="17553" y="13187"/>
                    <a:pt x="15811" y="13059"/>
                    <a:pt x="15637" y="13252"/>
                  </a:cubicBezTo>
                  <a:cubicBezTo>
                    <a:pt x="15462" y="13445"/>
                    <a:pt x="16856" y="13959"/>
                    <a:pt x="18250" y="1447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668385" y="2373680"/>
              <a:ext cx="125424" cy="16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0608" fill="norm" stroke="1" extrusionOk="0">
                  <a:moveTo>
                    <a:pt x="15020" y="289"/>
                  </a:moveTo>
                  <a:cubicBezTo>
                    <a:pt x="12902" y="-34"/>
                    <a:pt x="10784" y="-356"/>
                    <a:pt x="8031" y="934"/>
                  </a:cubicBezTo>
                  <a:cubicBezTo>
                    <a:pt x="5278" y="2223"/>
                    <a:pt x="1890" y="5125"/>
                    <a:pt x="620" y="8671"/>
                  </a:cubicBezTo>
                  <a:cubicBezTo>
                    <a:pt x="-651" y="12217"/>
                    <a:pt x="196" y="16408"/>
                    <a:pt x="1678" y="18665"/>
                  </a:cubicBezTo>
                  <a:cubicBezTo>
                    <a:pt x="3161" y="20922"/>
                    <a:pt x="5278" y="21244"/>
                    <a:pt x="8455" y="19471"/>
                  </a:cubicBezTo>
                  <a:cubicBezTo>
                    <a:pt x="11631" y="17698"/>
                    <a:pt x="15867" y="13829"/>
                    <a:pt x="18196" y="11089"/>
                  </a:cubicBezTo>
                  <a:cubicBezTo>
                    <a:pt x="20525" y="8348"/>
                    <a:pt x="20949" y="6737"/>
                    <a:pt x="20737" y="5125"/>
                  </a:cubicBezTo>
                  <a:cubicBezTo>
                    <a:pt x="20525" y="3513"/>
                    <a:pt x="19678" y="1901"/>
                    <a:pt x="17773" y="1417"/>
                  </a:cubicBezTo>
                  <a:cubicBezTo>
                    <a:pt x="15867" y="934"/>
                    <a:pt x="12902" y="1578"/>
                    <a:pt x="11208" y="2707"/>
                  </a:cubicBezTo>
                  <a:cubicBezTo>
                    <a:pt x="9514" y="3835"/>
                    <a:pt x="9090" y="5447"/>
                    <a:pt x="8667" y="705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54503" y="2360632"/>
              <a:ext cx="101976" cy="14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174" fill="norm" stroke="1" extrusionOk="0">
                  <a:moveTo>
                    <a:pt x="16270" y="0"/>
                  </a:moveTo>
                  <a:cubicBezTo>
                    <a:pt x="13699" y="0"/>
                    <a:pt x="11128" y="0"/>
                    <a:pt x="8042" y="1895"/>
                  </a:cubicBezTo>
                  <a:cubicBezTo>
                    <a:pt x="4956" y="3789"/>
                    <a:pt x="1356" y="7579"/>
                    <a:pt x="328" y="11179"/>
                  </a:cubicBezTo>
                  <a:cubicBezTo>
                    <a:pt x="-701" y="14779"/>
                    <a:pt x="842" y="18189"/>
                    <a:pt x="2899" y="19895"/>
                  </a:cubicBezTo>
                  <a:cubicBezTo>
                    <a:pt x="4956" y="21600"/>
                    <a:pt x="7528" y="21600"/>
                    <a:pt x="10613" y="19895"/>
                  </a:cubicBezTo>
                  <a:cubicBezTo>
                    <a:pt x="13699" y="18189"/>
                    <a:pt x="17299" y="14779"/>
                    <a:pt x="19099" y="12126"/>
                  </a:cubicBezTo>
                  <a:cubicBezTo>
                    <a:pt x="20899" y="9474"/>
                    <a:pt x="20899" y="7579"/>
                    <a:pt x="19613" y="6063"/>
                  </a:cubicBezTo>
                  <a:cubicBezTo>
                    <a:pt x="18328" y="4547"/>
                    <a:pt x="15756" y="3411"/>
                    <a:pt x="13185" y="22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13447" y="2079060"/>
              <a:ext cx="213248" cy="41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56" fill="norm" stroke="1" extrusionOk="0">
                  <a:moveTo>
                    <a:pt x="16828" y="12699"/>
                  </a:moveTo>
                  <a:cubicBezTo>
                    <a:pt x="15800" y="12311"/>
                    <a:pt x="14771" y="11923"/>
                    <a:pt x="12457" y="12311"/>
                  </a:cubicBezTo>
                  <a:cubicBezTo>
                    <a:pt x="10143" y="12699"/>
                    <a:pt x="6543" y="13863"/>
                    <a:pt x="4228" y="15092"/>
                  </a:cubicBezTo>
                  <a:cubicBezTo>
                    <a:pt x="1914" y="16320"/>
                    <a:pt x="886" y="17614"/>
                    <a:pt x="371" y="18648"/>
                  </a:cubicBezTo>
                  <a:cubicBezTo>
                    <a:pt x="-143" y="19683"/>
                    <a:pt x="-143" y="20459"/>
                    <a:pt x="500" y="20912"/>
                  </a:cubicBezTo>
                  <a:cubicBezTo>
                    <a:pt x="1143" y="21365"/>
                    <a:pt x="2428" y="21494"/>
                    <a:pt x="4614" y="20524"/>
                  </a:cubicBezTo>
                  <a:cubicBezTo>
                    <a:pt x="6800" y="19554"/>
                    <a:pt x="9886" y="17484"/>
                    <a:pt x="12071" y="14445"/>
                  </a:cubicBezTo>
                  <a:cubicBezTo>
                    <a:pt x="14257" y="11405"/>
                    <a:pt x="15543" y="7396"/>
                    <a:pt x="16186" y="5068"/>
                  </a:cubicBezTo>
                  <a:cubicBezTo>
                    <a:pt x="16828" y="2740"/>
                    <a:pt x="16828" y="2093"/>
                    <a:pt x="16571" y="1446"/>
                  </a:cubicBezTo>
                  <a:cubicBezTo>
                    <a:pt x="16314" y="799"/>
                    <a:pt x="15800" y="153"/>
                    <a:pt x="15028" y="23"/>
                  </a:cubicBezTo>
                  <a:cubicBezTo>
                    <a:pt x="14257" y="-106"/>
                    <a:pt x="13228" y="282"/>
                    <a:pt x="12457" y="1899"/>
                  </a:cubicBezTo>
                  <a:cubicBezTo>
                    <a:pt x="11686" y="3516"/>
                    <a:pt x="11171" y="6361"/>
                    <a:pt x="11686" y="9207"/>
                  </a:cubicBezTo>
                  <a:cubicBezTo>
                    <a:pt x="12200" y="12052"/>
                    <a:pt x="13743" y="14898"/>
                    <a:pt x="15543" y="16838"/>
                  </a:cubicBezTo>
                  <a:cubicBezTo>
                    <a:pt x="17343" y="18778"/>
                    <a:pt x="19400" y="19813"/>
                    <a:pt x="21457" y="2084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478575" y="2277845"/>
              <a:ext cx="116128" cy="16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02" fill="norm" stroke="1" extrusionOk="0">
                  <a:moveTo>
                    <a:pt x="2960" y="10602"/>
                  </a:moveTo>
                  <a:cubicBezTo>
                    <a:pt x="5257" y="10602"/>
                    <a:pt x="7555" y="10602"/>
                    <a:pt x="9164" y="9784"/>
                  </a:cubicBezTo>
                  <a:cubicBezTo>
                    <a:pt x="10772" y="8966"/>
                    <a:pt x="11692" y="7329"/>
                    <a:pt x="12151" y="5529"/>
                  </a:cubicBezTo>
                  <a:cubicBezTo>
                    <a:pt x="12611" y="3729"/>
                    <a:pt x="12611" y="1766"/>
                    <a:pt x="11232" y="784"/>
                  </a:cubicBezTo>
                  <a:cubicBezTo>
                    <a:pt x="9853" y="-198"/>
                    <a:pt x="7096" y="-198"/>
                    <a:pt x="5028" y="457"/>
                  </a:cubicBezTo>
                  <a:cubicBezTo>
                    <a:pt x="2960" y="1111"/>
                    <a:pt x="1581" y="2420"/>
                    <a:pt x="662" y="4711"/>
                  </a:cubicBezTo>
                  <a:cubicBezTo>
                    <a:pt x="-257" y="7002"/>
                    <a:pt x="-717" y="10275"/>
                    <a:pt x="2730" y="13220"/>
                  </a:cubicBezTo>
                  <a:cubicBezTo>
                    <a:pt x="6177" y="16166"/>
                    <a:pt x="13530" y="18784"/>
                    <a:pt x="20883" y="2140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633036" y="2253699"/>
              <a:ext cx="222340" cy="1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7" fill="norm" stroke="1" extrusionOk="0">
                  <a:moveTo>
                    <a:pt x="0" y="3280"/>
                  </a:moveTo>
                  <a:cubicBezTo>
                    <a:pt x="1241" y="2726"/>
                    <a:pt x="2483" y="2172"/>
                    <a:pt x="4221" y="3003"/>
                  </a:cubicBezTo>
                  <a:cubicBezTo>
                    <a:pt x="5959" y="3834"/>
                    <a:pt x="8193" y="6049"/>
                    <a:pt x="9186" y="8541"/>
                  </a:cubicBezTo>
                  <a:cubicBezTo>
                    <a:pt x="10179" y="11034"/>
                    <a:pt x="9931" y="13803"/>
                    <a:pt x="9186" y="15741"/>
                  </a:cubicBezTo>
                  <a:cubicBezTo>
                    <a:pt x="8441" y="17680"/>
                    <a:pt x="7200" y="18788"/>
                    <a:pt x="5959" y="19618"/>
                  </a:cubicBezTo>
                  <a:cubicBezTo>
                    <a:pt x="4717" y="20449"/>
                    <a:pt x="3476" y="21003"/>
                    <a:pt x="2607" y="19757"/>
                  </a:cubicBezTo>
                  <a:cubicBezTo>
                    <a:pt x="1738" y="18511"/>
                    <a:pt x="1241" y="15465"/>
                    <a:pt x="1862" y="12695"/>
                  </a:cubicBezTo>
                  <a:cubicBezTo>
                    <a:pt x="2483" y="9926"/>
                    <a:pt x="4221" y="7434"/>
                    <a:pt x="5834" y="5634"/>
                  </a:cubicBezTo>
                  <a:cubicBezTo>
                    <a:pt x="7448" y="3834"/>
                    <a:pt x="8938" y="2726"/>
                    <a:pt x="10303" y="1618"/>
                  </a:cubicBezTo>
                  <a:cubicBezTo>
                    <a:pt x="11669" y="511"/>
                    <a:pt x="12910" y="-597"/>
                    <a:pt x="12786" y="372"/>
                  </a:cubicBezTo>
                  <a:cubicBezTo>
                    <a:pt x="12662" y="1341"/>
                    <a:pt x="11172" y="4388"/>
                    <a:pt x="10303" y="7157"/>
                  </a:cubicBezTo>
                  <a:cubicBezTo>
                    <a:pt x="9434" y="9926"/>
                    <a:pt x="9186" y="12418"/>
                    <a:pt x="9559" y="14080"/>
                  </a:cubicBezTo>
                  <a:cubicBezTo>
                    <a:pt x="9931" y="15741"/>
                    <a:pt x="10924" y="16572"/>
                    <a:pt x="13034" y="16711"/>
                  </a:cubicBezTo>
                  <a:cubicBezTo>
                    <a:pt x="15145" y="16849"/>
                    <a:pt x="18372" y="16295"/>
                    <a:pt x="21600" y="1574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52012" y="2506302"/>
              <a:ext cx="122374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0" y="21600"/>
                  </a:moveTo>
                  <a:cubicBezTo>
                    <a:pt x="1575" y="20100"/>
                    <a:pt x="3150" y="18600"/>
                    <a:pt x="4770" y="16800"/>
                  </a:cubicBezTo>
                  <a:cubicBezTo>
                    <a:pt x="6390" y="15000"/>
                    <a:pt x="8055" y="12900"/>
                    <a:pt x="9653" y="10950"/>
                  </a:cubicBezTo>
                  <a:cubicBezTo>
                    <a:pt x="11250" y="9000"/>
                    <a:pt x="12780" y="7200"/>
                    <a:pt x="14423" y="5400"/>
                  </a:cubicBezTo>
                  <a:cubicBezTo>
                    <a:pt x="16065" y="3600"/>
                    <a:pt x="17820" y="1800"/>
                    <a:pt x="18923" y="900"/>
                  </a:cubicBezTo>
                  <a:cubicBezTo>
                    <a:pt x="20025" y="0"/>
                    <a:pt x="20475" y="0"/>
                    <a:pt x="20835" y="0"/>
                  </a:cubicBezTo>
                  <a:cubicBezTo>
                    <a:pt x="21195" y="0"/>
                    <a:pt x="21465" y="0"/>
                    <a:pt x="21533" y="600"/>
                  </a:cubicBezTo>
                  <a:cubicBezTo>
                    <a:pt x="21600" y="1200"/>
                    <a:pt x="21465" y="2400"/>
                    <a:pt x="20790" y="4500"/>
                  </a:cubicBezTo>
                  <a:cubicBezTo>
                    <a:pt x="20115" y="6600"/>
                    <a:pt x="18900" y="9600"/>
                    <a:pt x="18045" y="11550"/>
                  </a:cubicBezTo>
                  <a:cubicBezTo>
                    <a:pt x="17190" y="13500"/>
                    <a:pt x="16695" y="14400"/>
                    <a:pt x="16200" y="153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17817" y="2575303"/>
              <a:ext cx="691889" cy="16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88" fill="norm" stroke="1" extrusionOk="0">
                  <a:moveTo>
                    <a:pt x="8366" y="14727"/>
                  </a:moveTo>
                  <a:cubicBezTo>
                    <a:pt x="5834" y="17018"/>
                    <a:pt x="3302" y="19309"/>
                    <a:pt x="1799" y="20455"/>
                  </a:cubicBezTo>
                  <a:cubicBezTo>
                    <a:pt x="296" y="21600"/>
                    <a:pt x="-179" y="21600"/>
                    <a:pt x="58" y="20945"/>
                  </a:cubicBezTo>
                  <a:cubicBezTo>
                    <a:pt x="296" y="20291"/>
                    <a:pt x="1245" y="18982"/>
                    <a:pt x="3105" y="16855"/>
                  </a:cubicBezTo>
                  <a:cubicBezTo>
                    <a:pt x="4964" y="14727"/>
                    <a:pt x="7733" y="11782"/>
                    <a:pt x="10937" y="8836"/>
                  </a:cubicBezTo>
                  <a:cubicBezTo>
                    <a:pt x="14142" y="5891"/>
                    <a:pt x="17781" y="2945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955044" y="2184295"/>
              <a:ext cx="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985711" y="2360632"/>
              <a:ext cx="2300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29979" y="3656925"/>
              <a:ext cx="115029" cy="13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743" fill="norm" stroke="1" extrusionOk="0">
                  <a:moveTo>
                    <a:pt x="21135" y="2307"/>
                  </a:moveTo>
                  <a:cubicBezTo>
                    <a:pt x="18787" y="2307"/>
                    <a:pt x="16439" y="2307"/>
                    <a:pt x="14796" y="3307"/>
                  </a:cubicBezTo>
                  <a:cubicBezTo>
                    <a:pt x="13152" y="4307"/>
                    <a:pt x="12213" y="6307"/>
                    <a:pt x="12918" y="6907"/>
                  </a:cubicBezTo>
                  <a:cubicBezTo>
                    <a:pt x="13622" y="7507"/>
                    <a:pt x="15970" y="6707"/>
                    <a:pt x="17144" y="5107"/>
                  </a:cubicBezTo>
                  <a:cubicBezTo>
                    <a:pt x="18318" y="3507"/>
                    <a:pt x="18318" y="1107"/>
                    <a:pt x="17144" y="307"/>
                  </a:cubicBezTo>
                  <a:cubicBezTo>
                    <a:pt x="15970" y="-493"/>
                    <a:pt x="13622" y="307"/>
                    <a:pt x="11039" y="2307"/>
                  </a:cubicBezTo>
                  <a:cubicBezTo>
                    <a:pt x="8457" y="4307"/>
                    <a:pt x="5639" y="7507"/>
                    <a:pt x="3996" y="10107"/>
                  </a:cubicBezTo>
                  <a:cubicBezTo>
                    <a:pt x="2352" y="12707"/>
                    <a:pt x="1883" y="14707"/>
                    <a:pt x="2822" y="15907"/>
                  </a:cubicBezTo>
                  <a:cubicBezTo>
                    <a:pt x="3761" y="17107"/>
                    <a:pt x="6109" y="17507"/>
                    <a:pt x="8222" y="15907"/>
                  </a:cubicBezTo>
                  <a:cubicBezTo>
                    <a:pt x="10335" y="14307"/>
                    <a:pt x="12213" y="10707"/>
                    <a:pt x="11978" y="9507"/>
                  </a:cubicBezTo>
                  <a:cubicBezTo>
                    <a:pt x="11744" y="8307"/>
                    <a:pt x="9396" y="9507"/>
                    <a:pt x="7283" y="10907"/>
                  </a:cubicBezTo>
                  <a:cubicBezTo>
                    <a:pt x="5170" y="12307"/>
                    <a:pt x="3292" y="13907"/>
                    <a:pt x="1883" y="15707"/>
                  </a:cubicBezTo>
                  <a:cubicBezTo>
                    <a:pt x="474" y="17507"/>
                    <a:pt x="-465" y="19507"/>
                    <a:pt x="239" y="20307"/>
                  </a:cubicBezTo>
                  <a:cubicBezTo>
                    <a:pt x="944" y="21107"/>
                    <a:pt x="3292" y="20707"/>
                    <a:pt x="5405" y="19907"/>
                  </a:cubicBezTo>
                  <a:cubicBezTo>
                    <a:pt x="7518" y="19107"/>
                    <a:pt x="9396" y="17907"/>
                    <a:pt x="11039" y="16307"/>
                  </a:cubicBezTo>
                  <a:cubicBezTo>
                    <a:pt x="12683" y="14707"/>
                    <a:pt x="14092" y="12707"/>
                    <a:pt x="13622" y="11707"/>
                  </a:cubicBezTo>
                  <a:cubicBezTo>
                    <a:pt x="13152" y="10707"/>
                    <a:pt x="10805" y="10707"/>
                    <a:pt x="8926" y="11907"/>
                  </a:cubicBezTo>
                  <a:cubicBezTo>
                    <a:pt x="7048" y="13107"/>
                    <a:pt x="5639" y="15507"/>
                    <a:pt x="6109" y="16307"/>
                  </a:cubicBezTo>
                  <a:cubicBezTo>
                    <a:pt x="6578" y="17107"/>
                    <a:pt x="8926" y="16307"/>
                    <a:pt x="10570" y="14907"/>
                  </a:cubicBezTo>
                  <a:cubicBezTo>
                    <a:pt x="12213" y="13507"/>
                    <a:pt x="13152" y="11507"/>
                    <a:pt x="13857" y="9507"/>
                  </a:cubicBezTo>
                  <a:cubicBezTo>
                    <a:pt x="14561" y="7507"/>
                    <a:pt x="15031" y="5507"/>
                    <a:pt x="13857" y="4907"/>
                  </a:cubicBezTo>
                  <a:cubicBezTo>
                    <a:pt x="12683" y="4307"/>
                    <a:pt x="9865" y="5107"/>
                    <a:pt x="8222" y="6707"/>
                  </a:cubicBezTo>
                  <a:cubicBezTo>
                    <a:pt x="6578" y="8307"/>
                    <a:pt x="6109" y="10707"/>
                    <a:pt x="7752" y="12107"/>
                  </a:cubicBezTo>
                  <a:cubicBezTo>
                    <a:pt x="9396" y="13507"/>
                    <a:pt x="13152" y="13907"/>
                    <a:pt x="16909" y="1430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56263" y="3583384"/>
              <a:ext cx="70927" cy="6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0550" fill="norm" stroke="1" extrusionOk="0">
                  <a:moveTo>
                    <a:pt x="9323" y="3774"/>
                  </a:moveTo>
                  <a:cubicBezTo>
                    <a:pt x="6443" y="6266"/>
                    <a:pt x="3563" y="8758"/>
                    <a:pt x="1763" y="12082"/>
                  </a:cubicBezTo>
                  <a:cubicBezTo>
                    <a:pt x="-37" y="15405"/>
                    <a:pt x="-757" y="19558"/>
                    <a:pt x="1043" y="20389"/>
                  </a:cubicBezTo>
                  <a:cubicBezTo>
                    <a:pt x="2843" y="21220"/>
                    <a:pt x="7163" y="18728"/>
                    <a:pt x="10043" y="15405"/>
                  </a:cubicBezTo>
                  <a:cubicBezTo>
                    <a:pt x="12923" y="12082"/>
                    <a:pt x="14363" y="7928"/>
                    <a:pt x="13283" y="7097"/>
                  </a:cubicBezTo>
                  <a:cubicBezTo>
                    <a:pt x="12203" y="6266"/>
                    <a:pt x="8603" y="8758"/>
                    <a:pt x="5723" y="11666"/>
                  </a:cubicBezTo>
                  <a:cubicBezTo>
                    <a:pt x="2843" y="14574"/>
                    <a:pt x="683" y="17897"/>
                    <a:pt x="1403" y="19143"/>
                  </a:cubicBezTo>
                  <a:cubicBezTo>
                    <a:pt x="2123" y="20389"/>
                    <a:pt x="5723" y="19558"/>
                    <a:pt x="8963" y="17481"/>
                  </a:cubicBezTo>
                  <a:cubicBezTo>
                    <a:pt x="12203" y="15405"/>
                    <a:pt x="15083" y="12082"/>
                    <a:pt x="17243" y="8343"/>
                  </a:cubicBezTo>
                  <a:cubicBezTo>
                    <a:pt x="19403" y="4605"/>
                    <a:pt x="20843" y="451"/>
                    <a:pt x="19403" y="35"/>
                  </a:cubicBezTo>
                  <a:cubicBezTo>
                    <a:pt x="17963" y="-380"/>
                    <a:pt x="13643" y="2943"/>
                    <a:pt x="12203" y="6681"/>
                  </a:cubicBezTo>
                  <a:cubicBezTo>
                    <a:pt x="10763" y="10420"/>
                    <a:pt x="12203" y="14574"/>
                    <a:pt x="13643" y="1872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360755" y="3754630"/>
              <a:ext cx="111279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19131" fill="norm" stroke="1" extrusionOk="0">
                  <a:moveTo>
                    <a:pt x="757" y="12872"/>
                  </a:moveTo>
                  <a:cubicBezTo>
                    <a:pt x="2230" y="7472"/>
                    <a:pt x="3702" y="2072"/>
                    <a:pt x="3211" y="1397"/>
                  </a:cubicBezTo>
                  <a:cubicBezTo>
                    <a:pt x="2720" y="722"/>
                    <a:pt x="266" y="4772"/>
                    <a:pt x="20" y="8822"/>
                  </a:cubicBezTo>
                  <a:cubicBezTo>
                    <a:pt x="-225" y="12872"/>
                    <a:pt x="1739" y="16922"/>
                    <a:pt x="3457" y="14897"/>
                  </a:cubicBezTo>
                  <a:cubicBezTo>
                    <a:pt x="5175" y="12872"/>
                    <a:pt x="6648" y="4772"/>
                    <a:pt x="6157" y="5447"/>
                  </a:cubicBezTo>
                  <a:cubicBezTo>
                    <a:pt x="5666" y="6122"/>
                    <a:pt x="3211" y="15572"/>
                    <a:pt x="2966" y="18272"/>
                  </a:cubicBezTo>
                  <a:cubicBezTo>
                    <a:pt x="2720" y="20972"/>
                    <a:pt x="4684" y="16922"/>
                    <a:pt x="5911" y="11522"/>
                  </a:cubicBezTo>
                  <a:cubicBezTo>
                    <a:pt x="7139" y="6122"/>
                    <a:pt x="7630" y="-628"/>
                    <a:pt x="6893" y="47"/>
                  </a:cubicBezTo>
                  <a:cubicBezTo>
                    <a:pt x="6157" y="722"/>
                    <a:pt x="4193" y="8822"/>
                    <a:pt x="4930" y="12872"/>
                  </a:cubicBezTo>
                  <a:cubicBezTo>
                    <a:pt x="5666" y="16922"/>
                    <a:pt x="9102" y="16922"/>
                    <a:pt x="12293" y="16922"/>
                  </a:cubicBezTo>
                  <a:cubicBezTo>
                    <a:pt x="15484" y="16922"/>
                    <a:pt x="18430" y="16922"/>
                    <a:pt x="21375" y="1692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948514" y="3824998"/>
              <a:ext cx="75532" cy="2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799" fill="norm" stroke="1" extrusionOk="0">
                  <a:moveTo>
                    <a:pt x="4000" y="5400"/>
                  </a:moveTo>
                  <a:cubicBezTo>
                    <a:pt x="1840" y="12600"/>
                    <a:pt x="-320" y="19800"/>
                    <a:pt x="40" y="20700"/>
                  </a:cubicBezTo>
                  <a:cubicBezTo>
                    <a:pt x="400" y="21600"/>
                    <a:pt x="3280" y="16200"/>
                    <a:pt x="7240" y="11700"/>
                  </a:cubicBezTo>
                  <a:cubicBezTo>
                    <a:pt x="11200" y="7200"/>
                    <a:pt x="16240" y="3600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339588" y="3721386"/>
              <a:ext cx="37133" cy="2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03" fill="norm" stroke="1" extrusionOk="0">
                  <a:moveTo>
                    <a:pt x="7963" y="20703"/>
                  </a:moveTo>
                  <a:cubicBezTo>
                    <a:pt x="9403" y="10885"/>
                    <a:pt x="10843" y="1067"/>
                    <a:pt x="8683" y="85"/>
                  </a:cubicBezTo>
                  <a:cubicBezTo>
                    <a:pt x="6523" y="-897"/>
                    <a:pt x="763" y="6958"/>
                    <a:pt x="1483" y="8921"/>
                  </a:cubicBezTo>
                  <a:cubicBezTo>
                    <a:pt x="2203" y="10885"/>
                    <a:pt x="9403" y="6958"/>
                    <a:pt x="8683" y="4994"/>
                  </a:cubicBezTo>
                  <a:cubicBezTo>
                    <a:pt x="7963" y="3030"/>
                    <a:pt x="-677" y="3030"/>
                    <a:pt x="43" y="4012"/>
                  </a:cubicBezTo>
                  <a:cubicBezTo>
                    <a:pt x="763" y="4994"/>
                    <a:pt x="10843" y="6958"/>
                    <a:pt x="20923" y="892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745945" y="2823198"/>
              <a:ext cx="67786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18819" y="4243"/>
                  </a:moveTo>
                  <a:cubicBezTo>
                    <a:pt x="14819" y="3857"/>
                    <a:pt x="10819" y="3471"/>
                    <a:pt x="10419" y="2507"/>
                  </a:cubicBezTo>
                  <a:cubicBezTo>
                    <a:pt x="10019" y="1543"/>
                    <a:pt x="13219" y="0"/>
                    <a:pt x="13219" y="0"/>
                  </a:cubicBezTo>
                  <a:cubicBezTo>
                    <a:pt x="13219" y="0"/>
                    <a:pt x="10019" y="1543"/>
                    <a:pt x="7219" y="3471"/>
                  </a:cubicBezTo>
                  <a:cubicBezTo>
                    <a:pt x="4419" y="5400"/>
                    <a:pt x="2019" y="7714"/>
                    <a:pt x="819" y="9836"/>
                  </a:cubicBezTo>
                  <a:cubicBezTo>
                    <a:pt x="-381" y="11957"/>
                    <a:pt x="-381" y="13886"/>
                    <a:pt x="1619" y="15043"/>
                  </a:cubicBezTo>
                  <a:cubicBezTo>
                    <a:pt x="3619" y="16200"/>
                    <a:pt x="7619" y="16586"/>
                    <a:pt x="11219" y="16200"/>
                  </a:cubicBezTo>
                  <a:cubicBezTo>
                    <a:pt x="14819" y="15814"/>
                    <a:pt x="18019" y="14657"/>
                    <a:pt x="18419" y="13307"/>
                  </a:cubicBezTo>
                  <a:cubicBezTo>
                    <a:pt x="18819" y="11957"/>
                    <a:pt x="16419" y="10414"/>
                    <a:pt x="12819" y="10029"/>
                  </a:cubicBezTo>
                  <a:cubicBezTo>
                    <a:pt x="9219" y="9643"/>
                    <a:pt x="4419" y="10414"/>
                    <a:pt x="4019" y="10993"/>
                  </a:cubicBezTo>
                  <a:cubicBezTo>
                    <a:pt x="3619" y="11571"/>
                    <a:pt x="7619" y="11957"/>
                    <a:pt x="10819" y="11379"/>
                  </a:cubicBezTo>
                  <a:cubicBezTo>
                    <a:pt x="14019" y="10800"/>
                    <a:pt x="16419" y="9257"/>
                    <a:pt x="16419" y="7714"/>
                  </a:cubicBezTo>
                  <a:cubicBezTo>
                    <a:pt x="16419" y="6171"/>
                    <a:pt x="14019" y="4629"/>
                    <a:pt x="11619" y="4629"/>
                  </a:cubicBezTo>
                  <a:cubicBezTo>
                    <a:pt x="9219" y="4629"/>
                    <a:pt x="6819" y="6171"/>
                    <a:pt x="5219" y="7907"/>
                  </a:cubicBezTo>
                  <a:cubicBezTo>
                    <a:pt x="3619" y="9643"/>
                    <a:pt x="2819" y="11571"/>
                    <a:pt x="5619" y="13886"/>
                  </a:cubicBezTo>
                  <a:cubicBezTo>
                    <a:pt x="8419" y="16200"/>
                    <a:pt x="14819" y="18900"/>
                    <a:pt x="21219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028391" y="3794321"/>
              <a:ext cx="53679" cy="5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0622" fill="norm" stroke="1" extrusionOk="0">
                  <a:moveTo>
                    <a:pt x="8840" y="20622"/>
                  </a:moveTo>
                  <a:cubicBezTo>
                    <a:pt x="8840" y="15713"/>
                    <a:pt x="8840" y="10804"/>
                    <a:pt x="6877" y="9822"/>
                  </a:cubicBezTo>
                  <a:cubicBezTo>
                    <a:pt x="4913" y="8840"/>
                    <a:pt x="986" y="11786"/>
                    <a:pt x="1477" y="12767"/>
                  </a:cubicBezTo>
                  <a:cubicBezTo>
                    <a:pt x="1967" y="13749"/>
                    <a:pt x="6877" y="12767"/>
                    <a:pt x="10313" y="9822"/>
                  </a:cubicBezTo>
                  <a:cubicBezTo>
                    <a:pt x="13749" y="6877"/>
                    <a:pt x="15713" y="1967"/>
                    <a:pt x="14240" y="495"/>
                  </a:cubicBezTo>
                  <a:cubicBezTo>
                    <a:pt x="12767" y="-978"/>
                    <a:pt x="7858" y="986"/>
                    <a:pt x="4422" y="4422"/>
                  </a:cubicBezTo>
                  <a:cubicBezTo>
                    <a:pt x="986" y="7858"/>
                    <a:pt x="-978" y="12767"/>
                    <a:pt x="495" y="14731"/>
                  </a:cubicBezTo>
                  <a:cubicBezTo>
                    <a:pt x="1967" y="16695"/>
                    <a:pt x="6877" y="15713"/>
                    <a:pt x="10804" y="13258"/>
                  </a:cubicBezTo>
                  <a:cubicBezTo>
                    <a:pt x="14731" y="10804"/>
                    <a:pt x="17677" y="6877"/>
                    <a:pt x="19149" y="7367"/>
                  </a:cubicBezTo>
                  <a:cubicBezTo>
                    <a:pt x="20622" y="7858"/>
                    <a:pt x="20622" y="12767"/>
                    <a:pt x="20622" y="1767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3442411" y="3839652"/>
              <a:ext cx="76669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20015"/>
                    <a:pt x="7200" y="20015"/>
                    <a:pt x="10080" y="15695"/>
                  </a:cubicBezTo>
                  <a:cubicBezTo>
                    <a:pt x="12960" y="11375"/>
                    <a:pt x="15120" y="2735"/>
                    <a:pt x="13320" y="575"/>
                  </a:cubicBezTo>
                  <a:cubicBezTo>
                    <a:pt x="11520" y="-1585"/>
                    <a:pt x="5760" y="2735"/>
                    <a:pt x="4680" y="7055"/>
                  </a:cubicBezTo>
                  <a:cubicBezTo>
                    <a:pt x="3600" y="11375"/>
                    <a:pt x="7200" y="15695"/>
                    <a:pt x="10800" y="17855"/>
                  </a:cubicBezTo>
                  <a:cubicBezTo>
                    <a:pt x="14400" y="20015"/>
                    <a:pt x="18000" y="2001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3856420" y="3794331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833419" y="3755996"/>
              <a:ext cx="53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600"/>
                    <a:pt x="15429" y="7200"/>
                    <a:pt x="13371" y="11250"/>
                  </a:cubicBezTo>
                  <a:cubicBezTo>
                    <a:pt x="11314" y="15300"/>
                    <a:pt x="10286" y="19800"/>
                    <a:pt x="9771" y="19800"/>
                  </a:cubicBezTo>
                  <a:cubicBezTo>
                    <a:pt x="9257" y="19800"/>
                    <a:pt x="9257" y="15300"/>
                    <a:pt x="7714" y="14850"/>
                  </a:cubicBezTo>
                  <a:cubicBezTo>
                    <a:pt x="6171" y="14400"/>
                    <a:pt x="308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107160" y="7965092"/>
              <a:ext cx="1357031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92" y="1662"/>
                    <a:pt x="1383" y="3323"/>
                    <a:pt x="2542" y="4154"/>
                  </a:cubicBezTo>
                  <a:cubicBezTo>
                    <a:pt x="3702" y="4985"/>
                    <a:pt x="5329" y="4985"/>
                    <a:pt x="6793" y="5538"/>
                  </a:cubicBezTo>
                  <a:cubicBezTo>
                    <a:pt x="8258" y="6092"/>
                    <a:pt x="9559" y="7200"/>
                    <a:pt x="10881" y="8308"/>
                  </a:cubicBezTo>
                  <a:cubicBezTo>
                    <a:pt x="12203" y="9415"/>
                    <a:pt x="13546" y="10523"/>
                    <a:pt x="14807" y="11631"/>
                  </a:cubicBezTo>
                  <a:cubicBezTo>
                    <a:pt x="16068" y="12738"/>
                    <a:pt x="17247" y="13846"/>
                    <a:pt x="17064" y="14123"/>
                  </a:cubicBezTo>
                  <a:cubicBezTo>
                    <a:pt x="16881" y="14400"/>
                    <a:pt x="15336" y="13846"/>
                    <a:pt x="13831" y="13292"/>
                  </a:cubicBezTo>
                  <a:cubicBezTo>
                    <a:pt x="12325" y="12738"/>
                    <a:pt x="10861" y="12185"/>
                    <a:pt x="9315" y="11631"/>
                  </a:cubicBezTo>
                  <a:cubicBezTo>
                    <a:pt x="7769" y="11077"/>
                    <a:pt x="6142" y="10523"/>
                    <a:pt x="5207" y="10246"/>
                  </a:cubicBezTo>
                  <a:cubicBezTo>
                    <a:pt x="4271" y="9969"/>
                    <a:pt x="4027" y="9969"/>
                    <a:pt x="3803" y="10523"/>
                  </a:cubicBezTo>
                  <a:cubicBezTo>
                    <a:pt x="3580" y="11077"/>
                    <a:pt x="3376" y="12185"/>
                    <a:pt x="3376" y="13292"/>
                  </a:cubicBezTo>
                  <a:cubicBezTo>
                    <a:pt x="3376" y="14400"/>
                    <a:pt x="3580" y="15508"/>
                    <a:pt x="4454" y="16062"/>
                  </a:cubicBezTo>
                  <a:cubicBezTo>
                    <a:pt x="5329" y="16615"/>
                    <a:pt x="6875" y="16615"/>
                    <a:pt x="8522" y="16339"/>
                  </a:cubicBezTo>
                  <a:cubicBezTo>
                    <a:pt x="10169" y="16062"/>
                    <a:pt x="11919" y="15508"/>
                    <a:pt x="13525" y="15231"/>
                  </a:cubicBezTo>
                  <a:cubicBezTo>
                    <a:pt x="15132" y="14954"/>
                    <a:pt x="16597" y="14954"/>
                    <a:pt x="17919" y="16062"/>
                  </a:cubicBezTo>
                  <a:cubicBezTo>
                    <a:pt x="19241" y="17169"/>
                    <a:pt x="2042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321584" y="2571144"/>
              <a:ext cx="918934" cy="68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03" fill="norm" stroke="1" extrusionOk="0">
                  <a:moveTo>
                    <a:pt x="15831" y="2042"/>
                  </a:moveTo>
                  <a:cubicBezTo>
                    <a:pt x="15831" y="1644"/>
                    <a:pt x="15831" y="1245"/>
                    <a:pt x="15711" y="926"/>
                  </a:cubicBezTo>
                  <a:cubicBezTo>
                    <a:pt x="15591" y="608"/>
                    <a:pt x="15352" y="369"/>
                    <a:pt x="14724" y="209"/>
                  </a:cubicBezTo>
                  <a:cubicBezTo>
                    <a:pt x="14096" y="50"/>
                    <a:pt x="13078" y="-30"/>
                    <a:pt x="11972" y="10"/>
                  </a:cubicBezTo>
                  <a:cubicBezTo>
                    <a:pt x="10865" y="50"/>
                    <a:pt x="9668" y="209"/>
                    <a:pt x="8471" y="647"/>
                  </a:cubicBezTo>
                  <a:cubicBezTo>
                    <a:pt x="7275" y="1086"/>
                    <a:pt x="6078" y="1803"/>
                    <a:pt x="5091" y="2560"/>
                  </a:cubicBezTo>
                  <a:cubicBezTo>
                    <a:pt x="4103" y="3318"/>
                    <a:pt x="3326" y="4115"/>
                    <a:pt x="2518" y="5270"/>
                  </a:cubicBezTo>
                  <a:cubicBezTo>
                    <a:pt x="1710" y="6426"/>
                    <a:pt x="872" y="7940"/>
                    <a:pt x="424" y="9335"/>
                  </a:cubicBezTo>
                  <a:cubicBezTo>
                    <a:pt x="-25" y="10730"/>
                    <a:pt x="-85" y="12005"/>
                    <a:pt x="95" y="13321"/>
                  </a:cubicBezTo>
                  <a:cubicBezTo>
                    <a:pt x="274" y="14636"/>
                    <a:pt x="693" y="15991"/>
                    <a:pt x="1381" y="17186"/>
                  </a:cubicBezTo>
                  <a:cubicBezTo>
                    <a:pt x="2069" y="18382"/>
                    <a:pt x="3026" y="19418"/>
                    <a:pt x="4223" y="20175"/>
                  </a:cubicBezTo>
                  <a:cubicBezTo>
                    <a:pt x="5420" y="20932"/>
                    <a:pt x="6856" y="21411"/>
                    <a:pt x="8441" y="21490"/>
                  </a:cubicBezTo>
                  <a:cubicBezTo>
                    <a:pt x="10027" y="21570"/>
                    <a:pt x="11762" y="21251"/>
                    <a:pt x="13437" y="20693"/>
                  </a:cubicBezTo>
                  <a:cubicBezTo>
                    <a:pt x="15113" y="20135"/>
                    <a:pt x="16728" y="19338"/>
                    <a:pt x="17985" y="18222"/>
                  </a:cubicBezTo>
                  <a:cubicBezTo>
                    <a:pt x="19241" y="17107"/>
                    <a:pt x="20139" y="15672"/>
                    <a:pt x="20707" y="14197"/>
                  </a:cubicBezTo>
                  <a:cubicBezTo>
                    <a:pt x="21276" y="12723"/>
                    <a:pt x="21515" y="11208"/>
                    <a:pt x="21515" y="9853"/>
                  </a:cubicBezTo>
                  <a:cubicBezTo>
                    <a:pt x="21515" y="8498"/>
                    <a:pt x="21276" y="7303"/>
                    <a:pt x="20558" y="6187"/>
                  </a:cubicBezTo>
                  <a:cubicBezTo>
                    <a:pt x="19840" y="5071"/>
                    <a:pt x="18643" y="4035"/>
                    <a:pt x="17506" y="3158"/>
                  </a:cubicBezTo>
                  <a:cubicBezTo>
                    <a:pt x="16369" y="2281"/>
                    <a:pt x="15292" y="1564"/>
                    <a:pt x="14574" y="1166"/>
                  </a:cubicBezTo>
                  <a:cubicBezTo>
                    <a:pt x="13856" y="767"/>
                    <a:pt x="13497" y="687"/>
                    <a:pt x="13198" y="847"/>
                  </a:cubicBezTo>
                  <a:cubicBezTo>
                    <a:pt x="12899" y="1006"/>
                    <a:pt x="12660" y="1405"/>
                    <a:pt x="12420" y="180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3" name="Drawing"/>
          <p:cNvGrpSpPr/>
          <p:nvPr/>
        </p:nvGrpSpPr>
        <p:grpSpPr>
          <a:xfrm>
            <a:off x="430157" y="230005"/>
            <a:ext cx="12508913" cy="7229830"/>
            <a:chOff x="0" y="0"/>
            <a:chExt cx="12508911" cy="7229829"/>
          </a:xfrm>
        </p:grpSpPr>
        <p:sp>
          <p:nvSpPr>
            <p:cNvPr id="1648" name="Line"/>
            <p:cNvSpPr/>
            <p:nvPr/>
          </p:nvSpPr>
          <p:spPr>
            <a:xfrm>
              <a:off x="206163" y="0"/>
              <a:ext cx="245366" cy="47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56" fill="norm" stroke="1" extrusionOk="0">
                  <a:moveTo>
                    <a:pt x="15368" y="0"/>
                  </a:moveTo>
                  <a:cubicBezTo>
                    <a:pt x="14032" y="1034"/>
                    <a:pt x="12695" y="2068"/>
                    <a:pt x="10691" y="4653"/>
                  </a:cubicBezTo>
                  <a:cubicBezTo>
                    <a:pt x="8687" y="7238"/>
                    <a:pt x="6015" y="11374"/>
                    <a:pt x="4234" y="14017"/>
                  </a:cubicBezTo>
                  <a:cubicBezTo>
                    <a:pt x="2452" y="16660"/>
                    <a:pt x="1561" y="17809"/>
                    <a:pt x="893" y="18785"/>
                  </a:cubicBezTo>
                  <a:cubicBezTo>
                    <a:pt x="225" y="19762"/>
                    <a:pt x="-220" y="20566"/>
                    <a:pt x="114" y="21026"/>
                  </a:cubicBezTo>
                  <a:cubicBezTo>
                    <a:pt x="448" y="21485"/>
                    <a:pt x="1561" y="21600"/>
                    <a:pt x="4456" y="21255"/>
                  </a:cubicBezTo>
                  <a:cubicBezTo>
                    <a:pt x="7351" y="20911"/>
                    <a:pt x="12027" y="20106"/>
                    <a:pt x="15145" y="19474"/>
                  </a:cubicBezTo>
                  <a:cubicBezTo>
                    <a:pt x="18262" y="18843"/>
                    <a:pt x="19821" y="18383"/>
                    <a:pt x="2138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01869" y="322007"/>
              <a:ext cx="49660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2618"/>
                    <a:pt x="-1614" y="5236"/>
                    <a:pt x="957" y="8836"/>
                  </a:cubicBezTo>
                  <a:cubicBezTo>
                    <a:pt x="3529" y="12436"/>
                    <a:pt x="11757" y="17018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05196" y="99668"/>
              <a:ext cx="139187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16200" y="0"/>
                  </a:moveTo>
                  <a:cubicBezTo>
                    <a:pt x="17743" y="337"/>
                    <a:pt x="19286" y="675"/>
                    <a:pt x="20250" y="2025"/>
                  </a:cubicBezTo>
                  <a:cubicBezTo>
                    <a:pt x="21214" y="3375"/>
                    <a:pt x="21600" y="5737"/>
                    <a:pt x="19286" y="8887"/>
                  </a:cubicBezTo>
                  <a:cubicBezTo>
                    <a:pt x="16971" y="12037"/>
                    <a:pt x="11957" y="15975"/>
                    <a:pt x="8293" y="18225"/>
                  </a:cubicBezTo>
                  <a:cubicBezTo>
                    <a:pt x="4629" y="20475"/>
                    <a:pt x="2314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0" y="137446"/>
              <a:ext cx="267525" cy="52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90" fill="norm" stroke="1" extrusionOk="0">
                  <a:moveTo>
                    <a:pt x="14470" y="957"/>
                  </a:moveTo>
                  <a:cubicBezTo>
                    <a:pt x="13865" y="542"/>
                    <a:pt x="13259" y="127"/>
                    <a:pt x="12351" y="23"/>
                  </a:cubicBezTo>
                  <a:cubicBezTo>
                    <a:pt x="11442" y="-81"/>
                    <a:pt x="10231" y="127"/>
                    <a:pt x="8111" y="1632"/>
                  </a:cubicBezTo>
                  <a:cubicBezTo>
                    <a:pt x="5992" y="3138"/>
                    <a:pt x="2964" y="5942"/>
                    <a:pt x="1349" y="8902"/>
                  </a:cubicBezTo>
                  <a:cubicBezTo>
                    <a:pt x="-266" y="11861"/>
                    <a:pt x="-468" y="14977"/>
                    <a:pt x="945" y="17157"/>
                  </a:cubicBezTo>
                  <a:cubicBezTo>
                    <a:pt x="2358" y="19338"/>
                    <a:pt x="5386" y="20584"/>
                    <a:pt x="9020" y="21052"/>
                  </a:cubicBezTo>
                  <a:cubicBezTo>
                    <a:pt x="12653" y="21519"/>
                    <a:pt x="16893" y="21207"/>
                    <a:pt x="21132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134315" y="217174"/>
              <a:ext cx="198901" cy="38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09" fill="norm" stroke="1" extrusionOk="0">
                  <a:moveTo>
                    <a:pt x="21280" y="1980"/>
                  </a:moveTo>
                  <a:cubicBezTo>
                    <a:pt x="19913" y="1274"/>
                    <a:pt x="18546" y="568"/>
                    <a:pt x="16358" y="215"/>
                  </a:cubicBezTo>
                  <a:cubicBezTo>
                    <a:pt x="14171" y="-138"/>
                    <a:pt x="11164" y="-138"/>
                    <a:pt x="8293" y="850"/>
                  </a:cubicBezTo>
                  <a:cubicBezTo>
                    <a:pt x="5422" y="1838"/>
                    <a:pt x="2688" y="3815"/>
                    <a:pt x="2004" y="5509"/>
                  </a:cubicBezTo>
                  <a:cubicBezTo>
                    <a:pt x="1321" y="7203"/>
                    <a:pt x="2688" y="8615"/>
                    <a:pt x="5148" y="9674"/>
                  </a:cubicBezTo>
                  <a:cubicBezTo>
                    <a:pt x="7609" y="10733"/>
                    <a:pt x="11164" y="11438"/>
                    <a:pt x="14034" y="12286"/>
                  </a:cubicBezTo>
                  <a:cubicBezTo>
                    <a:pt x="16905" y="13133"/>
                    <a:pt x="19093" y="14121"/>
                    <a:pt x="20050" y="15038"/>
                  </a:cubicBezTo>
                  <a:cubicBezTo>
                    <a:pt x="21007" y="15956"/>
                    <a:pt x="20733" y="16803"/>
                    <a:pt x="19229" y="17721"/>
                  </a:cubicBezTo>
                  <a:cubicBezTo>
                    <a:pt x="17726" y="18638"/>
                    <a:pt x="14991" y="19627"/>
                    <a:pt x="12257" y="20262"/>
                  </a:cubicBezTo>
                  <a:cubicBezTo>
                    <a:pt x="9523" y="20897"/>
                    <a:pt x="6789" y="21180"/>
                    <a:pt x="4602" y="21321"/>
                  </a:cubicBezTo>
                  <a:cubicBezTo>
                    <a:pt x="2414" y="21462"/>
                    <a:pt x="774" y="21462"/>
                    <a:pt x="227" y="21109"/>
                  </a:cubicBezTo>
                  <a:cubicBezTo>
                    <a:pt x="-320" y="20756"/>
                    <a:pt x="227" y="20050"/>
                    <a:pt x="774" y="1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481440" y="266974"/>
              <a:ext cx="288785" cy="26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676" y="6403"/>
                  </a:moveTo>
                  <a:cubicBezTo>
                    <a:pt x="1912" y="7452"/>
                    <a:pt x="1147" y="8500"/>
                    <a:pt x="669" y="10702"/>
                  </a:cubicBezTo>
                  <a:cubicBezTo>
                    <a:pt x="191" y="12904"/>
                    <a:pt x="0" y="16259"/>
                    <a:pt x="0" y="15106"/>
                  </a:cubicBezTo>
                  <a:cubicBezTo>
                    <a:pt x="0" y="13952"/>
                    <a:pt x="191" y="8290"/>
                    <a:pt x="573" y="4830"/>
                  </a:cubicBezTo>
                  <a:cubicBezTo>
                    <a:pt x="956" y="1370"/>
                    <a:pt x="1529" y="112"/>
                    <a:pt x="2103" y="7"/>
                  </a:cubicBezTo>
                  <a:cubicBezTo>
                    <a:pt x="2676" y="-98"/>
                    <a:pt x="3250" y="951"/>
                    <a:pt x="4205" y="3152"/>
                  </a:cubicBezTo>
                  <a:cubicBezTo>
                    <a:pt x="5161" y="5354"/>
                    <a:pt x="6499" y="8710"/>
                    <a:pt x="7742" y="10492"/>
                  </a:cubicBezTo>
                  <a:cubicBezTo>
                    <a:pt x="8984" y="12275"/>
                    <a:pt x="10131" y="12485"/>
                    <a:pt x="11373" y="11436"/>
                  </a:cubicBezTo>
                  <a:cubicBezTo>
                    <a:pt x="12616" y="10387"/>
                    <a:pt x="13954" y="8081"/>
                    <a:pt x="14910" y="6508"/>
                  </a:cubicBezTo>
                  <a:cubicBezTo>
                    <a:pt x="15865" y="4935"/>
                    <a:pt x="16439" y="4096"/>
                    <a:pt x="17395" y="2943"/>
                  </a:cubicBezTo>
                  <a:cubicBezTo>
                    <a:pt x="18350" y="1789"/>
                    <a:pt x="19689" y="321"/>
                    <a:pt x="20358" y="321"/>
                  </a:cubicBezTo>
                  <a:cubicBezTo>
                    <a:pt x="21027" y="321"/>
                    <a:pt x="21027" y="1789"/>
                    <a:pt x="20931" y="4935"/>
                  </a:cubicBezTo>
                  <a:cubicBezTo>
                    <a:pt x="20835" y="8081"/>
                    <a:pt x="20644" y="12904"/>
                    <a:pt x="20644" y="15840"/>
                  </a:cubicBezTo>
                  <a:cubicBezTo>
                    <a:pt x="20644" y="18776"/>
                    <a:pt x="20835" y="19824"/>
                    <a:pt x="21027" y="20453"/>
                  </a:cubicBezTo>
                  <a:cubicBezTo>
                    <a:pt x="21218" y="21083"/>
                    <a:pt x="21409" y="21292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901129" y="220973"/>
              <a:ext cx="160436" cy="40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36" fill="norm" stroke="1" extrusionOk="0">
                  <a:moveTo>
                    <a:pt x="3010" y="2533"/>
                  </a:moveTo>
                  <a:cubicBezTo>
                    <a:pt x="2667" y="6088"/>
                    <a:pt x="2324" y="9642"/>
                    <a:pt x="1981" y="12582"/>
                  </a:cubicBezTo>
                  <a:cubicBezTo>
                    <a:pt x="1638" y="15521"/>
                    <a:pt x="1295" y="17845"/>
                    <a:pt x="953" y="19349"/>
                  </a:cubicBezTo>
                  <a:cubicBezTo>
                    <a:pt x="610" y="20852"/>
                    <a:pt x="267" y="21536"/>
                    <a:pt x="95" y="21536"/>
                  </a:cubicBezTo>
                  <a:cubicBezTo>
                    <a:pt x="-76" y="21536"/>
                    <a:pt x="-76" y="20852"/>
                    <a:pt x="610" y="18528"/>
                  </a:cubicBezTo>
                  <a:cubicBezTo>
                    <a:pt x="1295" y="16204"/>
                    <a:pt x="2667" y="12240"/>
                    <a:pt x="4038" y="9095"/>
                  </a:cubicBezTo>
                  <a:cubicBezTo>
                    <a:pt x="5410" y="5951"/>
                    <a:pt x="6781" y="3627"/>
                    <a:pt x="8153" y="2123"/>
                  </a:cubicBezTo>
                  <a:cubicBezTo>
                    <a:pt x="9524" y="620"/>
                    <a:pt x="10895" y="-64"/>
                    <a:pt x="11924" y="4"/>
                  </a:cubicBezTo>
                  <a:cubicBezTo>
                    <a:pt x="12953" y="73"/>
                    <a:pt x="13638" y="893"/>
                    <a:pt x="14838" y="3559"/>
                  </a:cubicBezTo>
                  <a:cubicBezTo>
                    <a:pt x="16038" y="6225"/>
                    <a:pt x="17753" y="10736"/>
                    <a:pt x="18953" y="13402"/>
                  </a:cubicBezTo>
                  <a:cubicBezTo>
                    <a:pt x="20153" y="16068"/>
                    <a:pt x="20838" y="16888"/>
                    <a:pt x="21524" y="17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935942" y="398675"/>
              <a:ext cx="17162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273" y="21600"/>
                  </a:moveTo>
                  <a:cubicBezTo>
                    <a:pt x="1003" y="18900"/>
                    <a:pt x="-268" y="16200"/>
                    <a:pt x="50" y="13950"/>
                  </a:cubicBezTo>
                  <a:cubicBezTo>
                    <a:pt x="367" y="11700"/>
                    <a:pt x="2273" y="9900"/>
                    <a:pt x="6085" y="7650"/>
                  </a:cubicBezTo>
                  <a:cubicBezTo>
                    <a:pt x="9897" y="5400"/>
                    <a:pt x="15614" y="2700"/>
                    <a:pt x="21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471218" y="360341"/>
              <a:ext cx="766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54"/>
                    <a:pt x="21600" y="10708"/>
                    <a:pt x="18000" y="14308"/>
                  </a:cubicBezTo>
                  <a:cubicBezTo>
                    <a:pt x="14400" y="17908"/>
                    <a:pt x="7200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584127" y="411453"/>
              <a:ext cx="213455" cy="23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56" fill="norm" stroke="1" extrusionOk="0">
                  <a:moveTo>
                    <a:pt x="5278" y="2348"/>
                  </a:moveTo>
                  <a:cubicBezTo>
                    <a:pt x="5021" y="1174"/>
                    <a:pt x="4764" y="0"/>
                    <a:pt x="4249" y="0"/>
                  </a:cubicBezTo>
                  <a:cubicBezTo>
                    <a:pt x="3735" y="0"/>
                    <a:pt x="2964" y="1174"/>
                    <a:pt x="2192" y="4343"/>
                  </a:cubicBezTo>
                  <a:cubicBezTo>
                    <a:pt x="1421" y="7513"/>
                    <a:pt x="649" y="12678"/>
                    <a:pt x="264" y="15848"/>
                  </a:cubicBezTo>
                  <a:cubicBezTo>
                    <a:pt x="-122" y="19017"/>
                    <a:pt x="-122" y="20191"/>
                    <a:pt x="521" y="20778"/>
                  </a:cubicBezTo>
                  <a:cubicBezTo>
                    <a:pt x="1164" y="21365"/>
                    <a:pt x="2449" y="21365"/>
                    <a:pt x="3607" y="20074"/>
                  </a:cubicBezTo>
                  <a:cubicBezTo>
                    <a:pt x="4764" y="18783"/>
                    <a:pt x="5792" y="16200"/>
                    <a:pt x="6564" y="14322"/>
                  </a:cubicBezTo>
                  <a:cubicBezTo>
                    <a:pt x="7335" y="12443"/>
                    <a:pt x="7849" y="11270"/>
                    <a:pt x="8107" y="11270"/>
                  </a:cubicBezTo>
                  <a:cubicBezTo>
                    <a:pt x="8364" y="11270"/>
                    <a:pt x="8364" y="12443"/>
                    <a:pt x="9007" y="14204"/>
                  </a:cubicBezTo>
                  <a:cubicBezTo>
                    <a:pt x="9649" y="15965"/>
                    <a:pt x="10935" y="18313"/>
                    <a:pt x="12221" y="19722"/>
                  </a:cubicBezTo>
                  <a:cubicBezTo>
                    <a:pt x="13507" y="21130"/>
                    <a:pt x="14792" y="21600"/>
                    <a:pt x="16335" y="20661"/>
                  </a:cubicBezTo>
                  <a:cubicBezTo>
                    <a:pt x="17878" y="19722"/>
                    <a:pt x="19678" y="17374"/>
                    <a:pt x="20578" y="14909"/>
                  </a:cubicBezTo>
                  <a:cubicBezTo>
                    <a:pt x="21478" y="12443"/>
                    <a:pt x="21478" y="9861"/>
                    <a:pt x="21478" y="7983"/>
                  </a:cubicBezTo>
                  <a:cubicBezTo>
                    <a:pt x="21478" y="6104"/>
                    <a:pt x="21478" y="4930"/>
                    <a:pt x="20964" y="3991"/>
                  </a:cubicBezTo>
                  <a:cubicBezTo>
                    <a:pt x="20449" y="3052"/>
                    <a:pt x="19421" y="2348"/>
                    <a:pt x="18778" y="2817"/>
                  </a:cubicBezTo>
                  <a:cubicBezTo>
                    <a:pt x="18135" y="3287"/>
                    <a:pt x="17878" y="4930"/>
                    <a:pt x="17621" y="6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874250" y="452343"/>
              <a:ext cx="766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897250" y="337340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045476" y="145669"/>
              <a:ext cx="66446" cy="47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11631" y="0"/>
                  </a:moveTo>
                  <a:cubicBezTo>
                    <a:pt x="8308" y="3152"/>
                    <a:pt x="4985" y="6305"/>
                    <a:pt x="2908" y="9691"/>
                  </a:cubicBezTo>
                  <a:cubicBezTo>
                    <a:pt x="831" y="13077"/>
                    <a:pt x="0" y="16696"/>
                    <a:pt x="0" y="18798"/>
                  </a:cubicBezTo>
                  <a:cubicBezTo>
                    <a:pt x="0" y="20899"/>
                    <a:pt x="831" y="21483"/>
                    <a:pt x="3738" y="21542"/>
                  </a:cubicBezTo>
                  <a:cubicBezTo>
                    <a:pt x="6646" y="21600"/>
                    <a:pt x="11631" y="21133"/>
                    <a:pt x="14954" y="20491"/>
                  </a:cubicBezTo>
                  <a:cubicBezTo>
                    <a:pt x="18277" y="19849"/>
                    <a:pt x="19938" y="19031"/>
                    <a:pt x="21600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956029" y="181213"/>
              <a:ext cx="378232" cy="37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459" y="14075"/>
                  </a:moveTo>
                  <a:cubicBezTo>
                    <a:pt x="730" y="14510"/>
                    <a:pt x="0" y="14945"/>
                    <a:pt x="0" y="15017"/>
                  </a:cubicBezTo>
                  <a:cubicBezTo>
                    <a:pt x="0" y="15089"/>
                    <a:pt x="730" y="14800"/>
                    <a:pt x="2846" y="13132"/>
                  </a:cubicBezTo>
                  <a:cubicBezTo>
                    <a:pt x="4962" y="11465"/>
                    <a:pt x="8465" y="8421"/>
                    <a:pt x="10435" y="6464"/>
                  </a:cubicBezTo>
                  <a:cubicBezTo>
                    <a:pt x="12405" y="4507"/>
                    <a:pt x="12843" y="3637"/>
                    <a:pt x="13354" y="2550"/>
                  </a:cubicBezTo>
                  <a:cubicBezTo>
                    <a:pt x="13865" y="1463"/>
                    <a:pt x="14449" y="158"/>
                    <a:pt x="14522" y="13"/>
                  </a:cubicBezTo>
                  <a:cubicBezTo>
                    <a:pt x="14595" y="-132"/>
                    <a:pt x="14157" y="883"/>
                    <a:pt x="13792" y="4072"/>
                  </a:cubicBezTo>
                  <a:cubicBezTo>
                    <a:pt x="13427" y="7261"/>
                    <a:pt x="13135" y="12625"/>
                    <a:pt x="12989" y="15162"/>
                  </a:cubicBezTo>
                  <a:cubicBezTo>
                    <a:pt x="12843" y="17699"/>
                    <a:pt x="12843" y="17409"/>
                    <a:pt x="12989" y="16757"/>
                  </a:cubicBezTo>
                  <a:cubicBezTo>
                    <a:pt x="13135" y="16104"/>
                    <a:pt x="13427" y="15089"/>
                    <a:pt x="13938" y="14437"/>
                  </a:cubicBezTo>
                  <a:cubicBezTo>
                    <a:pt x="14449" y="13785"/>
                    <a:pt x="15178" y="13495"/>
                    <a:pt x="15835" y="13567"/>
                  </a:cubicBezTo>
                  <a:cubicBezTo>
                    <a:pt x="16492" y="13640"/>
                    <a:pt x="17076" y="14075"/>
                    <a:pt x="18024" y="15452"/>
                  </a:cubicBezTo>
                  <a:cubicBezTo>
                    <a:pt x="18973" y="16829"/>
                    <a:pt x="20286" y="19149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833920" y="437527"/>
              <a:ext cx="213357" cy="19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05" fill="norm" stroke="1" extrusionOk="0">
                  <a:moveTo>
                    <a:pt x="14525" y="8855"/>
                  </a:moveTo>
                  <a:cubicBezTo>
                    <a:pt x="14525" y="6425"/>
                    <a:pt x="14525" y="3995"/>
                    <a:pt x="14011" y="2240"/>
                  </a:cubicBezTo>
                  <a:cubicBezTo>
                    <a:pt x="13497" y="485"/>
                    <a:pt x="12468" y="-595"/>
                    <a:pt x="10411" y="350"/>
                  </a:cubicBezTo>
                  <a:cubicBezTo>
                    <a:pt x="8354" y="1295"/>
                    <a:pt x="5268" y="4265"/>
                    <a:pt x="3339" y="7370"/>
                  </a:cubicBezTo>
                  <a:cubicBezTo>
                    <a:pt x="1411" y="10475"/>
                    <a:pt x="639" y="13715"/>
                    <a:pt x="254" y="16010"/>
                  </a:cubicBezTo>
                  <a:cubicBezTo>
                    <a:pt x="-132" y="18305"/>
                    <a:pt x="-132" y="19655"/>
                    <a:pt x="639" y="20330"/>
                  </a:cubicBezTo>
                  <a:cubicBezTo>
                    <a:pt x="1411" y="21005"/>
                    <a:pt x="2954" y="21005"/>
                    <a:pt x="5139" y="19385"/>
                  </a:cubicBezTo>
                  <a:cubicBezTo>
                    <a:pt x="7325" y="17765"/>
                    <a:pt x="10154" y="14525"/>
                    <a:pt x="11825" y="12095"/>
                  </a:cubicBezTo>
                  <a:cubicBezTo>
                    <a:pt x="13497" y="9665"/>
                    <a:pt x="14011" y="8045"/>
                    <a:pt x="14139" y="7910"/>
                  </a:cubicBezTo>
                  <a:cubicBezTo>
                    <a:pt x="14268" y="7775"/>
                    <a:pt x="14011" y="9125"/>
                    <a:pt x="13882" y="10745"/>
                  </a:cubicBezTo>
                  <a:cubicBezTo>
                    <a:pt x="13754" y="12365"/>
                    <a:pt x="13754" y="14255"/>
                    <a:pt x="15039" y="16010"/>
                  </a:cubicBezTo>
                  <a:cubicBezTo>
                    <a:pt x="16325" y="17765"/>
                    <a:pt x="18897" y="19385"/>
                    <a:pt x="21468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453618" y="391008"/>
              <a:ext cx="1533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507286" y="391008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622857" y="498344"/>
              <a:ext cx="145103" cy="14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9" fill="norm" stroke="1" extrusionOk="0">
                  <a:moveTo>
                    <a:pt x="6737" y="0"/>
                  </a:moveTo>
                  <a:cubicBezTo>
                    <a:pt x="4842" y="379"/>
                    <a:pt x="2948" y="758"/>
                    <a:pt x="1811" y="1895"/>
                  </a:cubicBezTo>
                  <a:cubicBezTo>
                    <a:pt x="674" y="3032"/>
                    <a:pt x="295" y="4926"/>
                    <a:pt x="105" y="6821"/>
                  </a:cubicBezTo>
                  <a:cubicBezTo>
                    <a:pt x="-84" y="8716"/>
                    <a:pt x="-84" y="10611"/>
                    <a:pt x="674" y="12316"/>
                  </a:cubicBezTo>
                  <a:cubicBezTo>
                    <a:pt x="1432" y="14021"/>
                    <a:pt x="2948" y="15537"/>
                    <a:pt x="4463" y="15158"/>
                  </a:cubicBezTo>
                  <a:cubicBezTo>
                    <a:pt x="5979" y="14779"/>
                    <a:pt x="7495" y="12505"/>
                    <a:pt x="8253" y="12316"/>
                  </a:cubicBezTo>
                  <a:cubicBezTo>
                    <a:pt x="9011" y="12126"/>
                    <a:pt x="9011" y="14021"/>
                    <a:pt x="9390" y="15916"/>
                  </a:cubicBezTo>
                  <a:cubicBezTo>
                    <a:pt x="9769" y="17811"/>
                    <a:pt x="10527" y="19705"/>
                    <a:pt x="11853" y="20653"/>
                  </a:cubicBezTo>
                  <a:cubicBezTo>
                    <a:pt x="13179" y="21600"/>
                    <a:pt x="15074" y="21600"/>
                    <a:pt x="16779" y="20842"/>
                  </a:cubicBezTo>
                  <a:cubicBezTo>
                    <a:pt x="18484" y="20084"/>
                    <a:pt x="20000" y="18568"/>
                    <a:pt x="20758" y="15726"/>
                  </a:cubicBezTo>
                  <a:cubicBezTo>
                    <a:pt x="21516" y="12884"/>
                    <a:pt x="21516" y="8716"/>
                    <a:pt x="21516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867628" y="498344"/>
              <a:ext cx="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867628" y="398675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937404" y="434454"/>
              <a:ext cx="114229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7055" y="3375"/>
                  </a:moveTo>
                  <a:cubicBezTo>
                    <a:pt x="6095" y="7088"/>
                    <a:pt x="5135" y="10800"/>
                    <a:pt x="3935" y="14006"/>
                  </a:cubicBezTo>
                  <a:cubicBezTo>
                    <a:pt x="2735" y="17213"/>
                    <a:pt x="1295" y="19913"/>
                    <a:pt x="575" y="19913"/>
                  </a:cubicBezTo>
                  <a:cubicBezTo>
                    <a:pt x="-145" y="19913"/>
                    <a:pt x="-145" y="17213"/>
                    <a:pt x="335" y="14006"/>
                  </a:cubicBezTo>
                  <a:cubicBezTo>
                    <a:pt x="815" y="10800"/>
                    <a:pt x="1775" y="7088"/>
                    <a:pt x="3215" y="4388"/>
                  </a:cubicBezTo>
                  <a:cubicBezTo>
                    <a:pt x="4655" y="1688"/>
                    <a:pt x="6575" y="0"/>
                    <a:pt x="8735" y="0"/>
                  </a:cubicBezTo>
                  <a:cubicBezTo>
                    <a:pt x="10895" y="0"/>
                    <a:pt x="13295" y="1688"/>
                    <a:pt x="15455" y="5569"/>
                  </a:cubicBezTo>
                  <a:cubicBezTo>
                    <a:pt x="17615" y="9450"/>
                    <a:pt x="19535" y="15525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094172" y="244863"/>
              <a:ext cx="172133" cy="37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37" fill="norm" stroke="1" extrusionOk="0">
                  <a:moveTo>
                    <a:pt x="14724" y="13074"/>
                  </a:moveTo>
                  <a:cubicBezTo>
                    <a:pt x="13771" y="12494"/>
                    <a:pt x="12819" y="11914"/>
                    <a:pt x="11707" y="11842"/>
                  </a:cubicBezTo>
                  <a:cubicBezTo>
                    <a:pt x="10595" y="11769"/>
                    <a:pt x="9324" y="12204"/>
                    <a:pt x="7418" y="13146"/>
                  </a:cubicBezTo>
                  <a:cubicBezTo>
                    <a:pt x="5513" y="14089"/>
                    <a:pt x="2971" y="15538"/>
                    <a:pt x="1542" y="16626"/>
                  </a:cubicBezTo>
                  <a:cubicBezTo>
                    <a:pt x="113" y="17713"/>
                    <a:pt x="-205" y="18438"/>
                    <a:pt x="113" y="19090"/>
                  </a:cubicBezTo>
                  <a:cubicBezTo>
                    <a:pt x="430" y="19742"/>
                    <a:pt x="1383" y="20322"/>
                    <a:pt x="2495" y="20395"/>
                  </a:cubicBezTo>
                  <a:cubicBezTo>
                    <a:pt x="3607" y="20467"/>
                    <a:pt x="4877" y="20032"/>
                    <a:pt x="7419" y="17930"/>
                  </a:cubicBezTo>
                  <a:cubicBezTo>
                    <a:pt x="9960" y="15828"/>
                    <a:pt x="13771" y="12059"/>
                    <a:pt x="15836" y="9305"/>
                  </a:cubicBezTo>
                  <a:cubicBezTo>
                    <a:pt x="17901" y="6550"/>
                    <a:pt x="18219" y="4811"/>
                    <a:pt x="18377" y="3289"/>
                  </a:cubicBezTo>
                  <a:cubicBezTo>
                    <a:pt x="18536" y="1767"/>
                    <a:pt x="18536" y="462"/>
                    <a:pt x="18060" y="99"/>
                  </a:cubicBezTo>
                  <a:cubicBezTo>
                    <a:pt x="17583" y="-263"/>
                    <a:pt x="16630" y="317"/>
                    <a:pt x="15519" y="2636"/>
                  </a:cubicBezTo>
                  <a:cubicBezTo>
                    <a:pt x="14407" y="4956"/>
                    <a:pt x="13136" y="9015"/>
                    <a:pt x="12660" y="12132"/>
                  </a:cubicBezTo>
                  <a:cubicBezTo>
                    <a:pt x="12183" y="15248"/>
                    <a:pt x="12501" y="17423"/>
                    <a:pt x="14089" y="18800"/>
                  </a:cubicBezTo>
                  <a:cubicBezTo>
                    <a:pt x="15677" y="20177"/>
                    <a:pt x="18536" y="20757"/>
                    <a:pt x="21395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314008" y="491879"/>
              <a:ext cx="89011" cy="11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359" fill="norm" stroke="1" extrusionOk="0">
                  <a:moveTo>
                    <a:pt x="14000" y="2541"/>
                  </a:moveTo>
                  <a:cubicBezTo>
                    <a:pt x="11000" y="3460"/>
                    <a:pt x="8000" y="4379"/>
                    <a:pt x="5600" y="5988"/>
                  </a:cubicBezTo>
                  <a:cubicBezTo>
                    <a:pt x="3200" y="7596"/>
                    <a:pt x="1400" y="9894"/>
                    <a:pt x="500" y="12881"/>
                  </a:cubicBezTo>
                  <a:cubicBezTo>
                    <a:pt x="-400" y="15869"/>
                    <a:pt x="-400" y="19545"/>
                    <a:pt x="3200" y="20235"/>
                  </a:cubicBezTo>
                  <a:cubicBezTo>
                    <a:pt x="6800" y="20924"/>
                    <a:pt x="14000" y="18626"/>
                    <a:pt x="17600" y="16328"/>
                  </a:cubicBezTo>
                  <a:cubicBezTo>
                    <a:pt x="21200" y="14030"/>
                    <a:pt x="21200" y="11733"/>
                    <a:pt x="20600" y="8745"/>
                  </a:cubicBezTo>
                  <a:cubicBezTo>
                    <a:pt x="20000" y="5758"/>
                    <a:pt x="18800" y="2081"/>
                    <a:pt x="16700" y="703"/>
                  </a:cubicBezTo>
                  <a:cubicBezTo>
                    <a:pt x="14600" y="-676"/>
                    <a:pt x="11600" y="243"/>
                    <a:pt x="8600" y="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498350" y="452343"/>
              <a:ext cx="190335" cy="17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125" fill="norm" stroke="1" extrusionOk="0">
                  <a:moveTo>
                    <a:pt x="618" y="4563"/>
                  </a:moveTo>
                  <a:cubicBezTo>
                    <a:pt x="898" y="7910"/>
                    <a:pt x="1179" y="11256"/>
                    <a:pt x="898" y="13842"/>
                  </a:cubicBezTo>
                  <a:cubicBezTo>
                    <a:pt x="618" y="16428"/>
                    <a:pt x="-224" y="18254"/>
                    <a:pt x="57" y="19014"/>
                  </a:cubicBezTo>
                  <a:cubicBezTo>
                    <a:pt x="337" y="19775"/>
                    <a:pt x="1740" y="19470"/>
                    <a:pt x="2862" y="18406"/>
                  </a:cubicBezTo>
                  <a:cubicBezTo>
                    <a:pt x="3984" y="17341"/>
                    <a:pt x="4825" y="15515"/>
                    <a:pt x="5667" y="13994"/>
                  </a:cubicBezTo>
                  <a:cubicBezTo>
                    <a:pt x="6508" y="12473"/>
                    <a:pt x="7350" y="11256"/>
                    <a:pt x="7771" y="11713"/>
                  </a:cubicBezTo>
                  <a:cubicBezTo>
                    <a:pt x="8192" y="12169"/>
                    <a:pt x="8192" y="14299"/>
                    <a:pt x="8612" y="16124"/>
                  </a:cubicBezTo>
                  <a:cubicBezTo>
                    <a:pt x="9033" y="17949"/>
                    <a:pt x="9875" y="19470"/>
                    <a:pt x="10997" y="20383"/>
                  </a:cubicBezTo>
                  <a:cubicBezTo>
                    <a:pt x="12119" y="21296"/>
                    <a:pt x="13521" y="21600"/>
                    <a:pt x="15485" y="19927"/>
                  </a:cubicBezTo>
                  <a:cubicBezTo>
                    <a:pt x="17449" y="18254"/>
                    <a:pt x="19973" y="14603"/>
                    <a:pt x="20675" y="10952"/>
                  </a:cubicBezTo>
                  <a:cubicBezTo>
                    <a:pt x="21376" y="7301"/>
                    <a:pt x="20254" y="3651"/>
                    <a:pt x="191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764648" y="283673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833650" y="268339"/>
              <a:ext cx="766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03872" y="736791"/>
              <a:ext cx="4860777" cy="26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500" y="21127"/>
                    <a:pt x="999" y="20715"/>
                    <a:pt x="1420" y="20098"/>
                  </a:cubicBezTo>
                  <a:cubicBezTo>
                    <a:pt x="1840" y="19481"/>
                    <a:pt x="2180" y="18658"/>
                    <a:pt x="2555" y="17835"/>
                  </a:cubicBezTo>
                  <a:cubicBezTo>
                    <a:pt x="2930" y="17012"/>
                    <a:pt x="3339" y="16189"/>
                    <a:pt x="3742" y="15469"/>
                  </a:cubicBezTo>
                  <a:cubicBezTo>
                    <a:pt x="4145" y="14749"/>
                    <a:pt x="4543" y="14132"/>
                    <a:pt x="4963" y="13515"/>
                  </a:cubicBezTo>
                  <a:cubicBezTo>
                    <a:pt x="5383" y="12898"/>
                    <a:pt x="5826" y="12281"/>
                    <a:pt x="6269" y="11767"/>
                  </a:cubicBezTo>
                  <a:cubicBezTo>
                    <a:pt x="6712" y="11252"/>
                    <a:pt x="7155" y="10841"/>
                    <a:pt x="7615" y="10635"/>
                  </a:cubicBezTo>
                  <a:cubicBezTo>
                    <a:pt x="8074" y="10429"/>
                    <a:pt x="8551" y="10429"/>
                    <a:pt x="9017" y="10429"/>
                  </a:cubicBezTo>
                  <a:cubicBezTo>
                    <a:pt x="9483" y="10429"/>
                    <a:pt x="9937" y="10429"/>
                    <a:pt x="10397" y="10327"/>
                  </a:cubicBezTo>
                  <a:cubicBezTo>
                    <a:pt x="10857" y="10224"/>
                    <a:pt x="11322" y="10018"/>
                    <a:pt x="11782" y="9607"/>
                  </a:cubicBezTo>
                  <a:cubicBezTo>
                    <a:pt x="12242" y="9195"/>
                    <a:pt x="12697" y="8578"/>
                    <a:pt x="13151" y="7858"/>
                  </a:cubicBezTo>
                  <a:cubicBezTo>
                    <a:pt x="13605" y="7138"/>
                    <a:pt x="14059" y="6315"/>
                    <a:pt x="14508" y="5595"/>
                  </a:cubicBezTo>
                  <a:cubicBezTo>
                    <a:pt x="14956" y="4875"/>
                    <a:pt x="15399" y="4258"/>
                    <a:pt x="15825" y="3744"/>
                  </a:cubicBezTo>
                  <a:cubicBezTo>
                    <a:pt x="16251" y="3229"/>
                    <a:pt x="16660" y="2818"/>
                    <a:pt x="17080" y="2509"/>
                  </a:cubicBezTo>
                  <a:cubicBezTo>
                    <a:pt x="17500" y="2201"/>
                    <a:pt x="17932" y="1995"/>
                    <a:pt x="18363" y="1789"/>
                  </a:cubicBezTo>
                  <a:cubicBezTo>
                    <a:pt x="18795" y="1584"/>
                    <a:pt x="19227" y="1378"/>
                    <a:pt x="19630" y="1069"/>
                  </a:cubicBezTo>
                  <a:cubicBezTo>
                    <a:pt x="20033" y="761"/>
                    <a:pt x="20408" y="349"/>
                    <a:pt x="20709" y="144"/>
                  </a:cubicBezTo>
                  <a:cubicBezTo>
                    <a:pt x="21009" y="-62"/>
                    <a:pt x="21237" y="-62"/>
                    <a:pt x="21373" y="247"/>
                  </a:cubicBezTo>
                  <a:cubicBezTo>
                    <a:pt x="21509" y="555"/>
                    <a:pt x="21555" y="1172"/>
                    <a:pt x="21600" y="1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842537" y="851019"/>
              <a:ext cx="5152117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" y="21176"/>
                    <a:pt x="707" y="20753"/>
                    <a:pt x="1082" y="20329"/>
                  </a:cubicBezTo>
                  <a:cubicBezTo>
                    <a:pt x="1457" y="19906"/>
                    <a:pt x="1854" y="19482"/>
                    <a:pt x="2255" y="19059"/>
                  </a:cubicBezTo>
                  <a:cubicBezTo>
                    <a:pt x="2657" y="18635"/>
                    <a:pt x="3064" y="18212"/>
                    <a:pt x="3461" y="17859"/>
                  </a:cubicBezTo>
                  <a:cubicBezTo>
                    <a:pt x="3857" y="17506"/>
                    <a:pt x="4243" y="17224"/>
                    <a:pt x="4650" y="16871"/>
                  </a:cubicBezTo>
                  <a:cubicBezTo>
                    <a:pt x="5057" y="16518"/>
                    <a:pt x="5486" y="16094"/>
                    <a:pt x="5925" y="15671"/>
                  </a:cubicBezTo>
                  <a:cubicBezTo>
                    <a:pt x="6364" y="15247"/>
                    <a:pt x="6814" y="14824"/>
                    <a:pt x="7216" y="14541"/>
                  </a:cubicBezTo>
                  <a:cubicBezTo>
                    <a:pt x="7618" y="14259"/>
                    <a:pt x="7971" y="14118"/>
                    <a:pt x="8379" y="13906"/>
                  </a:cubicBezTo>
                  <a:cubicBezTo>
                    <a:pt x="8786" y="13694"/>
                    <a:pt x="9246" y="13412"/>
                    <a:pt x="9707" y="13059"/>
                  </a:cubicBezTo>
                  <a:cubicBezTo>
                    <a:pt x="10168" y="12706"/>
                    <a:pt x="10629" y="12282"/>
                    <a:pt x="11084" y="11929"/>
                  </a:cubicBezTo>
                  <a:cubicBezTo>
                    <a:pt x="11539" y="11576"/>
                    <a:pt x="11989" y="11294"/>
                    <a:pt x="12429" y="10941"/>
                  </a:cubicBezTo>
                  <a:cubicBezTo>
                    <a:pt x="12868" y="10588"/>
                    <a:pt x="13296" y="10165"/>
                    <a:pt x="13720" y="9741"/>
                  </a:cubicBezTo>
                  <a:cubicBezTo>
                    <a:pt x="14143" y="9318"/>
                    <a:pt x="14561" y="8894"/>
                    <a:pt x="14952" y="8471"/>
                  </a:cubicBezTo>
                  <a:cubicBezTo>
                    <a:pt x="15343" y="8047"/>
                    <a:pt x="15707" y="7624"/>
                    <a:pt x="16098" y="6988"/>
                  </a:cubicBezTo>
                  <a:cubicBezTo>
                    <a:pt x="16489" y="6353"/>
                    <a:pt x="16907" y="5506"/>
                    <a:pt x="17314" y="4800"/>
                  </a:cubicBezTo>
                  <a:cubicBezTo>
                    <a:pt x="17721" y="4094"/>
                    <a:pt x="18118" y="3529"/>
                    <a:pt x="18514" y="2894"/>
                  </a:cubicBezTo>
                  <a:cubicBezTo>
                    <a:pt x="18911" y="2259"/>
                    <a:pt x="19307" y="1553"/>
                    <a:pt x="19698" y="1059"/>
                  </a:cubicBezTo>
                  <a:cubicBezTo>
                    <a:pt x="20089" y="565"/>
                    <a:pt x="20475" y="282"/>
                    <a:pt x="20791" y="141"/>
                  </a:cubicBezTo>
                  <a:cubicBezTo>
                    <a:pt x="21107" y="0"/>
                    <a:pt x="213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094322" y="467677"/>
              <a:ext cx="7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094322" y="651681"/>
              <a:ext cx="53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7812972" y="467677"/>
              <a:ext cx="269235" cy="22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67" fill="norm" stroke="1" extrusionOk="0">
                  <a:moveTo>
                    <a:pt x="2321" y="0"/>
                  </a:moveTo>
                  <a:cubicBezTo>
                    <a:pt x="1514" y="4611"/>
                    <a:pt x="706" y="9222"/>
                    <a:pt x="303" y="12135"/>
                  </a:cubicBezTo>
                  <a:cubicBezTo>
                    <a:pt x="-101" y="15047"/>
                    <a:pt x="-101" y="16261"/>
                    <a:pt x="303" y="17474"/>
                  </a:cubicBezTo>
                  <a:cubicBezTo>
                    <a:pt x="706" y="18688"/>
                    <a:pt x="1514" y="19901"/>
                    <a:pt x="2422" y="20629"/>
                  </a:cubicBezTo>
                  <a:cubicBezTo>
                    <a:pt x="3331" y="21357"/>
                    <a:pt x="4340" y="21600"/>
                    <a:pt x="5148" y="21115"/>
                  </a:cubicBezTo>
                  <a:cubicBezTo>
                    <a:pt x="5955" y="20629"/>
                    <a:pt x="6561" y="19416"/>
                    <a:pt x="7065" y="18202"/>
                  </a:cubicBezTo>
                  <a:cubicBezTo>
                    <a:pt x="7570" y="16989"/>
                    <a:pt x="7974" y="15775"/>
                    <a:pt x="8377" y="15775"/>
                  </a:cubicBezTo>
                  <a:cubicBezTo>
                    <a:pt x="8781" y="15775"/>
                    <a:pt x="9185" y="16989"/>
                    <a:pt x="9690" y="18081"/>
                  </a:cubicBezTo>
                  <a:cubicBezTo>
                    <a:pt x="10194" y="19173"/>
                    <a:pt x="10800" y="20144"/>
                    <a:pt x="12112" y="20508"/>
                  </a:cubicBezTo>
                  <a:cubicBezTo>
                    <a:pt x="13424" y="20872"/>
                    <a:pt x="15443" y="20629"/>
                    <a:pt x="17159" y="18324"/>
                  </a:cubicBezTo>
                  <a:cubicBezTo>
                    <a:pt x="18875" y="16018"/>
                    <a:pt x="20288" y="11649"/>
                    <a:pt x="20893" y="8737"/>
                  </a:cubicBezTo>
                  <a:cubicBezTo>
                    <a:pt x="21499" y="5825"/>
                    <a:pt x="21297" y="4369"/>
                    <a:pt x="20792" y="3155"/>
                  </a:cubicBezTo>
                  <a:cubicBezTo>
                    <a:pt x="20288" y="1942"/>
                    <a:pt x="19480" y="971"/>
                    <a:pt x="18976" y="1213"/>
                  </a:cubicBezTo>
                  <a:cubicBezTo>
                    <a:pt x="18471" y="1456"/>
                    <a:pt x="18269" y="2912"/>
                    <a:pt x="18067" y="4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248704" y="513678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225703" y="621013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556802" y="486737"/>
              <a:ext cx="144247" cy="17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9" fill="norm" stroke="1" extrusionOk="0">
                  <a:moveTo>
                    <a:pt x="10021" y="3253"/>
                  </a:moveTo>
                  <a:cubicBezTo>
                    <a:pt x="9263" y="1710"/>
                    <a:pt x="8505" y="168"/>
                    <a:pt x="7557" y="13"/>
                  </a:cubicBezTo>
                  <a:cubicBezTo>
                    <a:pt x="6610" y="-141"/>
                    <a:pt x="5473" y="1093"/>
                    <a:pt x="4147" y="3562"/>
                  </a:cubicBezTo>
                  <a:cubicBezTo>
                    <a:pt x="2821" y="6030"/>
                    <a:pt x="1305" y="9733"/>
                    <a:pt x="547" y="12819"/>
                  </a:cubicBezTo>
                  <a:cubicBezTo>
                    <a:pt x="-211" y="15905"/>
                    <a:pt x="-211" y="18373"/>
                    <a:pt x="736" y="19299"/>
                  </a:cubicBezTo>
                  <a:cubicBezTo>
                    <a:pt x="1684" y="20225"/>
                    <a:pt x="3578" y="19608"/>
                    <a:pt x="5094" y="18528"/>
                  </a:cubicBezTo>
                  <a:cubicBezTo>
                    <a:pt x="6610" y="17448"/>
                    <a:pt x="7747" y="15905"/>
                    <a:pt x="8505" y="15905"/>
                  </a:cubicBezTo>
                  <a:cubicBezTo>
                    <a:pt x="9263" y="15905"/>
                    <a:pt x="9642" y="17448"/>
                    <a:pt x="10399" y="18836"/>
                  </a:cubicBezTo>
                  <a:cubicBezTo>
                    <a:pt x="11157" y="20225"/>
                    <a:pt x="12294" y="21459"/>
                    <a:pt x="13431" y="21459"/>
                  </a:cubicBezTo>
                  <a:cubicBezTo>
                    <a:pt x="14568" y="21459"/>
                    <a:pt x="15705" y="20225"/>
                    <a:pt x="17031" y="17448"/>
                  </a:cubicBezTo>
                  <a:cubicBezTo>
                    <a:pt x="18357" y="14670"/>
                    <a:pt x="19873" y="10350"/>
                    <a:pt x="21389" y="6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770049" y="529011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762382" y="452343"/>
              <a:ext cx="38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834869" y="467677"/>
              <a:ext cx="88518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1010" y="0"/>
                  </a:moveTo>
                  <a:cubicBezTo>
                    <a:pt x="1010" y="6075"/>
                    <a:pt x="1010" y="12150"/>
                    <a:pt x="1010" y="16031"/>
                  </a:cubicBezTo>
                  <a:cubicBezTo>
                    <a:pt x="1010" y="19912"/>
                    <a:pt x="1010" y="21600"/>
                    <a:pt x="702" y="21600"/>
                  </a:cubicBezTo>
                  <a:cubicBezTo>
                    <a:pt x="393" y="21600"/>
                    <a:pt x="-224" y="19912"/>
                    <a:pt x="85" y="17212"/>
                  </a:cubicBezTo>
                  <a:cubicBezTo>
                    <a:pt x="393" y="14512"/>
                    <a:pt x="1627" y="10800"/>
                    <a:pt x="4096" y="8269"/>
                  </a:cubicBezTo>
                  <a:cubicBezTo>
                    <a:pt x="6564" y="5737"/>
                    <a:pt x="10267" y="4387"/>
                    <a:pt x="12736" y="4556"/>
                  </a:cubicBezTo>
                  <a:cubicBezTo>
                    <a:pt x="15204" y="4725"/>
                    <a:pt x="16439" y="6412"/>
                    <a:pt x="17673" y="9281"/>
                  </a:cubicBezTo>
                  <a:cubicBezTo>
                    <a:pt x="18907" y="12150"/>
                    <a:pt x="20142" y="16200"/>
                    <a:pt x="2137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942872" y="307309"/>
              <a:ext cx="239970" cy="38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17" fill="norm" stroke="1" extrusionOk="0">
                  <a:moveTo>
                    <a:pt x="3723" y="15312"/>
                  </a:moveTo>
                  <a:cubicBezTo>
                    <a:pt x="4405" y="14602"/>
                    <a:pt x="5087" y="13891"/>
                    <a:pt x="5087" y="13252"/>
                  </a:cubicBezTo>
                  <a:cubicBezTo>
                    <a:pt x="5087" y="12612"/>
                    <a:pt x="4405" y="12044"/>
                    <a:pt x="3496" y="12328"/>
                  </a:cubicBezTo>
                  <a:cubicBezTo>
                    <a:pt x="2586" y="12612"/>
                    <a:pt x="1450" y="13749"/>
                    <a:pt x="767" y="15028"/>
                  </a:cubicBezTo>
                  <a:cubicBezTo>
                    <a:pt x="85" y="16307"/>
                    <a:pt x="-142" y="17728"/>
                    <a:pt x="85" y="18723"/>
                  </a:cubicBezTo>
                  <a:cubicBezTo>
                    <a:pt x="313" y="19718"/>
                    <a:pt x="995" y="20286"/>
                    <a:pt x="1904" y="20357"/>
                  </a:cubicBezTo>
                  <a:cubicBezTo>
                    <a:pt x="2814" y="20428"/>
                    <a:pt x="3951" y="20002"/>
                    <a:pt x="5656" y="18155"/>
                  </a:cubicBezTo>
                  <a:cubicBezTo>
                    <a:pt x="7361" y="16307"/>
                    <a:pt x="9635" y="13039"/>
                    <a:pt x="10999" y="10197"/>
                  </a:cubicBezTo>
                  <a:cubicBezTo>
                    <a:pt x="12363" y="7355"/>
                    <a:pt x="12818" y="4939"/>
                    <a:pt x="12932" y="3162"/>
                  </a:cubicBezTo>
                  <a:cubicBezTo>
                    <a:pt x="13045" y="1386"/>
                    <a:pt x="12818" y="249"/>
                    <a:pt x="12250" y="36"/>
                  </a:cubicBezTo>
                  <a:cubicBezTo>
                    <a:pt x="11681" y="-177"/>
                    <a:pt x="10772" y="534"/>
                    <a:pt x="9862" y="3020"/>
                  </a:cubicBezTo>
                  <a:cubicBezTo>
                    <a:pt x="8953" y="5507"/>
                    <a:pt x="8043" y="9770"/>
                    <a:pt x="7589" y="12612"/>
                  </a:cubicBezTo>
                  <a:cubicBezTo>
                    <a:pt x="7134" y="15455"/>
                    <a:pt x="7134" y="16876"/>
                    <a:pt x="7361" y="18012"/>
                  </a:cubicBezTo>
                  <a:cubicBezTo>
                    <a:pt x="7589" y="19149"/>
                    <a:pt x="8043" y="20002"/>
                    <a:pt x="8839" y="20570"/>
                  </a:cubicBezTo>
                  <a:cubicBezTo>
                    <a:pt x="9635" y="21139"/>
                    <a:pt x="10772" y="21423"/>
                    <a:pt x="11681" y="21281"/>
                  </a:cubicBezTo>
                  <a:cubicBezTo>
                    <a:pt x="12591" y="21139"/>
                    <a:pt x="13273" y="20570"/>
                    <a:pt x="13841" y="19860"/>
                  </a:cubicBezTo>
                  <a:cubicBezTo>
                    <a:pt x="14410" y="19149"/>
                    <a:pt x="14864" y="18297"/>
                    <a:pt x="15433" y="17444"/>
                  </a:cubicBezTo>
                  <a:cubicBezTo>
                    <a:pt x="16001" y="16591"/>
                    <a:pt x="16683" y="15739"/>
                    <a:pt x="16456" y="15455"/>
                  </a:cubicBezTo>
                  <a:cubicBezTo>
                    <a:pt x="16229" y="15170"/>
                    <a:pt x="15092" y="15455"/>
                    <a:pt x="14410" y="16023"/>
                  </a:cubicBezTo>
                  <a:cubicBezTo>
                    <a:pt x="13727" y="16591"/>
                    <a:pt x="13500" y="17444"/>
                    <a:pt x="13614" y="18226"/>
                  </a:cubicBezTo>
                  <a:cubicBezTo>
                    <a:pt x="13727" y="19007"/>
                    <a:pt x="14182" y="19718"/>
                    <a:pt x="14978" y="20002"/>
                  </a:cubicBezTo>
                  <a:cubicBezTo>
                    <a:pt x="15774" y="20286"/>
                    <a:pt x="16911" y="20144"/>
                    <a:pt x="18047" y="19718"/>
                  </a:cubicBezTo>
                  <a:cubicBezTo>
                    <a:pt x="19184" y="19291"/>
                    <a:pt x="20321" y="18581"/>
                    <a:pt x="20890" y="17870"/>
                  </a:cubicBezTo>
                  <a:cubicBezTo>
                    <a:pt x="21458" y="17160"/>
                    <a:pt x="21458" y="16449"/>
                    <a:pt x="21117" y="15739"/>
                  </a:cubicBezTo>
                  <a:cubicBezTo>
                    <a:pt x="20776" y="15028"/>
                    <a:pt x="20094" y="14318"/>
                    <a:pt x="19071" y="14176"/>
                  </a:cubicBezTo>
                  <a:cubicBezTo>
                    <a:pt x="18047" y="14034"/>
                    <a:pt x="16683" y="14460"/>
                    <a:pt x="15319" y="14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221713" y="529011"/>
              <a:ext cx="198703" cy="14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902" fill="norm" stroke="1" extrusionOk="0">
                  <a:moveTo>
                    <a:pt x="893" y="1080"/>
                  </a:moveTo>
                  <a:cubicBezTo>
                    <a:pt x="1440" y="2880"/>
                    <a:pt x="1986" y="4680"/>
                    <a:pt x="1986" y="6480"/>
                  </a:cubicBezTo>
                  <a:cubicBezTo>
                    <a:pt x="1986" y="8280"/>
                    <a:pt x="1440" y="10080"/>
                    <a:pt x="893" y="12780"/>
                  </a:cubicBezTo>
                  <a:cubicBezTo>
                    <a:pt x="346" y="15480"/>
                    <a:pt x="-201" y="19080"/>
                    <a:pt x="72" y="20340"/>
                  </a:cubicBezTo>
                  <a:cubicBezTo>
                    <a:pt x="346" y="21600"/>
                    <a:pt x="1439" y="20520"/>
                    <a:pt x="2533" y="19260"/>
                  </a:cubicBezTo>
                  <a:cubicBezTo>
                    <a:pt x="3627" y="18000"/>
                    <a:pt x="4721" y="16560"/>
                    <a:pt x="5814" y="15120"/>
                  </a:cubicBezTo>
                  <a:cubicBezTo>
                    <a:pt x="6908" y="13680"/>
                    <a:pt x="8002" y="12240"/>
                    <a:pt x="8685" y="12420"/>
                  </a:cubicBezTo>
                  <a:cubicBezTo>
                    <a:pt x="9369" y="12600"/>
                    <a:pt x="9642" y="14400"/>
                    <a:pt x="10189" y="16020"/>
                  </a:cubicBezTo>
                  <a:cubicBezTo>
                    <a:pt x="10736" y="17640"/>
                    <a:pt x="11556" y="19080"/>
                    <a:pt x="12650" y="19620"/>
                  </a:cubicBezTo>
                  <a:cubicBezTo>
                    <a:pt x="13743" y="20160"/>
                    <a:pt x="15110" y="19800"/>
                    <a:pt x="16614" y="18000"/>
                  </a:cubicBezTo>
                  <a:cubicBezTo>
                    <a:pt x="18118" y="16200"/>
                    <a:pt x="19758" y="12960"/>
                    <a:pt x="20579" y="10440"/>
                  </a:cubicBezTo>
                  <a:cubicBezTo>
                    <a:pt x="21399" y="7920"/>
                    <a:pt x="21399" y="6120"/>
                    <a:pt x="20989" y="4500"/>
                  </a:cubicBezTo>
                  <a:cubicBezTo>
                    <a:pt x="20579" y="2880"/>
                    <a:pt x="19759" y="1440"/>
                    <a:pt x="19212" y="720"/>
                  </a:cubicBezTo>
                  <a:cubicBezTo>
                    <a:pt x="18665" y="0"/>
                    <a:pt x="18391" y="0"/>
                    <a:pt x="18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949377" y="472788"/>
              <a:ext cx="172988" cy="19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48" fill="norm" stroke="1" extrusionOk="0">
                  <a:moveTo>
                    <a:pt x="14254" y="1108"/>
                  </a:moveTo>
                  <a:cubicBezTo>
                    <a:pt x="12689" y="554"/>
                    <a:pt x="11124" y="0"/>
                    <a:pt x="9402" y="0"/>
                  </a:cubicBezTo>
                  <a:cubicBezTo>
                    <a:pt x="7680" y="0"/>
                    <a:pt x="5802" y="554"/>
                    <a:pt x="3924" y="1662"/>
                  </a:cubicBezTo>
                  <a:cubicBezTo>
                    <a:pt x="2045" y="2769"/>
                    <a:pt x="167" y="4431"/>
                    <a:pt x="11" y="5677"/>
                  </a:cubicBezTo>
                  <a:cubicBezTo>
                    <a:pt x="-146" y="6923"/>
                    <a:pt x="1419" y="7754"/>
                    <a:pt x="4080" y="9138"/>
                  </a:cubicBezTo>
                  <a:cubicBezTo>
                    <a:pt x="6741" y="10523"/>
                    <a:pt x="10497" y="12462"/>
                    <a:pt x="12532" y="14123"/>
                  </a:cubicBezTo>
                  <a:cubicBezTo>
                    <a:pt x="14567" y="15785"/>
                    <a:pt x="14880" y="17169"/>
                    <a:pt x="14411" y="18277"/>
                  </a:cubicBezTo>
                  <a:cubicBezTo>
                    <a:pt x="13941" y="19385"/>
                    <a:pt x="12689" y="20215"/>
                    <a:pt x="10967" y="20769"/>
                  </a:cubicBezTo>
                  <a:cubicBezTo>
                    <a:pt x="9245" y="21323"/>
                    <a:pt x="7054" y="21600"/>
                    <a:pt x="5489" y="21046"/>
                  </a:cubicBezTo>
                  <a:cubicBezTo>
                    <a:pt x="3924" y="20492"/>
                    <a:pt x="2984" y="19108"/>
                    <a:pt x="2984" y="17862"/>
                  </a:cubicBezTo>
                  <a:cubicBezTo>
                    <a:pt x="2984" y="16615"/>
                    <a:pt x="3924" y="15508"/>
                    <a:pt x="6428" y="14262"/>
                  </a:cubicBezTo>
                  <a:cubicBezTo>
                    <a:pt x="8932" y="13015"/>
                    <a:pt x="13002" y="11631"/>
                    <a:pt x="15819" y="11077"/>
                  </a:cubicBezTo>
                  <a:cubicBezTo>
                    <a:pt x="18637" y="10523"/>
                    <a:pt x="20202" y="10800"/>
                    <a:pt x="20828" y="12046"/>
                  </a:cubicBezTo>
                  <a:cubicBezTo>
                    <a:pt x="21454" y="13292"/>
                    <a:pt x="21141" y="15508"/>
                    <a:pt x="20828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0119413" y="490677"/>
              <a:ext cx="30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168911" y="536678"/>
              <a:ext cx="133136" cy="46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68" fill="norm" stroke="1" extrusionOk="0">
                  <a:moveTo>
                    <a:pt x="641" y="0"/>
                  </a:moveTo>
                  <a:cubicBezTo>
                    <a:pt x="4568" y="119"/>
                    <a:pt x="8496" y="237"/>
                    <a:pt x="12030" y="415"/>
                  </a:cubicBezTo>
                  <a:cubicBezTo>
                    <a:pt x="15565" y="593"/>
                    <a:pt x="18707" y="831"/>
                    <a:pt x="19885" y="1246"/>
                  </a:cubicBezTo>
                  <a:cubicBezTo>
                    <a:pt x="21063" y="1662"/>
                    <a:pt x="20278" y="2255"/>
                    <a:pt x="18903" y="2730"/>
                  </a:cubicBezTo>
                  <a:cubicBezTo>
                    <a:pt x="17529" y="3204"/>
                    <a:pt x="15565" y="3560"/>
                    <a:pt x="13994" y="4035"/>
                  </a:cubicBezTo>
                  <a:cubicBezTo>
                    <a:pt x="12423" y="4510"/>
                    <a:pt x="11245" y="5103"/>
                    <a:pt x="10852" y="5697"/>
                  </a:cubicBezTo>
                  <a:cubicBezTo>
                    <a:pt x="10459" y="6290"/>
                    <a:pt x="10852" y="6884"/>
                    <a:pt x="12816" y="8189"/>
                  </a:cubicBezTo>
                  <a:cubicBezTo>
                    <a:pt x="14779" y="9495"/>
                    <a:pt x="18314" y="11512"/>
                    <a:pt x="19688" y="13589"/>
                  </a:cubicBezTo>
                  <a:cubicBezTo>
                    <a:pt x="21063" y="15666"/>
                    <a:pt x="20278" y="17802"/>
                    <a:pt x="18118" y="19167"/>
                  </a:cubicBezTo>
                  <a:cubicBezTo>
                    <a:pt x="15958" y="20532"/>
                    <a:pt x="12423" y="21125"/>
                    <a:pt x="9478" y="21363"/>
                  </a:cubicBezTo>
                  <a:cubicBezTo>
                    <a:pt x="6532" y="21600"/>
                    <a:pt x="4176" y="21481"/>
                    <a:pt x="2408" y="20532"/>
                  </a:cubicBezTo>
                  <a:cubicBezTo>
                    <a:pt x="641" y="19582"/>
                    <a:pt x="-537" y="17802"/>
                    <a:pt x="248" y="16081"/>
                  </a:cubicBezTo>
                  <a:cubicBezTo>
                    <a:pt x="1034" y="14360"/>
                    <a:pt x="3783" y="12699"/>
                    <a:pt x="6532" y="1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0361402" y="544457"/>
              <a:ext cx="179688" cy="22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10" fill="norm" stroke="1" extrusionOk="0">
                  <a:moveTo>
                    <a:pt x="3093" y="6543"/>
                  </a:moveTo>
                  <a:cubicBezTo>
                    <a:pt x="4593" y="6785"/>
                    <a:pt x="6093" y="7028"/>
                    <a:pt x="7743" y="6421"/>
                  </a:cubicBezTo>
                  <a:cubicBezTo>
                    <a:pt x="9393" y="5814"/>
                    <a:pt x="11193" y="4358"/>
                    <a:pt x="12393" y="3023"/>
                  </a:cubicBezTo>
                  <a:cubicBezTo>
                    <a:pt x="13593" y="1689"/>
                    <a:pt x="14193" y="475"/>
                    <a:pt x="13593" y="111"/>
                  </a:cubicBezTo>
                  <a:cubicBezTo>
                    <a:pt x="12993" y="-253"/>
                    <a:pt x="11193" y="232"/>
                    <a:pt x="8643" y="2295"/>
                  </a:cubicBezTo>
                  <a:cubicBezTo>
                    <a:pt x="6093" y="4358"/>
                    <a:pt x="2793" y="7999"/>
                    <a:pt x="1143" y="10911"/>
                  </a:cubicBezTo>
                  <a:cubicBezTo>
                    <a:pt x="-507" y="13823"/>
                    <a:pt x="-507" y="16008"/>
                    <a:pt x="2043" y="17707"/>
                  </a:cubicBezTo>
                  <a:cubicBezTo>
                    <a:pt x="4593" y="19405"/>
                    <a:pt x="9693" y="20619"/>
                    <a:pt x="13293" y="20983"/>
                  </a:cubicBezTo>
                  <a:cubicBezTo>
                    <a:pt x="16893" y="21347"/>
                    <a:pt x="18993" y="20862"/>
                    <a:pt x="21093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822728" y="1525701"/>
              <a:ext cx="287259" cy="59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72" fill="norm" stroke="1" extrusionOk="0">
                  <a:moveTo>
                    <a:pt x="1609" y="0"/>
                  </a:moveTo>
                  <a:cubicBezTo>
                    <a:pt x="1046" y="1003"/>
                    <a:pt x="482" y="2005"/>
                    <a:pt x="201" y="3099"/>
                  </a:cubicBezTo>
                  <a:cubicBezTo>
                    <a:pt x="-81" y="4192"/>
                    <a:pt x="-81" y="5377"/>
                    <a:pt x="295" y="6380"/>
                  </a:cubicBezTo>
                  <a:cubicBezTo>
                    <a:pt x="670" y="7382"/>
                    <a:pt x="1422" y="8203"/>
                    <a:pt x="2267" y="8522"/>
                  </a:cubicBezTo>
                  <a:cubicBezTo>
                    <a:pt x="3112" y="8841"/>
                    <a:pt x="4051" y="8658"/>
                    <a:pt x="6023" y="7519"/>
                  </a:cubicBezTo>
                  <a:cubicBezTo>
                    <a:pt x="7996" y="6380"/>
                    <a:pt x="11001" y="4284"/>
                    <a:pt x="12691" y="3008"/>
                  </a:cubicBezTo>
                  <a:cubicBezTo>
                    <a:pt x="14382" y="1732"/>
                    <a:pt x="14757" y="1276"/>
                    <a:pt x="14945" y="1276"/>
                  </a:cubicBezTo>
                  <a:cubicBezTo>
                    <a:pt x="15133" y="1276"/>
                    <a:pt x="15133" y="1732"/>
                    <a:pt x="16072" y="3418"/>
                  </a:cubicBezTo>
                  <a:cubicBezTo>
                    <a:pt x="17011" y="5104"/>
                    <a:pt x="18889" y="8020"/>
                    <a:pt x="20016" y="10754"/>
                  </a:cubicBezTo>
                  <a:cubicBezTo>
                    <a:pt x="21143" y="13489"/>
                    <a:pt x="21519" y="16041"/>
                    <a:pt x="20580" y="17863"/>
                  </a:cubicBezTo>
                  <a:cubicBezTo>
                    <a:pt x="19641" y="19686"/>
                    <a:pt x="17387" y="20780"/>
                    <a:pt x="15415" y="21190"/>
                  </a:cubicBezTo>
                  <a:cubicBezTo>
                    <a:pt x="13442" y="21600"/>
                    <a:pt x="11752" y="21327"/>
                    <a:pt x="10249" y="20278"/>
                  </a:cubicBezTo>
                  <a:cubicBezTo>
                    <a:pt x="8747" y="19230"/>
                    <a:pt x="7432" y="17408"/>
                    <a:pt x="7056" y="16223"/>
                  </a:cubicBezTo>
                  <a:cubicBezTo>
                    <a:pt x="6681" y="15038"/>
                    <a:pt x="7244" y="14491"/>
                    <a:pt x="7808" y="13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889161" y="1269820"/>
              <a:ext cx="139471" cy="19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81" fill="norm" stroke="1" extrusionOk="0">
                  <a:moveTo>
                    <a:pt x="7295" y="5296"/>
                  </a:moveTo>
                  <a:cubicBezTo>
                    <a:pt x="5724" y="8343"/>
                    <a:pt x="4153" y="11389"/>
                    <a:pt x="2778" y="13881"/>
                  </a:cubicBezTo>
                  <a:cubicBezTo>
                    <a:pt x="1404" y="16373"/>
                    <a:pt x="226" y="18312"/>
                    <a:pt x="29" y="18173"/>
                  </a:cubicBezTo>
                  <a:cubicBezTo>
                    <a:pt x="-167" y="18035"/>
                    <a:pt x="618" y="15819"/>
                    <a:pt x="2778" y="12635"/>
                  </a:cubicBezTo>
                  <a:cubicBezTo>
                    <a:pt x="4938" y="9450"/>
                    <a:pt x="8473" y="5296"/>
                    <a:pt x="11026" y="2804"/>
                  </a:cubicBezTo>
                  <a:cubicBezTo>
                    <a:pt x="13578" y="312"/>
                    <a:pt x="15149" y="-519"/>
                    <a:pt x="16131" y="312"/>
                  </a:cubicBezTo>
                  <a:cubicBezTo>
                    <a:pt x="17113" y="1143"/>
                    <a:pt x="17506" y="3635"/>
                    <a:pt x="17702" y="6819"/>
                  </a:cubicBezTo>
                  <a:cubicBezTo>
                    <a:pt x="17898" y="10004"/>
                    <a:pt x="17898" y="13881"/>
                    <a:pt x="18488" y="16373"/>
                  </a:cubicBezTo>
                  <a:cubicBezTo>
                    <a:pt x="19077" y="18866"/>
                    <a:pt x="20255" y="19973"/>
                    <a:pt x="21433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227969" y="1648370"/>
              <a:ext cx="23002" cy="26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0" y="6317"/>
                    <a:pt x="0" y="12634"/>
                    <a:pt x="0" y="16404"/>
                  </a:cubicBezTo>
                  <a:cubicBezTo>
                    <a:pt x="0" y="20174"/>
                    <a:pt x="0" y="21396"/>
                    <a:pt x="3600" y="21498"/>
                  </a:cubicBezTo>
                  <a:cubicBezTo>
                    <a:pt x="7200" y="21600"/>
                    <a:pt x="14400" y="20581"/>
                    <a:pt x="18000" y="19868"/>
                  </a:cubicBezTo>
                  <a:cubicBezTo>
                    <a:pt x="21600" y="19155"/>
                    <a:pt x="21600" y="18747"/>
                    <a:pt x="2160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158967" y="1809374"/>
              <a:ext cx="130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327638" y="1817040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381306" y="1755706"/>
              <a:ext cx="766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442641" y="1771039"/>
              <a:ext cx="46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558418" y="1524338"/>
              <a:ext cx="22227" cy="5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51" fill="norm" stroke="1" extrusionOk="0">
                  <a:moveTo>
                    <a:pt x="13673" y="1314"/>
                  </a:moveTo>
                  <a:cubicBezTo>
                    <a:pt x="16073" y="685"/>
                    <a:pt x="18473" y="56"/>
                    <a:pt x="19673" y="3"/>
                  </a:cubicBezTo>
                  <a:cubicBezTo>
                    <a:pt x="20873" y="-49"/>
                    <a:pt x="20873" y="475"/>
                    <a:pt x="19673" y="2677"/>
                  </a:cubicBezTo>
                  <a:cubicBezTo>
                    <a:pt x="18473" y="4879"/>
                    <a:pt x="16073" y="8759"/>
                    <a:pt x="12473" y="12009"/>
                  </a:cubicBezTo>
                  <a:cubicBezTo>
                    <a:pt x="8873" y="15260"/>
                    <a:pt x="4073" y="17881"/>
                    <a:pt x="1673" y="19454"/>
                  </a:cubicBezTo>
                  <a:cubicBezTo>
                    <a:pt x="-727" y="21027"/>
                    <a:pt x="-727" y="21551"/>
                    <a:pt x="2873" y="21551"/>
                  </a:cubicBezTo>
                  <a:cubicBezTo>
                    <a:pt x="6473" y="21551"/>
                    <a:pt x="13673" y="21027"/>
                    <a:pt x="20873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704414" y="1686704"/>
              <a:ext cx="75568" cy="29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18" fill="norm" stroke="1" extrusionOk="0">
                  <a:moveTo>
                    <a:pt x="8330" y="0"/>
                  </a:moveTo>
                  <a:cubicBezTo>
                    <a:pt x="5450" y="4615"/>
                    <a:pt x="2570" y="9231"/>
                    <a:pt x="1130" y="12554"/>
                  </a:cubicBezTo>
                  <a:cubicBezTo>
                    <a:pt x="-310" y="15877"/>
                    <a:pt x="-310" y="17908"/>
                    <a:pt x="770" y="19292"/>
                  </a:cubicBezTo>
                  <a:cubicBezTo>
                    <a:pt x="1850" y="20677"/>
                    <a:pt x="4010" y="21415"/>
                    <a:pt x="6530" y="21508"/>
                  </a:cubicBezTo>
                  <a:cubicBezTo>
                    <a:pt x="9050" y="21600"/>
                    <a:pt x="11930" y="21046"/>
                    <a:pt x="14450" y="20400"/>
                  </a:cubicBezTo>
                  <a:cubicBezTo>
                    <a:pt x="16970" y="19754"/>
                    <a:pt x="19130" y="19015"/>
                    <a:pt x="2129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687980" y="1832374"/>
              <a:ext cx="161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239992" y="1648370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278326" y="1748039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9800"/>
                    <a:pt x="9000" y="18000"/>
                    <a:pt x="12600" y="14400"/>
                  </a:cubicBezTo>
                  <a:cubicBezTo>
                    <a:pt x="16200" y="10800"/>
                    <a:pt x="189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175346" y="1395364"/>
              <a:ext cx="766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20"/>
                    <a:pt x="7200" y="11239"/>
                    <a:pt x="3600" y="14839"/>
                  </a:cubicBezTo>
                  <a:cubicBezTo>
                    <a:pt x="0" y="18439"/>
                    <a:pt x="0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7037343" y="1752473"/>
              <a:ext cx="306675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140" y="12302"/>
                    <a:pt x="8280" y="4448"/>
                    <a:pt x="11880" y="1502"/>
                  </a:cubicBezTo>
                  <a:cubicBezTo>
                    <a:pt x="15480" y="-1443"/>
                    <a:pt x="185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7068011" y="1893709"/>
              <a:ext cx="260673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847" y="5760"/>
                    <a:pt x="1694" y="9360"/>
                    <a:pt x="2224" y="12120"/>
                  </a:cubicBezTo>
                  <a:cubicBezTo>
                    <a:pt x="2753" y="14880"/>
                    <a:pt x="2965" y="16800"/>
                    <a:pt x="3388" y="18480"/>
                  </a:cubicBezTo>
                  <a:cubicBezTo>
                    <a:pt x="3812" y="20160"/>
                    <a:pt x="4447" y="21600"/>
                    <a:pt x="4976" y="21600"/>
                  </a:cubicBezTo>
                  <a:cubicBezTo>
                    <a:pt x="5506" y="21600"/>
                    <a:pt x="5929" y="20160"/>
                    <a:pt x="6247" y="18120"/>
                  </a:cubicBezTo>
                  <a:cubicBezTo>
                    <a:pt x="6565" y="16080"/>
                    <a:pt x="6776" y="13440"/>
                    <a:pt x="7200" y="11400"/>
                  </a:cubicBezTo>
                  <a:cubicBezTo>
                    <a:pt x="7624" y="9360"/>
                    <a:pt x="8259" y="7920"/>
                    <a:pt x="8576" y="7800"/>
                  </a:cubicBezTo>
                  <a:cubicBezTo>
                    <a:pt x="8894" y="7680"/>
                    <a:pt x="8894" y="8880"/>
                    <a:pt x="9423" y="11040"/>
                  </a:cubicBezTo>
                  <a:cubicBezTo>
                    <a:pt x="9953" y="13200"/>
                    <a:pt x="11012" y="16320"/>
                    <a:pt x="11859" y="18360"/>
                  </a:cubicBezTo>
                  <a:cubicBezTo>
                    <a:pt x="12706" y="20400"/>
                    <a:pt x="13341" y="21360"/>
                    <a:pt x="13976" y="21240"/>
                  </a:cubicBezTo>
                  <a:cubicBezTo>
                    <a:pt x="14612" y="21120"/>
                    <a:pt x="15247" y="19920"/>
                    <a:pt x="16094" y="16800"/>
                  </a:cubicBezTo>
                  <a:cubicBezTo>
                    <a:pt x="16941" y="13680"/>
                    <a:pt x="18000" y="8640"/>
                    <a:pt x="18953" y="5520"/>
                  </a:cubicBezTo>
                  <a:cubicBezTo>
                    <a:pt x="19906" y="2400"/>
                    <a:pt x="2075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541988" y="1571702"/>
              <a:ext cx="384710" cy="36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55" fill="norm" stroke="1" extrusionOk="0">
                  <a:moveTo>
                    <a:pt x="21533" y="0"/>
                  </a:moveTo>
                  <a:cubicBezTo>
                    <a:pt x="19959" y="300"/>
                    <a:pt x="18386" y="600"/>
                    <a:pt x="15740" y="1425"/>
                  </a:cubicBezTo>
                  <a:cubicBezTo>
                    <a:pt x="13093" y="2250"/>
                    <a:pt x="9374" y="3600"/>
                    <a:pt x="7157" y="4575"/>
                  </a:cubicBezTo>
                  <a:cubicBezTo>
                    <a:pt x="4940" y="5550"/>
                    <a:pt x="4224" y="6150"/>
                    <a:pt x="4153" y="6675"/>
                  </a:cubicBezTo>
                  <a:cubicBezTo>
                    <a:pt x="4081" y="7200"/>
                    <a:pt x="4654" y="7650"/>
                    <a:pt x="6156" y="7950"/>
                  </a:cubicBezTo>
                  <a:cubicBezTo>
                    <a:pt x="7658" y="8250"/>
                    <a:pt x="10089" y="8400"/>
                    <a:pt x="11663" y="8550"/>
                  </a:cubicBezTo>
                  <a:cubicBezTo>
                    <a:pt x="13236" y="8700"/>
                    <a:pt x="13952" y="8850"/>
                    <a:pt x="14667" y="9300"/>
                  </a:cubicBezTo>
                  <a:cubicBezTo>
                    <a:pt x="15382" y="9750"/>
                    <a:pt x="16097" y="10500"/>
                    <a:pt x="16169" y="11175"/>
                  </a:cubicBezTo>
                  <a:cubicBezTo>
                    <a:pt x="16240" y="11850"/>
                    <a:pt x="15668" y="12450"/>
                    <a:pt x="13379" y="13725"/>
                  </a:cubicBezTo>
                  <a:cubicBezTo>
                    <a:pt x="11091" y="15000"/>
                    <a:pt x="7085" y="16950"/>
                    <a:pt x="4797" y="18150"/>
                  </a:cubicBezTo>
                  <a:cubicBezTo>
                    <a:pt x="2508" y="19350"/>
                    <a:pt x="1936" y="19800"/>
                    <a:pt x="1292" y="20250"/>
                  </a:cubicBezTo>
                  <a:cubicBezTo>
                    <a:pt x="648" y="20700"/>
                    <a:pt x="-67" y="21150"/>
                    <a:pt x="5" y="21375"/>
                  </a:cubicBezTo>
                  <a:cubicBezTo>
                    <a:pt x="76" y="21600"/>
                    <a:pt x="934" y="21600"/>
                    <a:pt x="3867" y="21450"/>
                  </a:cubicBezTo>
                  <a:cubicBezTo>
                    <a:pt x="6799" y="21300"/>
                    <a:pt x="11806" y="21000"/>
                    <a:pt x="15096" y="20775"/>
                  </a:cubicBezTo>
                  <a:cubicBezTo>
                    <a:pt x="18386" y="20550"/>
                    <a:pt x="19959" y="20400"/>
                    <a:pt x="2153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072367" y="1686704"/>
              <a:ext cx="221380" cy="41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3724" y="0"/>
                  </a:moveTo>
                  <a:cubicBezTo>
                    <a:pt x="2483" y="398"/>
                    <a:pt x="1241" y="795"/>
                    <a:pt x="621" y="1325"/>
                  </a:cubicBezTo>
                  <a:cubicBezTo>
                    <a:pt x="0" y="1855"/>
                    <a:pt x="0" y="2518"/>
                    <a:pt x="0" y="3247"/>
                  </a:cubicBezTo>
                  <a:cubicBezTo>
                    <a:pt x="0" y="3975"/>
                    <a:pt x="0" y="4771"/>
                    <a:pt x="993" y="5433"/>
                  </a:cubicBezTo>
                  <a:cubicBezTo>
                    <a:pt x="1986" y="6096"/>
                    <a:pt x="3972" y="6626"/>
                    <a:pt x="6579" y="6096"/>
                  </a:cubicBezTo>
                  <a:cubicBezTo>
                    <a:pt x="9186" y="5566"/>
                    <a:pt x="12414" y="3975"/>
                    <a:pt x="14152" y="2783"/>
                  </a:cubicBezTo>
                  <a:cubicBezTo>
                    <a:pt x="15890" y="1590"/>
                    <a:pt x="16138" y="795"/>
                    <a:pt x="16138" y="861"/>
                  </a:cubicBezTo>
                  <a:cubicBezTo>
                    <a:pt x="16138" y="928"/>
                    <a:pt x="15890" y="1855"/>
                    <a:pt x="16510" y="3777"/>
                  </a:cubicBezTo>
                  <a:cubicBezTo>
                    <a:pt x="17131" y="5698"/>
                    <a:pt x="18621" y="8613"/>
                    <a:pt x="19614" y="11264"/>
                  </a:cubicBezTo>
                  <a:cubicBezTo>
                    <a:pt x="20607" y="13914"/>
                    <a:pt x="21103" y="16299"/>
                    <a:pt x="21352" y="17890"/>
                  </a:cubicBezTo>
                  <a:cubicBezTo>
                    <a:pt x="21600" y="19480"/>
                    <a:pt x="21600" y="20275"/>
                    <a:pt x="20979" y="20805"/>
                  </a:cubicBezTo>
                  <a:cubicBezTo>
                    <a:pt x="20359" y="21335"/>
                    <a:pt x="19117" y="21600"/>
                    <a:pt x="17876" y="21600"/>
                  </a:cubicBezTo>
                  <a:cubicBezTo>
                    <a:pt x="16634" y="21600"/>
                    <a:pt x="15393" y="21335"/>
                    <a:pt x="14276" y="20871"/>
                  </a:cubicBezTo>
                  <a:cubicBezTo>
                    <a:pt x="13159" y="20407"/>
                    <a:pt x="12166" y="19745"/>
                    <a:pt x="11421" y="19016"/>
                  </a:cubicBezTo>
                  <a:cubicBezTo>
                    <a:pt x="10676" y="18287"/>
                    <a:pt x="10179" y="17492"/>
                    <a:pt x="10800" y="16829"/>
                  </a:cubicBezTo>
                  <a:cubicBezTo>
                    <a:pt x="11421" y="16167"/>
                    <a:pt x="13159" y="15637"/>
                    <a:pt x="14897" y="15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387925" y="1801707"/>
              <a:ext cx="75451" cy="15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92" fill="norm" stroke="1" extrusionOk="0">
                  <a:moveTo>
                    <a:pt x="6137" y="0"/>
                  </a:moveTo>
                  <a:cubicBezTo>
                    <a:pt x="3977" y="5143"/>
                    <a:pt x="1817" y="10286"/>
                    <a:pt x="737" y="13886"/>
                  </a:cubicBezTo>
                  <a:cubicBezTo>
                    <a:pt x="-343" y="17486"/>
                    <a:pt x="-343" y="19543"/>
                    <a:pt x="1457" y="20571"/>
                  </a:cubicBezTo>
                  <a:cubicBezTo>
                    <a:pt x="3257" y="21600"/>
                    <a:pt x="6857" y="21600"/>
                    <a:pt x="10457" y="20914"/>
                  </a:cubicBezTo>
                  <a:cubicBezTo>
                    <a:pt x="14057" y="20229"/>
                    <a:pt x="17657" y="18857"/>
                    <a:pt x="21257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371373" y="1886042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8517043" y="1886042"/>
              <a:ext cx="84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8555378" y="1847708"/>
              <a:ext cx="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8662714" y="1832374"/>
              <a:ext cx="1533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762382" y="1916709"/>
              <a:ext cx="122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946386" y="1863042"/>
              <a:ext cx="191673" cy="10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0"/>
                  </a:moveTo>
                  <a:cubicBezTo>
                    <a:pt x="864" y="1964"/>
                    <a:pt x="1728" y="3927"/>
                    <a:pt x="2160" y="6136"/>
                  </a:cubicBezTo>
                  <a:cubicBezTo>
                    <a:pt x="2592" y="8345"/>
                    <a:pt x="2592" y="10800"/>
                    <a:pt x="2736" y="13255"/>
                  </a:cubicBezTo>
                  <a:cubicBezTo>
                    <a:pt x="2880" y="15709"/>
                    <a:pt x="3168" y="18164"/>
                    <a:pt x="4032" y="19636"/>
                  </a:cubicBezTo>
                  <a:cubicBezTo>
                    <a:pt x="4896" y="21109"/>
                    <a:pt x="6336" y="21600"/>
                    <a:pt x="7200" y="20373"/>
                  </a:cubicBezTo>
                  <a:cubicBezTo>
                    <a:pt x="8064" y="19145"/>
                    <a:pt x="8352" y="16200"/>
                    <a:pt x="8784" y="13255"/>
                  </a:cubicBezTo>
                  <a:cubicBezTo>
                    <a:pt x="9216" y="10309"/>
                    <a:pt x="9792" y="7364"/>
                    <a:pt x="10080" y="7118"/>
                  </a:cubicBezTo>
                  <a:cubicBezTo>
                    <a:pt x="10368" y="6873"/>
                    <a:pt x="10368" y="9327"/>
                    <a:pt x="10512" y="11782"/>
                  </a:cubicBezTo>
                  <a:cubicBezTo>
                    <a:pt x="10656" y="14236"/>
                    <a:pt x="10944" y="16691"/>
                    <a:pt x="11808" y="18409"/>
                  </a:cubicBezTo>
                  <a:cubicBezTo>
                    <a:pt x="12672" y="20127"/>
                    <a:pt x="14112" y="21109"/>
                    <a:pt x="15408" y="20618"/>
                  </a:cubicBezTo>
                  <a:cubicBezTo>
                    <a:pt x="16704" y="20127"/>
                    <a:pt x="17856" y="18164"/>
                    <a:pt x="18864" y="14727"/>
                  </a:cubicBezTo>
                  <a:cubicBezTo>
                    <a:pt x="19872" y="11291"/>
                    <a:pt x="20736" y="6382"/>
                    <a:pt x="21600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624379" y="1702038"/>
              <a:ext cx="40441" cy="4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0328" fill="norm" stroke="1" extrusionOk="0">
                  <a:moveTo>
                    <a:pt x="11435" y="0"/>
                  </a:moveTo>
                  <a:cubicBezTo>
                    <a:pt x="7624" y="4320"/>
                    <a:pt x="3812" y="8640"/>
                    <a:pt x="3812" y="12960"/>
                  </a:cubicBezTo>
                  <a:cubicBezTo>
                    <a:pt x="3812" y="17280"/>
                    <a:pt x="7624" y="21600"/>
                    <a:pt x="12071" y="19980"/>
                  </a:cubicBezTo>
                  <a:cubicBezTo>
                    <a:pt x="16518" y="18360"/>
                    <a:pt x="21600" y="10800"/>
                    <a:pt x="19694" y="8640"/>
                  </a:cubicBezTo>
                  <a:cubicBezTo>
                    <a:pt x="17788" y="6480"/>
                    <a:pt x="8894" y="9720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7589356" y="2146715"/>
              <a:ext cx="7668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7577747" y="2033766"/>
              <a:ext cx="65278" cy="3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19422" fill="norm" stroke="1" extrusionOk="0">
                  <a:moveTo>
                    <a:pt x="6266" y="3389"/>
                  </a:moveTo>
                  <a:cubicBezTo>
                    <a:pt x="2943" y="8017"/>
                    <a:pt x="-380" y="12646"/>
                    <a:pt x="35" y="15731"/>
                  </a:cubicBezTo>
                  <a:cubicBezTo>
                    <a:pt x="451" y="18817"/>
                    <a:pt x="4605" y="20360"/>
                    <a:pt x="8343" y="18817"/>
                  </a:cubicBezTo>
                  <a:cubicBezTo>
                    <a:pt x="12081" y="17274"/>
                    <a:pt x="15405" y="12646"/>
                    <a:pt x="15405" y="8017"/>
                  </a:cubicBezTo>
                  <a:cubicBezTo>
                    <a:pt x="15405" y="3389"/>
                    <a:pt x="12081" y="-1240"/>
                    <a:pt x="12497" y="303"/>
                  </a:cubicBezTo>
                  <a:cubicBezTo>
                    <a:pt x="12912" y="1846"/>
                    <a:pt x="17066" y="9560"/>
                    <a:pt x="21220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742692" y="2192716"/>
              <a:ext cx="92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758026" y="2269384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965031" y="2154381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650690" y="1395364"/>
              <a:ext cx="145671" cy="15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189" y="9900"/>
                  </a:cubicBezTo>
                  <a:cubicBezTo>
                    <a:pt x="379" y="12600"/>
                    <a:pt x="758" y="14400"/>
                    <a:pt x="1705" y="14760"/>
                  </a:cubicBezTo>
                  <a:cubicBezTo>
                    <a:pt x="2653" y="15120"/>
                    <a:pt x="4168" y="14040"/>
                    <a:pt x="5305" y="12420"/>
                  </a:cubicBezTo>
                  <a:cubicBezTo>
                    <a:pt x="6442" y="10800"/>
                    <a:pt x="7200" y="8640"/>
                    <a:pt x="7579" y="8460"/>
                  </a:cubicBezTo>
                  <a:cubicBezTo>
                    <a:pt x="7958" y="8280"/>
                    <a:pt x="7958" y="10080"/>
                    <a:pt x="7958" y="11880"/>
                  </a:cubicBezTo>
                  <a:cubicBezTo>
                    <a:pt x="7958" y="13680"/>
                    <a:pt x="7958" y="15480"/>
                    <a:pt x="8337" y="17280"/>
                  </a:cubicBezTo>
                  <a:cubicBezTo>
                    <a:pt x="8716" y="19080"/>
                    <a:pt x="9474" y="20880"/>
                    <a:pt x="10611" y="21240"/>
                  </a:cubicBezTo>
                  <a:cubicBezTo>
                    <a:pt x="11747" y="21600"/>
                    <a:pt x="13263" y="20520"/>
                    <a:pt x="15158" y="16740"/>
                  </a:cubicBezTo>
                  <a:cubicBezTo>
                    <a:pt x="17053" y="12960"/>
                    <a:pt x="19326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324327" y="3358075"/>
              <a:ext cx="222339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10800"/>
                    <a:pt x="9434" y="21600"/>
                    <a:pt x="13034" y="21600"/>
                  </a:cubicBezTo>
                  <a:cubicBezTo>
                    <a:pt x="16634" y="21600"/>
                    <a:pt x="1911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416329" y="3572747"/>
              <a:ext cx="145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10800"/>
                    <a:pt x="3032" y="21600"/>
                    <a:pt x="6632" y="21600"/>
                  </a:cubicBezTo>
                  <a:cubicBezTo>
                    <a:pt x="10232" y="21600"/>
                    <a:pt x="15916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574022" y="3327408"/>
              <a:ext cx="7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7397685" y="3634081"/>
              <a:ext cx="268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4400"/>
                    <a:pt x="10697" y="7200"/>
                    <a:pt x="14297" y="3600"/>
                  </a:cubicBezTo>
                  <a:cubicBezTo>
                    <a:pt x="17897" y="0"/>
                    <a:pt x="197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7514742" y="3779751"/>
              <a:ext cx="235618" cy="22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5" fill="norm" stroke="1" extrusionOk="0">
                  <a:moveTo>
                    <a:pt x="1207" y="0"/>
                  </a:moveTo>
                  <a:cubicBezTo>
                    <a:pt x="510" y="2184"/>
                    <a:pt x="-187" y="4369"/>
                    <a:pt x="45" y="7524"/>
                  </a:cubicBezTo>
                  <a:cubicBezTo>
                    <a:pt x="278" y="10679"/>
                    <a:pt x="1439" y="14804"/>
                    <a:pt x="2484" y="17231"/>
                  </a:cubicBezTo>
                  <a:cubicBezTo>
                    <a:pt x="3529" y="19658"/>
                    <a:pt x="4458" y="20387"/>
                    <a:pt x="5271" y="20265"/>
                  </a:cubicBezTo>
                  <a:cubicBezTo>
                    <a:pt x="6084" y="20144"/>
                    <a:pt x="6781" y="19173"/>
                    <a:pt x="7361" y="17960"/>
                  </a:cubicBezTo>
                  <a:cubicBezTo>
                    <a:pt x="7942" y="16746"/>
                    <a:pt x="8407" y="15290"/>
                    <a:pt x="8871" y="15169"/>
                  </a:cubicBezTo>
                  <a:cubicBezTo>
                    <a:pt x="9336" y="15047"/>
                    <a:pt x="9800" y="16261"/>
                    <a:pt x="10497" y="17838"/>
                  </a:cubicBezTo>
                  <a:cubicBezTo>
                    <a:pt x="11194" y="19416"/>
                    <a:pt x="12123" y="21357"/>
                    <a:pt x="12936" y="21479"/>
                  </a:cubicBezTo>
                  <a:cubicBezTo>
                    <a:pt x="13748" y="21600"/>
                    <a:pt x="14445" y="19901"/>
                    <a:pt x="15607" y="16382"/>
                  </a:cubicBezTo>
                  <a:cubicBezTo>
                    <a:pt x="16768" y="12863"/>
                    <a:pt x="18394" y="7524"/>
                    <a:pt x="19439" y="4733"/>
                  </a:cubicBezTo>
                  <a:cubicBezTo>
                    <a:pt x="20484" y="1942"/>
                    <a:pt x="20948" y="1699"/>
                    <a:pt x="21413" y="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026280" y="3301852"/>
              <a:ext cx="138090" cy="4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20841" y="502"/>
                  </a:moveTo>
                  <a:cubicBezTo>
                    <a:pt x="18912" y="251"/>
                    <a:pt x="16984" y="0"/>
                    <a:pt x="15055" y="0"/>
                  </a:cubicBezTo>
                  <a:cubicBezTo>
                    <a:pt x="13127" y="0"/>
                    <a:pt x="11198" y="251"/>
                    <a:pt x="9077" y="1381"/>
                  </a:cubicBezTo>
                  <a:cubicBezTo>
                    <a:pt x="6955" y="2512"/>
                    <a:pt x="4641" y="4521"/>
                    <a:pt x="2712" y="6970"/>
                  </a:cubicBezTo>
                  <a:cubicBezTo>
                    <a:pt x="784" y="9419"/>
                    <a:pt x="-759" y="12307"/>
                    <a:pt x="398" y="14693"/>
                  </a:cubicBezTo>
                  <a:cubicBezTo>
                    <a:pt x="1555" y="17079"/>
                    <a:pt x="5412" y="18963"/>
                    <a:pt x="8305" y="20030"/>
                  </a:cubicBezTo>
                  <a:cubicBezTo>
                    <a:pt x="11198" y="21098"/>
                    <a:pt x="13127" y="21349"/>
                    <a:pt x="15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341923" y="3396409"/>
              <a:ext cx="194602" cy="49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90" fill="norm" stroke="1" extrusionOk="0">
                  <a:moveTo>
                    <a:pt x="2391" y="0"/>
                  </a:moveTo>
                  <a:cubicBezTo>
                    <a:pt x="1549" y="2094"/>
                    <a:pt x="708" y="4188"/>
                    <a:pt x="287" y="5565"/>
                  </a:cubicBezTo>
                  <a:cubicBezTo>
                    <a:pt x="-134" y="6943"/>
                    <a:pt x="-134" y="7604"/>
                    <a:pt x="567" y="7990"/>
                  </a:cubicBezTo>
                  <a:cubicBezTo>
                    <a:pt x="1269" y="8376"/>
                    <a:pt x="2671" y="8486"/>
                    <a:pt x="4354" y="8155"/>
                  </a:cubicBezTo>
                  <a:cubicBezTo>
                    <a:pt x="6037" y="7824"/>
                    <a:pt x="8001" y="7053"/>
                    <a:pt x="9824" y="6061"/>
                  </a:cubicBezTo>
                  <a:cubicBezTo>
                    <a:pt x="11648" y="5069"/>
                    <a:pt x="13331" y="3857"/>
                    <a:pt x="14734" y="2810"/>
                  </a:cubicBezTo>
                  <a:cubicBezTo>
                    <a:pt x="16136" y="1763"/>
                    <a:pt x="17258" y="882"/>
                    <a:pt x="17539" y="716"/>
                  </a:cubicBezTo>
                  <a:cubicBezTo>
                    <a:pt x="17819" y="551"/>
                    <a:pt x="17258" y="1102"/>
                    <a:pt x="16978" y="2314"/>
                  </a:cubicBezTo>
                  <a:cubicBezTo>
                    <a:pt x="16697" y="3527"/>
                    <a:pt x="16697" y="5400"/>
                    <a:pt x="17398" y="7604"/>
                  </a:cubicBezTo>
                  <a:cubicBezTo>
                    <a:pt x="18100" y="9808"/>
                    <a:pt x="19502" y="12343"/>
                    <a:pt x="20344" y="14492"/>
                  </a:cubicBezTo>
                  <a:cubicBezTo>
                    <a:pt x="21185" y="16641"/>
                    <a:pt x="21466" y="18404"/>
                    <a:pt x="21326" y="19561"/>
                  </a:cubicBezTo>
                  <a:cubicBezTo>
                    <a:pt x="21186" y="20718"/>
                    <a:pt x="20624" y="21269"/>
                    <a:pt x="19643" y="21435"/>
                  </a:cubicBezTo>
                  <a:cubicBezTo>
                    <a:pt x="18661" y="21600"/>
                    <a:pt x="17258" y="21380"/>
                    <a:pt x="16136" y="20939"/>
                  </a:cubicBezTo>
                  <a:cubicBezTo>
                    <a:pt x="15014" y="20498"/>
                    <a:pt x="14173" y="19837"/>
                    <a:pt x="13752" y="19231"/>
                  </a:cubicBezTo>
                  <a:cubicBezTo>
                    <a:pt x="13331" y="18624"/>
                    <a:pt x="13331" y="18073"/>
                    <a:pt x="13892" y="17633"/>
                  </a:cubicBezTo>
                  <a:cubicBezTo>
                    <a:pt x="14453" y="17192"/>
                    <a:pt x="15575" y="16861"/>
                    <a:pt x="16697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648597" y="3557413"/>
              <a:ext cx="83119" cy="21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55" fill="norm" stroke="1" extrusionOk="0">
                  <a:moveTo>
                    <a:pt x="5579" y="0"/>
                  </a:moveTo>
                  <a:cubicBezTo>
                    <a:pt x="3615" y="5462"/>
                    <a:pt x="1652" y="10924"/>
                    <a:pt x="670" y="14524"/>
                  </a:cubicBezTo>
                  <a:cubicBezTo>
                    <a:pt x="-312" y="18124"/>
                    <a:pt x="-312" y="19862"/>
                    <a:pt x="1324" y="20731"/>
                  </a:cubicBezTo>
                  <a:cubicBezTo>
                    <a:pt x="2961" y="21600"/>
                    <a:pt x="6233" y="21600"/>
                    <a:pt x="9833" y="20483"/>
                  </a:cubicBezTo>
                  <a:cubicBezTo>
                    <a:pt x="13433" y="19366"/>
                    <a:pt x="17361" y="17131"/>
                    <a:pt x="21288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639713" y="3641748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8800716" y="3664749"/>
              <a:ext cx="115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862051" y="3611081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8938719" y="3572747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007721" y="3657082"/>
              <a:ext cx="92003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800" y="8640"/>
                    <a:pt x="3600" y="17280"/>
                    <a:pt x="7200" y="19440"/>
                  </a:cubicBezTo>
                  <a:cubicBezTo>
                    <a:pt x="10800" y="21600"/>
                    <a:pt x="162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138058" y="3603414"/>
              <a:ext cx="176338" cy="12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1271"/>
                  </a:moveTo>
                  <a:cubicBezTo>
                    <a:pt x="0" y="5506"/>
                    <a:pt x="0" y="9741"/>
                    <a:pt x="157" y="12918"/>
                  </a:cubicBezTo>
                  <a:cubicBezTo>
                    <a:pt x="313" y="16094"/>
                    <a:pt x="626" y="18212"/>
                    <a:pt x="1565" y="19271"/>
                  </a:cubicBezTo>
                  <a:cubicBezTo>
                    <a:pt x="2504" y="20329"/>
                    <a:pt x="4070" y="20329"/>
                    <a:pt x="5478" y="18424"/>
                  </a:cubicBezTo>
                  <a:cubicBezTo>
                    <a:pt x="6887" y="16518"/>
                    <a:pt x="8139" y="12706"/>
                    <a:pt x="8609" y="11859"/>
                  </a:cubicBezTo>
                  <a:cubicBezTo>
                    <a:pt x="9078" y="11012"/>
                    <a:pt x="8765" y="13129"/>
                    <a:pt x="9078" y="15247"/>
                  </a:cubicBezTo>
                  <a:cubicBezTo>
                    <a:pt x="9391" y="17365"/>
                    <a:pt x="10330" y="19482"/>
                    <a:pt x="11583" y="20541"/>
                  </a:cubicBezTo>
                  <a:cubicBezTo>
                    <a:pt x="12835" y="21600"/>
                    <a:pt x="14400" y="21600"/>
                    <a:pt x="16122" y="18000"/>
                  </a:cubicBezTo>
                  <a:cubicBezTo>
                    <a:pt x="17843" y="14400"/>
                    <a:pt x="1972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460065" y="3526746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552066" y="3473078"/>
              <a:ext cx="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695181" y="3427077"/>
              <a:ext cx="205429" cy="38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06" fill="norm" stroke="1" extrusionOk="0">
                  <a:moveTo>
                    <a:pt x="1067" y="0"/>
                  </a:moveTo>
                  <a:cubicBezTo>
                    <a:pt x="533" y="1835"/>
                    <a:pt x="0" y="3671"/>
                    <a:pt x="0" y="4941"/>
                  </a:cubicBezTo>
                  <a:cubicBezTo>
                    <a:pt x="0" y="6212"/>
                    <a:pt x="533" y="6918"/>
                    <a:pt x="1467" y="7412"/>
                  </a:cubicBezTo>
                  <a:cubicBezTo>
                    <a:pt x="2400" y="7906"/>
                    <a:pt x="3733" y="8188"/>
                    <a:pt x="5733" y="7482"/>
                  </a:cubicBezTo>
                  <a:cubicBezTo>
                    <a:pt x="7733" y="6776"/>
                    <a:pt x="10400" y="5082"/>
                    <a:pt x="12000" y="3882"/>
                  </a:cubicBezTo>
                  <a:cubicBezTo>
                    <a:pt x="13600" y="2682"/>
                    <a:pt x="14133" y="1976"/>
                    <a:pt x="14400" y="2188"/>
                  </a:cubicBezTo>
                  <a:cubicBezTo>
                    <a:pt x="14667" y="2400"/>
                    <a:pt x="14667" y="3529"/>
                    <a:pt x="15467" y="5224"/>
                  </a:cubicBezTo>
                  <a:cubicBezTo>
                    <a:pt x="16267" y="6918"/>
                    <a:pt x="17867" y="9176"/>
                    <a:pt x="19067" y="11435"/>
                  </a:cubicBezTo>
                  <a:cubicBezTo>
                    <a:pt x="20267" y="13694"/>
                    <a:pt x="21067" y="15953"/>
                    <a:pt x="21333" y="17435"/>
                  </a:cubicBezTo>
                  <a:cubicBezTo>
                    <a:pt x="21600" y="18918"/>
                    <a:pt x="21333" y="19624"/>
                    <a:pt x="20667" y="20188"/>
                  </a:cubicBezTo>
                  <a:cubicBezTo>
                    <a:pt x="20000" y="20753"/>
                    <a:pt x="18933" y="21176"/>
                    <a:pt x="17600" y="21388"/>
                  </a:cubicBezTo>
                  <a:cubicBezTo>
                    <a:pt x="16267" y="21600"/>
                    <a:pt x="14667" y="21600"/>
                    <a:pt x="13067" y="20753"/>
                  </a:cubicBezTo>
                  <a:cubicBezTo>
                    <a:pt x="11467" y="19906"/>
                    <a:pt x="9867" y="18212"/>
                    <a:pt x="9467" y="17012"/>
                  </a:cubicBezTo>
                  <a:cubicBezTo>
                    <a:pt x="9067" y="15812"/>
                    <a:pt x="9867" y="15106"/>
                    <a:pt x="10667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985563" y="3511412"/>
              <a:ext cx="41849" cy="17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50" fill="norm" stroke="1" extrusionOk="0">
                  <a:moveTo>
                    <a:pt x="9371" y="0"/>
                  </a:moveTo>
                  <a:cubicBezTo>
                    <a:pt x="5559" y="6125"/>
                    <a:pt x="1747" y="12251"/>
                    <a:pt x="477" y="16119"/>
                  </a:cubicBezTo>
                  <a:cubicBezTo>
                    <a:pt x="-794" y="19988"/>
                    <a:pt x="477" y="21600"/>
                    <a:pt x="4288" y="21439"/>
                  </a:cubicBezTo>
                  <a:cubicBezTo>
                    <a:pt x="8100" y="21278"/>
                    <a:pt x="14453" y="19343"/>
                    <a:pt x="20806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973743" y="3611081"/>
              <a:ext cx="38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081078" y="3603414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127079" y="3557413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0173080" y="3559253"/>
              <a:ext cx="95945" cy="14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869" fill="norm" stroke="1" extrusionOk="0">
                  <a:moveTo>
                    <a:pt x="0" y="4201"/>
                  </a:moveTo>
                  <a:cubicBezTo>
                    <a:pt x="1705" y="2711"/>
                    <a:pt x="3411" y="1222"/>
                    <a:pt x="6253" y="477"/>
                  </a:cubicBezTo>
                  <a:cubicBezTo>
                    <a:pt x="9095" y="-268"/>
                    <a:pt x="13074" y="-268"/>
                    <a:pt x="16200" y="1408"/>
                  </a:cubicBezTo>
                  <a:cubicBezTo>
                    <a:pt x="19326" y="3084"/>
                    <a:pt x="21600" y="6435"/>
                    <a:pt x="21316" y="9787"/>
                  </a:cubicBezTo>
                  <a:cubicBezTo>
                    <a:pt x="21032" y="13139"/>
                    <a:pt x="18189" y="16491"/>
                    <a:pt x="15347" y="18539"/>
                  </a:cubicBezTo>
                  <a:cubicBezTo>
                    <a:pt x="12505" y="20587"/>
                    <a:pt x="9663" y="21332"/>
                    <a:pt x="10516" y="20587"/>
                  </a:cubicBezTo>
                  <a:cubicBezTo>
                    <a:pt x="11368" y="19842"/>
                    <a:pt x="15916" y="17608"/>
                    <a:pt x="20463" y="15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0387753" y="3595747"/>
              <a:ext cx="84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0518089" y="3557413"/>
              <a:ext cx="153337" cy="8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0"/>
                  </a:moveTo>
                  <a:cubicBezTo>
                    <a:pt x="0" y="3086"/>
                    <a:pt x="0" y="6171"/>
                    <a:pt x="0" y="9257"/>
                  </a:cubicBezTo>
                  <a:cubicBezTo>
                    <a:pt x="0" y="12343"/>
                    <a:pt x="0" y="15429"/>
                    <a:pt x="900" y="17280"/>
                  </a:cubicBezTo>
                  <a:cubicBezTo>
                    <a:pt x="1800" y="19131"/>
                    <a:pt x="3600" y="19749"/>
                    <a:pt x="5400" y="18206"/>
                  </a:cubicBezTo>
                  <a:cubicBezTo>
                    <a:pt x="7200" y="16663"/>
                    <a:pt x="9000" y="12960"/>
                    <a:pt x="9900" y="12960"/>
                  </a:cubicBezTo>
                  <a:cubicBezTo>
                    <a:pt x="10800" y="12960"/>
                    <a:pt x="10800" y="16663"/>
                    <a:pt x="11700" y="18823"/>
                  </a:cubicBezTo>
                  <a:cubicBezTo>
                    <a:pt x="12600" y="20983"/>
                    <a:pt x="14400" y="21600"/>
                    <a:pt x="16020" y="20674"/>
                  </a:cubicBezTo>
                  <a:cubicBezTo>
                    <a:pt x="17640" y="19749"/>
                    <a:pt x="19080" y="17280"/>
                    <a:pt x="19980" y="14503"/>
                  </a:cubicBezTo>
                  <a:cubicBezTo>
                    <a:pt x="20880" y="11726"/>
                    <a:pt x="21240" y="8640"/>
                    <a:pt x="21600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211415" y="3687749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0840095" y="3565080"/>
              <a:ext cx="107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939765" y="3496078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1070101" y="3588080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1292439" y="3572747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1468776" y="3557413"/>
              <a:ext cx="122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1522445" y="3511412"/>
              <a:ext cx="1533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1683387" y="3488412"/>
              <a:ext cx="137291" cy="38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13" fill="norm" stroke="1" extrusionOk="0">
                  <a:moveTo>
                    <a:pt x="1188" y="0"/>
                  </a:moveTo>
                  <a:cubicBezTo>
                    <a:pt x="402" y="2016"/>
                    <a:pt x="-383" y="4032"/>
                    <a:pt x="206" y="5184"/>
                  </a:cubicBezTo>
                  <a:cubicBezTo>
                    <a:pt x="795" y="6336"/>
                    <a:pt x="2759" y="6624"/>
                    <a:pt x="5901" y="6480"/>
                  </a:cubicBezTo>
                  <a:cubicBezTo>
                    <a:pt x="9043" y="6336"/>
                    <a:pt x="13363" y="5760"/>
                    <a:pt x="15915" y="5112"/>
                  </a:cubicBezTo>
                  <a:cubicBezTo>
                    <a:pt x="18468" y="4464"/>
                    <a:pt x="19253" y="3744"/>
                    <a:pt x="19450" y="3744"/>
                  </a:cubicBezTo>
                  <a:cubicBezTo>
                    <a:pt x="19646" y="3744"/>
                    <a:pt x="19253" y="4464"/>
                    <a:pt x="19450" y="6768"/>
                  </a:cubicBezTo>
                  <a:cubicBezTo>
                    <a:pt x="19646" y="9072"/>
                    <a:pt x="20432" y="12960"/>
                    <a:pt x="20824" y="15408"/>
                  </a:cubicBezTo>
                  <a:cubicBezTo>
                    <a:pt x="21217" y="17856"/>
                    <a:pt x="21217" y="18864"/>
                    <a:pt x="20628" y="19656"/>
                  </a:cubicBezTo>
                  <a:cubicBezTo>
                    <a:pt x="20039" y="20448"/>
                    <a:pt x="18861" y="21024"/>
                    <a:pt x="17290" y="21312"/>
                  </a:cubicBezTo>
                  <a:cubicBezTo>
                    <a:pt x="15719" y="21600"/>
                    <a:pt x="13755" y="21600"/>
                    <a:pt x="11595" y="21168"/>
                  </a:cubicBezTo>
                  <a:cubicBezTo>
                    <a:pt x="9435" y="20736"/>
                    <a:pt x="7079" y="19872"/>
                    <a:pt x="7275" y="18648"/>
                  </a:cubicBezTo>
                  <a:cubicBezTo>
                    <a:pt x="7472" y="17424"/>
                    <a:pt x="10221" y="15840"/>
                    <a:pt x="12970" y="14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1929814" y="3664749"/>
              <a:ext cx="113976" cy="14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57" fill="norm" stroke="1" extrusionOk="0">
                  <a:moveTo>
                    <a:pt x="8447" y="0"/>
                  </a:moveTo>
                  <a:cubicBezTo>
                    <a:pt x="6527" y="3661"/>
                    <a:pt x="4607" y="7322"/>
                    <a:pt x="3167" y="10068"/>
                  </a:cubicBezTo>
                  <a:cubicBezTo>
                    <a:pt x="1727" y="12814"/>
                    <a:pt x="767" y="14644"/>
                    <a:pt x="287" y="16475"/>
                  </a:cubicBezTo>
                  <a:cubicBezTo>
                    <a:pt x="-193" y="18305"/>
                    <a:pt x="-193" y="20136"/>
                    <a:pt x="1247" y="20868"/>
                  </a:cubicBezTo>
                  <a:cubicBezTo>
                    <a:pt x="2687" y="21600"/>
                    <a:pt x="5567" y="21234"/>
                    <a:pt x="9167" y="20319"/>
                  </a:cubicBezTo>
                  <a:cubicBezTo>
                    <a:pt x="12767" y="19403"/>
                    <a:pt x="17087" y="17939"/>
                    <a:pt x="21407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1898119" y="3695416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2105124" y="3312074"/>
              <a:ext cx="127462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0" y="0"/>
                  </a:moveTo>
                  <a:cubicBezTo>
                    <a:pt x="4235" y="1000"/>
                    <a:pt x="8471" y="2000"/>
                    <a:pt x="12071" y="3900"/>
                  </a:cubicBezTo>
                  <a:cubicBezTo>
                    <a:pt x="15671" y="5800"/>
                    <a:pt x="18635" y="8600"/>
                    <a:pt x="20118" y="11000"/>
                  </a:cubicBezTo>
                  <a:cubicBezTo>
                    <a:pt x="21600" y="13400"/>
                    <a:pt x="21600" y="15400"/>
                    <a:pt x="19059" y="17100"/>
                  </a:cubicBezTo>
                  <a:cubicBezTo>
                    <a:pt x="16518" y="18800"/>
                    <a:pt x="11435" y="20200"/>
                    <a:pt x="6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6577333" y="4889341"/>
              <a:ext cx="230006" cy="4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4320" y="11210"/>
                    <a:pt x="8640" y="2316"/>
                    <a:pt x="12240" y="410"/>
                  </a:cubicBezTo>
                  <a:cubicBezTo>
                    <a:pt x="15840" y="-1496"/>
                    <a:pt x="1872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6639254" y="5014113"/>
              <a:ext cx="229420" cy="4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873" fill="norm" stroke="1" extrusionOk="0">
                  <a:moveTo>
                    <a:pt x="2082" y="7200"/>
                  </a:moveTo>
                  <a:cubicBezTo>
                    <a:pt x="895" y="12000"/>
                    <a:pt x="-292" y="16800"/>
                    <a:pt x="64" y="19200"/>
                  </a:cubicBezTo>
                  <a:cubicBezTo>
                    <a:pt x="420" y="21600"/>
                    <a:pt x="2319" y="21600"/>
                    <a:pt x="6117" y="18000"/>
                  </a:cubicBezTo>
                  <a:cubicBezTo>
                    <a:pt x="9915" y="14400"/>
                    <a:pt x="15611" y="7200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627690" y="4738106"/>
              <a:ext cx="15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7474353" y="5079881"/>
              <a:ext cx="314341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15" y="12302"/>
                    <a:pt x="8429" y="4448"/>
                    <a:pt x="12029" y="1502"/>
                  </a:cubicBezTo>
                  <a:cubicBezTo>
                    <a:pt x="15629" y="-1443"/>
                    <a:pt x="1861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566355" y="5213450"/>
              <a:ext cx="299008" cy="23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0"/>
                  </a:moveTo>
                  <a:cubicBezTo>
                    <a:pt x="1108" y="6171"/>
                    <a:pt x="2215" y="12343"/>
                    <a:pt x="2954" y="16022"/>
                  </a:cubicBezTo>
                  <a:cubicBezTo>
                    <a:pt x="3692" y="19701"/>
                    <a:pt x="4062" y="20888"/>
                    <a:pt x="4615" y="21125"/>
                  </a:cubicBezTo>
                  <a:cubicBezTo>
                    <a:pt x="5169" y="21363"/>
                    <a:pt x="5908" y="20651"/>
                    <a:pt x="6554" y="19582"/>
                  </a:cubicBezTo>
                  <a:cubicBezTo>
                    <a:pt x="7200" y="18514"/>
                    <a:pt x="7754" y="17090"/>
                    <a:pt x="8308" y="15785"/>
                  </a:cubicBezTo>
                  <a:cubicBezTo>
                    <a:pt x="8862" y="14479"/>
                    <a:pt x="9415" y="13292"/>
                    <a:pt x="9877" y="13292"/>
                  </a:cubicBezTo>
                  <a:cubicBezTo>
                    <a:pt x="10338" y="13292"/>
                    <a:pt x="10708" y="14479"/>
                    <a:pt x="10892" y="15903"/>
                  </a:cubicBezTo>
                  <a:cubicBezTo>
                    <a:pt x="11077" y="17327"/>
                    <a:pt x="11077" y="18989"/>
                    <a:pt x="11538" y="20057"/>
                  </a:cubicBezTo>
                  <a:cubicBezTo>
                    <a:pt x="12000" y="21125"/>
                    <a:pt x="12923" y="21600"/>
                    <a:pt x="13754" y="21363"/>
                  </a:cubicBezTo>
                  <a:cubicBezTo>
                    <a:pt x="14585" y="21125"/>
                    <a:pt x="15323" y="20176"/>
                    <a:pt x="16615" y="17921"/>
                  </a:cubicBezTo>
                  <a:cubicBezTo>
                    <a:pt x="17908" y="15666"/>
                    <a:pt x="19754" y="12106"/>
                    <a:pt x="20677" y="9732"/>
                  </a:cubicBezTo>
                  <a:cubicBezTo>
                    <a:pt x="21600" y="7358"/>
                    <a:pt x="21600" y="6171"/>
                    <a:pt x="2160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230459" y="4722773"/>
              <a:ext cx="125581" cy="53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1" fill="norm" stroke="1" extrusionOk="0">
                  <a:moveTo>
                    <a:pt x="21228" y="0"/>
                  </a:moveTo>
                  <a:cubicBezTo>
                    <a:pt x="19068" y="103"/>
                    <a:pt x="16908" y="207"/>
                    <a:pt x="15396" y="517"/>
                  </a:cubicBezTo>
                  <a:cubicBezTo>
                    <a:pt x="13884" y="827"/>
                    <a:pt x="13020" y="1344"/>
                    <a:pt x="10644" y="3359"/>
                  </a:cubicBezTo>
                  <a:cubicBezTo>
                    <a:pt x="8268" y="5374"/>
                    <a:pt x="4380" y="8888"/>
                    <a:pt x="2220" y="11678"/>
                  </a:cubicBezTo>
                  <a:cubicBezTo>
                    <a:pt x="60" y="14469"/>
                    <a:pt x="-372" y="16536"/>
                    <a:pt x="276" y="18086"/>
                  </a:cubicBezTo>
                  <a:cubicBezTo>
                    <a:pt x="924" y="19636"/>
                    <a:pt x="2652" y="20670"/>
                    <a:pt x="5244" y="21135"/>
                  </a:cubicBezTo>
                  <a:cubicBezTo>
                    <a:pt x="7836" y="21600"/>
                    <a:pt x="11292" y="21497"/>
                    <a:pt x="14748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546234" y="4880369"/>
              <a:ext cx="225289" cy="42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04" fill="norm" stroke="1" extrusionOk="0">
                  <a:moveTo>
                    <a:pt x="869" y="170"/>
                  </a:moveTo>
                  <a:cubicBezTo>
                    <a:pt x="383" y="2215"/>
                    <a:pt x="-102" y="4260"/>
                    <a:pt x="19" y="5922"/>
                  </a:cubicBezTo>
                  <a:cubicBezTo>
                    <a:pt x="141" y="7583"/>
                    <a:pt x="869" y="8861"/>
                    <a:pt x="1961" y="9500"/>
                  </a:cubicBezTo>
                  <a:cubicBezTo>
                    <a:pt x="3053" y="10139"/>
                    <a:pt x="4509" y="10139"/>
                    <a:pt x="6451" y="9117"/>
                  </a:cubicBezTo>
                  <a:cubicBezTo>
                    <a:pt x="8392" y="8095"/>
                    <a:pt x="10819" y="6050"/>
                    <a:pt x="12518" y="4196"/>
                  </a:cubicBezTo>
                  <a:cubicBezTo>
                    <a:pt x="14217" y="2343"/>
                    <a:pt x="15188" y="681"/>
                    <a:pt x="15552" y="170"/>
                  </a:cubicBezTo>
                  <a:cubicBezTo>
                    <a:pt x="15916" y="-341"/>
                    <a:pt x="15673" y="298"/>
                    <a:pt x="16280" y="2087"/>
                  </a:cubicBezTo>
                  <a:cubicBezTo>
                    <a:pt x="16887" y="3877"/>
                    <a:pt x="18343" y="6816"/>
                    <a:pt x="19435" y="9692"/>
                  </a:cubicBezTo>
                  <a:cubicBezTo>
                    <a:pt x="20527" y="12568"/>
                    <a:pt x="21255" y="15380"/>
                    <a:pt x="21377" y="17105"/>
                  </a:cubicBezTo>
                  <a:cubicBezTo>
                    <a:pt x="21498" y="18831"/>
                    <a:pt x="21013" y="19470"/>
                    <a:pt x="20285" y="19981"/>
                  </a:cubicBezTo>
                  <a:cubicBezTo>
                    <a:pt x="19556" y="20492"/>
                    <a:pt x="18586" y="20876"/>
                    <a:pt x="17494" y="21067"/>
                  </a:cubicBezTo>
                  <a:cubicBezTo>
                    <a:pt x="16401" y="21259"/>
                    <a:pt x="15188" y="21259"/>
                    <a:pt x="14096" y="21003"/>
                  </a:cubicBezTo>
                  <a:cubicBezTo>
                    <a:pt x="13004" y="20748"/>
                    <a:pt x="12033" y="20237"/>
                    <a:pt x="11669" y="19661"/>
                  </a:cubicBezTo>
                  <a:cubicBezTo>
                    <a:pt x="11305" y="19086"/>
                    <a:pt x="11547" y="18447"/>
                    <a:pt x="11790" y="17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8900953" y="5037113"/>
              <a:ext cx="76101" cy="20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45" fill="norm" stroke="1" extrusionOk="0">
                  <a:moveTo>
                    <a:pt x="8480" y="0"/>
                  </a:moveTo>
                  <a:cubicBezTo>
                    <a:pt x="5600" y="4424"/>
                    <a:pt x="2720" y="8848"/>
                    <a:pt x="1280" y="11841"/>
                  </a:cubicBezTo>
                  <a:cubicBezTo>
                    <a:pt x="-160" y="14834"/>
                    <a:pt x="-160" y="16395"/>
                    <a:pt x="200" y="17827"/>
                  </a:cubicBezTo>
                  <a:cubicBezTo>
                    <a:pt x="560" y="19258"/>
                    <a:pt x="1280" y="20559"/>
                    <a:pt x="3440" y="21080"/>
                  </a:cubicBezTo>
                  <a:cubicBezTo>
                    <a:pt x="5600" y="21600"/>
                    <a:pt x="9200" y="21340"/>
                    <a:pt x="12440" y="20429"/>
                  </a:cubicBezTo>
                  <a:cubicBezTo>
                    <a:pt x="15680" y="19518"/>
                    <a:pt x="18560" y="17957"/>
                    <a:pt x="21440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8869718" y="5106115"/>
              <a:ext cx="115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9214726" y="5006446"/>
              <a:ext cx="222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20571"/>
                    <a:pt x="4966" y="19543"/>
                    <a:pt x="8566" y="15943"/>
                  </a:cubicBezTo>
                  <a:cubicBezTo>
                    <a:pt x="12166" y="12343"/>
                    <a:pt x="16883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9356223" y="4945111"/>
              <a:ext cx="1184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60"/>
                    <a:pt x="-1585" y="11520"/>
                    <a:pt x="575" y="15120"/>
                  </a:cubicBezTo>
                  <a:cubicBezTo>
                    <a:pt x="2735" y="18720"/>
                    <a:pt x="11375" y="201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9583373" y="4906777"/>
              <a:ext cx="174823" cy="51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36" fill="norm" stroke="1" extrusionOk="0">
                  <a:moveTo>
                    <a:pt x="1800" y="0"/>
                  </a:moveTo>
                  <a:cubicBezTo>
                    <a:pt x="1174" y="1165"/>
                    <a:pt x="548" y="2329"/>
                    <a:pt x="235" y="3282"/>
                  </a:cubicBezTo>
                  <a:cubicBezTo>
                    <a:pt x="-78" y="4235"/>
                    <a:pt x="-78" y="4976"/>
                    <a:pt x="235" y="5612"/>
                  </a:cubicBezTo>
                  <a:cubicBezTo>
                    <a:pt x="548" y="6247"/>
                    <a:pt x="1174" y="6776"/>
                    <a:pt x="2896" y="6829"/>
                  </a:cubicBezTo>
                  <a:cubicBezTo>
                    <a:pt x="4618" y="6882"/>
                    <a:pt x="7435" y="6459"/>
                    <a:pt x="9783" y="5771"/>
                  </a:cubicBezTo>
                  <a:cubicBezTo>
                    <a:pt x="12131" y="5082"/>
                    <a:pt x="14009" y="4129"/>
                    <a:pt x="15261" y="3388"/>
                  </a:cubicBezTo>
                  <a:cubicBezTo>
                    <a:pt x="16513" y="2647"/>
                    <a:pt x="17139" y="2118"/>
                    <a:pt x="17452" y="2329"/>
                  </a:cubicBezTo>
                  <a:cubicBezTo>
                    <a:pt x="17765" y="2541"/>
                    <a:pt x="17765" y="3494"/>
                    <a:pt x="18392" y="5559"/>
                  </a:cubicBezTo>
                  <a:cubicBezTo>
                    <a:pt x="19018" y="7624"/>
                    <a:pt x="20270" y="10800"/>
                    <a:pt x="20896" y="13341"/>
                  </a:cubicBezTo>
                  <a:cubicBezTo>
                    <a:pt x="21522" y="15882"/>
                    <a:pt x="21522" y="17788"/>
                    <a:pt x="21209" y="19059"/>
                  </a:cubicBezTo>
                  <a:cubicBezTo>
                    <a:pt x="20896" y="20329"/>
                    <a:pt x="20270" y="20965"/>
                    <a:pt x="19174" y="21282"/>
                  </a:cubicBezTo>
                  <a:cubicBezTo>
                    <a:pt x="18078" y="21600"/>
                    <a:pt x="16513" y="21600"/>
                    <a:pt x="15261" y="21388"/>
                  </a:cubicBezTo>
                  <a:cubicBezTo>
                    <a:pt x="14009" y="21176"/>
                    <a:pt x="13070" y="20753"/>
                    <a:pt x="12600" y="20276"/>
                  </a:cubicBezTo>
                  <a:cubicBezTo>
                    <a:pt x="12131" y="19800"/>
                    <a:pt x="12131" y="19271"/>
                    <a:pt x="12913" y="18741"/>
                  </a:cubicBezTo>
                  <a:cubicBezTo>
                    <a:pt x="13696" y="18212"/>
                    <a:pt x="15261" y="17682"/>
                    <a:pt x="16826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936950" y="5113782"/>
              <a:ext cx="67461" cy="14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36" fill="norm" stroke="1" extrusionOk="0">
                  <a:moveTo>
                    <a:pt x="6718" y="0"/>
                  </a:moveTo>
                  <a:cubicBezTo>
                    <a:pt x="4318" y="5586"/>
                    <a:pt x="1918" y="11172"/>
                    <a:pt x="718" y="14897"/>
                  </a:cubicBezTo>
                  <a:cubicBezTo>
                    <a:pt x="-482" y="18621"/>
                    <a:pt x="-482" y="20483"/>
                    <a:pt x="3118" y="21041"/>
                  </a:cubicBezTo>
                  <a:cubicBezTo>
                    <a:pt x="6718" y="21600"/>
                    <a:pt x="13918" y="20855"/>
                    <a:pt x="21118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943076" y="5182783"/>
              <a:ext cx="99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0096412" y="5198117"/>
              <a:ext cx="6133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0226748" y="5159782"/>
              <a:ext cx="7668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0318751" y="5113782"/>
              <a:ext cx="122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0380086" y="5044780"/>
              <a:ext cx="1533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0527509" y="5014113"/>
              <a:ext cx="154708" cy="44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07" fill="norm" stroke="1" extrusionOk="0">
                  <a:moveTo>
                    <a:pt x="3942" y="0"/>
                  </a:moveTo>
                  <a:cubicBezTo>
                    <a:pt x="2548" y="1117"/>
                    <a:pt x="1155" y="2234"/>
                    <a:pt x="458" y="3166"/>
                  </a:cubicBezTo>
                  <a:cubicBezTo>
                    <a:pt x="-239" y="4097"/>
                    <a:pt x="-239" y="4841"/>
                    <a:pt x="1155" y="5462"/>
                  </a:cubicBezTo>
                  <a:cubicBezTo>
                    <a:pt x="2548" y="6083"/>
                    <a:pt x="5335" y="6579"/>
                    <a:pt x="7948" y="6331"/>
                  </a:cubicBezTo>
                  <a:cubicBezTo>
                    <a:pt x="10561" y="6083"/>
                    <a:pt x="13000" y="5090"/>
                    <a:pt x="14567" y="4283"/>
                  </a:cubicBezTo>
                  <a:cubicBezTo>
                    <a:pt x="16135" y="3476"/>
                    <a:pt x="16832" y="2855"/>
                    <a:pt x="17180" y="2979"/>
                  </a:cubicBezTo>
                  <a:cubicBezTo>
                    <a:pt x="17529" y="3103"/>
                    <a:pt x="17529" y="3972"/>
                    <a:pt x="18225" y="5648"/>
                  </a:cubicBezTo>
                  <a:cubicBezTo>
                    <a:pt x="18922" y="7324"/>
                    <a:pt x="20316" y="9807"/>
                    <a:pt x="20838" y="12352"/>
                  </a:cubicBezTo>
                  <a:cubicBezTo>
                    <a:pt x="21361" y="14897"/>
                    <a:pt x="21013" y="17503"/>
                    <a:pt x="20316" y="19055"/>
                  </a:cubicBezTo>
                  <a:cubicBezTo>
                    <a:pt x="19619" y="20607"/>
                    <a:pt x="18574" y="21103"/>
                    <a:pt x="17006" y="21352"/>
                  </a:cubicBezTo>
                  <a:cubicBezTo>
                    <a:pt x="15438" y="21600"/>
                    <a:pt x="13348" y="21600"/>
                    <a:pt x="11084" y="20979"/>
                  </a:cubicBezTo>
                  <a:cubicBezTo>
                    <a:pt x="8819" y="20359"/>
                    <a:pt x="6380" y="19117"/>
                    <a:pt x="6032" y="17814"/>
                  </a:cubicBezTo>
                  <a:cubicBezTo>
                    <a:pt x="5684" y="16510"/>
                    <a:pt x="7426" y="15145"/>
                    <a:pt x="9167" y="13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756719" y="5152116"/>
              <a:ext cx="91044" cy="15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45" fill="norm" stroke="1" extrusionOk="0">
                  <a:moveTo>
                    <a:pt x="10575" y="0"/>
                  </a:moveTo>
                  <a:cubicBezTo>
                    <a:pt x="8175" y="1062"/>
                    <a:pt x="5775" y="2125"/>
                    <a:pt x="3975" y="4426"/>
                  </a:cubicBezTo>
                  <a:cubicBezTo>
                    <a:pt x="2175" y="6728"/>
                    <a:pt x="975" y="10269"/>
                    <a:pt x="375" y="13102"/>
                  </a:cubicBezTo>
                  <a:cubicBezTo>
                    <a:pt x="-225" y="15934"/>
                    <a:pt x="-225" y="18059"/>
                    <a:pt x="1275" y="19475"/>
                  </a:cubicBezTo>
                  <a:cubicBezTo>
                    <a:pt x="2775" y="20892"/>
                    <a:pt x="5775" y="21600"/>
                    <a:pt x="9375" y="21069"/>
                  </a:cubicBezTo>
                  <a:cubicBezTo>
                    <a:pt x="12975" y="20538"/>
                    <a:pt x="17175" y="18767"/>
                    <a:pt x="21375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740427" y="5228784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893764" y="5236451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0962766" y="5176075"/>
              <a:ext cx="168671" cy="14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3158"/>
                  </a:moveTo>
                  <a:cubicBezTo>
                    <a:pt x="1309" y="2060"/>
                    <a:pt x="2618" y="961"/>
                    <a:pt x="4091" y="412"/>
                  </a:cubicBezTo>
                  <a:cubicBezTo>
                    <a:pt x="5564" y="-137"/>
                    <a:pt x="7200" y="-137"/>
                    <a:pt x="8836" y="412"/>
                  </a:cubicBezTo>
                  <a:cubicBezTo>
                    <a:pt x="10473" y="961"/>
                    <a:pt x="12109" y="2060"/>
                    <a:pt x="11945" y="4622"/>
                  </a:cubicBezTo>
                  <a:cubicBezTo>
                    <a:pt x="11782" y="7185"/>
                    <a:pt x="9818" y="11212"/>
                    <a:pt x="8345" y="14141"/>
                  </a:cubicBezTo>
                  <a:cubicBezTo>
                    <a:pt x="6873" y="17070"/>
                    <a:pt x="5891" y="18900"/>
                    <a:pt x="6218" y="19999"/>
                  </a:cubicBezTo>
                  <a:cubicBezTo>
                    <a:pt x="6545" y="21097"/>
                    <a:pt x="8182" y="21463"/>
                    <a:pt x="10964" y="20365"/>
                  </a:cubicBezTo>
                  <a:cubicBezTo>
                    <a:pt x="13745" y="19266"/>
                    <a:pt x="17673" y="16704"/>
                    <a:pt x="21600" y="14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1139103" y="5106115"/>
              <a:ext cx="153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1223438" y="5075447"/>
              <a:ext cx="2300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1376774" y="5152116"/>
              <a:ext cx="84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1545445" y="5144449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1614447" y="5152116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1752450" y="5060114"/>
              <a:ext cx="107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1767783" y="5006446"/>
              <a:ext cx="15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1919644" y="5014113"/>
              <a:ext cx="112397" cy="41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69" fill="norm" stroke="1" extrusionOk="0">
                  <a:moveTo>
                    <a:pt x="1717" y="0"/>
                  </a:moveTo>
                  <a:cubicBezTo>
                    <a:pt x="757" y="1325"/>
                    <a:pt x="-203" y="2650"/>
                    <a:pt x="37" y="3578"/>
                  </a:cubicBezTo>
                  <a:cubicBezTo>
                    <a:pt x="277" y="4506"/>
                    <a:pt x="1717" y="5036"/>
                    <a:pt x="3877" y="5234"/>
                  </a:cubicBezTo>
                  <a:cubicBezTo>
                    <a:pt x="6037" y="5433"/>
                    <a:pt x="8917" y="5301"/>
                    <a:pt x="11317" y="4903"/>
                  </a:cubicBezTo>
                  <a:cubicBezTo>
                    <a:pt x="13717" y="4506"/>
                    <a:pt x="15637" y="3843"/>
                    <a:pt x="17077" y="3114"/>
                  </a:cubicBezTo>
                  <a:cubicBezTo>
                    <a:pt x="18517" y="2385"/>
                    <a:pt x="19477" y="1590"/>
                    <a:pt x="19477" y="1524"/>
                  </a:cubicBezTo>
                  <a:cubicBezTo>
                    <a:pt x="19477" y="1458"/>
                    <a:pt x="18517" y="2120"/>
                    <a:pt x="18517" y="4108"/>
                  </a:cubicBezTo>
                  <a:cubicBezTo>
                    <a:pt x="18517" y="6096"/>
                    <a:pt x="19477" y="9409"/>
                    <a:pt x="20197" y="12191"/>
                  </a:cubicBezTo>
                  <a:cubicBezTo>
                    <a:pt x="20917" y="14974"/>
                    <a:pt x="21397" y="17227"/>
                    <a:pt x="20917" y="18618"/>
                  </a:cubicBezTo>
                  <a:cubicBezTo>
                    <a:pt x="20437" y="20010"/>
                    <a:pt x="18997" y="20540"/>
                    <a:pt x="17077" y="20937"/>
                  </a:cubicBezTo>
                  <a:cubicBezTo>
                    <a:pt x="15157" y="21335"/>
                    <a:pt x="12757" y="21600"/>
                    <a:pt x="10357" y="21401"/>
                  </a:cubicBezTo>
                  <a:cubicBezTo>
                    <a:pt x="7957" y="21202"/>
                    <a:pt x="5557" y="20540"/>
                    <a:pt x="5077" y="19347"/>
                  </a:cubicBezTo>
                  <a:cubicBezTo>
                    <a:pt x="4597" y="18155"/>
                    <a:pt x="6037" y="16432"/>
                    <a:pt x="7477" y="14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2093980" y="5136782"/>
              <a:ext cx="57147" cy="1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85" fill="norm" stroke="1" extrusionOk="0">
                  <a:moveTo>
                    <a:pt x="6913" y="0"/>
                  </a:moveTo>
                  <a:cubicBezTo>
                    <a:pt x="4096" y="4909"/>
                    <a:pt x="1278" y="9818"/>
                    <a:pt x="339" y="13500"/>
                  </a:cubicBezTo>
                  <a:cubicBezTo>
                    <a:pt x="-600" y="17182"/>
                    <a:pt x="339" y="19636"/>
                    <a:pt x="4096" y="20618"/>
                  </a:cubicBezTo>
                  <a:cubicBezTo>
                    <a:pt x="7852" y="21600"/>
                    <a:pt x="14426" y="21109"/>
                    <a:pt x="210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2074457" y="5182783"/>
              <a:ext cx="84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2197127" y="5182783"/>
              <a:ext cx="53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2220127" y="5144449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2273795" y="5175116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2304462" y="5236451"/>
              <a:ext cx="76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2381131" y="5213450"/>
              <a:ext cx="92002" cy="5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10" fill="norm" stroke="1" extrusionOk="0">
                  <a:moveTo>
                    <a:pt x="0" y="0"/>
                  </a:moveTo>
                  <a:cubicBezTo>
                    <a:pt x="600" y="4909"/>
                    <a:pt x="1200" y="9818"/>
                    <a:pt x="3000" y="12764"/>
                  </a:cubicBezTo>
                  <a:cubicBezTo>
                    <a:pt x="4800" y="15709"/>
                    <a:pt x="7800" y="16691"/>
                    <a:pt x="10800" y="18164"/>
                  </a:cubicBezTo>
                  <a:cubicBezTo>
                    <a:pt x="13800" y="19636"/>
                    <a:pt x="16800" y="21600"/>
                    <a:pt x="18600" y="19145"/>
                  </a:cubicBezTo>
                  <a:cubicBezTo>
                    <a:pt x="20400" y="16691"/>
                    <a:pt x="21000" y="9818"/>
                    <a:pt x="21600" y="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2373464" y="4868443"/>
              <a:ext cx="135448" cy="59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13" y="1938"/>
                    <a:pt x="12226" y="3877"/>
                    <a:pt x="16098" y="6369"/>
                  </a:cubicBezTo>
                  <a:cubicBezTo>
                    <a:pt x="19970" y="8862"/>
                    <a:pt x="21600" y="11908"/>
                    <a:pt x="21600" y="14308"/>
                  </a:cubicBezTo>
                  <a:cubicBezTo>
                    <a:pt x="21600" y="16708"/>
                    <a:pt x="19970" y="18462"/>
                    <a:pt x="18136" y="19569"/>
                  </a:cubicBezTo>
                  <a:cubicBezTo>
                    <a:pt x="16302" y="20677"/>
                    <a:pt x="14264" y="21138"/>
                    <a:pt x="12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644244" y="5812668"/>
              <a:ext cx="282536" cy="27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22" fill="norm" stroke="1" extrusionOk="0">
                  <a:moveTo>
                    <a:pt x="0" y="2879"/>
                  </a:moveTo>
                  <a:cubicBezTo>
                    <a:pt x="389" y="1492"/>
                    <a:pt x="778" y="105"/>
                    <a:pt x="973" y="6"/>
                  </a:cubicBezTo>
                  <a:cubicBezTo>
                    <a:pt x="1168" y="-93"/>
                    <a:pt x="1168" y="1096"/>
                    <a:pt x="1168" y="3870"/>
                  </a:cubicBezTo>
                  <a:cubicBezTo>
                    <a:pt x="1168" y="6645"/>
                    <a:pt x="1168" y="11004"/>
                    <a:pt x="1362" y="13679"/>
                  </a:cubicBezTo>
                  <a:cubicBezTo>
                    <a:pt x="1557" y="16355"/>
                    <a:pt x="1946" y="17346"/>
                    <a:pt x="2627" y="17940"/>
                  </a:cubicBezTo>
                  <a:cubicBezTo>
                    <a:pt x="3308" y="18535"/>
                    <a:pt x="4281" y="18733"/>
                    <a:pt x="5546" y="17742"/>
                  </a:cubicBezTo>
                  <a:cubicBezTo>
                    <a:pt x="6811" y="16751"/>
                    <a:pt x="8368" y="14571"/>
                    <a:pt x="9535" y="13184"/>
                  </a:cubicBezTo>
                  <a:cubicBezTo>
                    <a:pt x="10703" y="11797"/>
                    <a:pt x="11481" y="11202"/>
                    <a:pt x="11968" y="11401"/>
                  </a:cubicBezTo>
                  <a:cubicBezTo>
                    <a:pt x="12454" y="11599"/>
                    <a:pt x="12649" y="12590"/>
                    <a:pt x="13135" y="14274"/>
                  </a:cubicBezTo>
                  <a:cubicBezTo>
                    <a:pt x="13622" y="15958"/>
                    <a:pt x="14400" y="18336"/>
                    <a:pt x="15276" y="19724"/>
                  </a:cubicBezTo>
                  <a:cubicBezTo>
                    <a:pt x="16151" y="21111"/>
                    <a:pt x="17124" y="21507"/>
                    <a:pt x="18000" y="21408"/>
                  </a:cubicBezTo>
                  <a:cubicBezTo>
                    <a:pt x="18876" y="21309"/>
                    <a:pt x="19654" y="20714"/>
                    <a:pt x="20335" y="18931"/>
                  </a:cubicBezTo>
                  <a:cubicBezTo>
                    <a:pt x="21016" y="17147"/>
                    <a:pt x="21600" y="14175"/>
                    <a:pt x="21503" y="12094"/>
                  </a:cubicBezTo>
                  <a:cubicBezTo>
                    <a:pt x="21405" y="10013"/>
                    <a:pt x="20627" y="8824"/>
                    <a:pt x="19849" y="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081254" y="6026135"/>
              <a:ext cx="36034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0" y="16800"/>
                    <a:pt x="7660" y="12000"/>
                    <a:pt x="11260" y="8400"/>
                  </a:cubicBezTo>
                  <a:cubicBezTo>
                    <a:pt x="14860" y="4800"/>
                    <a:pt x="1823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418595" y="5932664"/>
              <a:ext cx="132324" cy="20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84" fill="norm" stroke="1" extrusionOk="0">
                  <a:moveTo>
                    <a:pt x="4800" y="1798"/>
                  </a:moveTo>
                  <a:cubicBezTo>
                    <a:pt x="2400" y="978"/>
                    <a:pt x="0" y="157"/>
                    <a:pt x="0" y="21"/>
                  </a:cubicBezTo>
                  <a:cubicBezTo>
                    <a:pt x="0" y="-116"/>
                    <a:pt x="2400" y="431"/>
                    <a:pt x="6000" y="1661"/>
                  </a:cubicBezTo>
                  <a:cubicBezTo>
                    <a:pt x="9600" y="2892"/>
                    <a:pt x="14400" y="4806"/>
                    <a:pt x="17400" y="6993"/>
                  </a:cubicBezTo>
                  <a:cubicBezTo>
                    <a:pt x="20400" y="9180"/>
                    <a:pt x="21600" y="11641"/>
                    <a:pt x="20000" y="14102"/>
                  </a:cubicBezTo>
                  <a:cubicBezTo>
                    <a:pt x="18400" y="16562"/>
                    <a:pt x="14000" y="19023"/>
                    <a:pt x="960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638274" y="5984850"/>
              <a:ext cx="256520" cy="1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613" fill="norm" stroke="1" extrusionOk="0">
                  <a:moveTo>
                    <a:pt x="5881" y="462"/>
                  </a:moveTo>
                  <a:cubicBezTo>
                    <a:pt x="7558" y="62"/>
                    <a:pt x="9236" y="-338"/>
                    <a:pt x="10075" y="462"/>
                  </a:cubicBezTo>
                  <a:cubicBezTo>
                    <a:pt x="10914" y="1262"/>
                    <a:pt x="10914" y="3262"/>
                    <a:pt x="10180" y="5862"/>
                  </a:cubicBezTo>
                  <a:cubicBezTo>
                    <a:pt x="9446" y="8462"/>
                    <a:pt x="7978" y="11662"/>
                    <a:pt x="6719" y="13662"/>
                  </a:cubicBezTo>
                  <a:cubicBezTo>
                    <a:pt x="5461" y="15662"/>
                    <a:pt x="4413" y="16462"/>
                    <a:pt x="3364" y="16662"/>
                  </a:cubicBezTo>
                  <a:cubicBezTo>
                    <a:pt x="2316" y="16862"/>
                    <a:pt x="1267" y="16462"/>
                    <a:pt x="638" y="15262"/>
                  </a:cubicBezTo>
                  <a:cubicBezTo>
                    <a:pt x="9" y="14062"/>
                    <a:pt x="-201" y="12062"/>
                    <a:pt x="218" y="10662"/>
                  </a:cubicBezTo>
                  <a:cubicBezTo>
                    <a:pt x="638" y="9262"/>
                    <a:pt x="1686" y="8462"/>
                    <a:pt x="3154" y="8862"/>
                  </a:cubicBezTo>
                  <a:cubicBezTo>
                    <a:pt x="4622" y="9262"/>
                    <a:pt x="6510" y="10862"/>
                    <a:pt x="8502" y="13262"/>
                  </a:cubicBezTo>
                  <a:cubicBezTo>
                    <a:pt x="10494" y="15662"/>
                    <a:pt x="12591" y="18862"/>
                    <a:pt x="14688" y="20062"/>
                  </a:cubicBezTo>
                  <a:cubicBezTo>
                    <a:pt x="16785" y="21262"/>
                    <a:pt x="18883" y="20462"/>
                    <a:pt x="20036" y="18062"/>
                  </a:cubicBezTo>
                  <a:cubicBezTo>
                    <a:pt x="21189" y="15662"/>
                    <a:pt x="21399" y="11662"/>
                    <a:pt x="20455" y="8462"/>
                  </a:cubicBezTo>
                  <a:cubicBezTo>
                    <a:pt x="19512" y="5262"/>
                    <a:pt x="17415" y="2862"/>
                    <a:pt x="15737" y="1462"/>
                  </a:cubicBezTo>
                  <a:cubicBezTo>
                    <a:pt x="14059" y="62"/>
                    <a:pt x="12801" y="-338"/>
                    <a:pt x="11648" y="1462"/>
                  </a:cubicBezTo>
                  <a:cubicBezTo>
                    <a:pt x="10494" y="3262"/>
                    <a:pt x="9446" y="7262"/>
                    <a:pt x="8397" y="1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369283" y="6026135"/>
              <a:ext cx="29900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7" y="0"/>
                    <a:pt x="12554" y="0"/>
                    <a:pt x="16154" y="3600"/>
                  </a:cubicBezTo>
                  <a:cubicBezTo>
                    <a:pt x="19754" y="7200"/>
                    <a:pt x="2067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415284" y="6108994"/>
              <a:ext cx="168671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891" y="4868"/>
                    <a:pt x="11782" y="-1303"/>
                    <a:pt x="15382" y="240"/>
                  </a:cubicBezTo>
                  <a:cubicBezTo>
                    <a:pt x="18982" y="1783"/>
                    <a:pt x="20291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392284" y="6187139"/>
              <a:ext cx="268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020965" y="6046404"/>
              <a:ext cx="199338" cy="26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21600" y="216"/>
                  </a:moveTo>
                  <a:cubicBezTo>
                    <a:pt x="18831" y="14"/>
                    <a:pt x="16062" y="-188"/>
                    <a:pt x="12738" y="317"/>
                  </a:cubicBezTo>
                  <a:cubicBezTo>
                    <a:pt x="9415" y="821"/>
                    <a:pt x="5538" y="2033"/>
                    <a:pt x="3185" y="3042"/>
                  </a:cubicBezTo>
                  <a:cubicBezTo>
                    <a:pt x="831" y="4051"/>
                    <a:pt x="0" y="4859"/>
                    <a:pt x="0" y="5666"/>
                  </a:cubicBezTo>
                  <a:cubicBezTo>
                    <a:pt x="0" y="6474"/>
                    <a:pt x="831" y="7281"/>
                    <a:pt x="3323" y="8391"/>
                  </a:cubicBezTo>
                  <a:cubicBezTo>
                    <a:pt x="5815" y="9502"/>
                    <a:pt x="9969" y="10915"/>
                    <a:pt x="12600" y="12126"/>
                  </a:cubicBezTo>
                  <a:cubicBezTo>
                    <a:pt x="15231" y="13337"/>
                    <a:pt x="16338" y="14347"/>
                    <a:pt x="16754" y="15356"/>
                  </a:cubicBezTo>
                  <a:cubicBezTo>
                    <a:pt x="17169" y="16365"/>
                    <a:pt x="16892" y="17375"/>
                    <a:pt x="15508" y="18384"/>
                  </a:cubicBezTo>
                  <a:cubicBezTo>
                    <a:pt x="14123" y="19393"/>
                    <a:pt x="11631" y="20403"/>
                    <a:pt x="9554" y="20907"/>
                  </a:cubicBezTo>
                  <a:cubicBezTo>
                    <a:pt x="7477" y="21412"/>
                    <a:pt x="5815" y="21412"/>
                    <a:pt x="4708" y="20605"/>
                  </a:cubicBezTo>
                  <a:cubicBezTo>
                    <a:pt x="3600" y="19797"/>
                    <a:pt x="3046" y="18182"/>
                    <a:pt x="2492" y="16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208498" y="6069581"/>
              <a:ext cx="310812" cy="33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5" fill="norm" stroke="1" extrusionOk="0">
                  <a:moveTo>
                    <a:pt x="5599" y="4547"/>
                  </a:moveTo>
                  <a:cubicBezTo>
                    <a:pt x="4182" y="8608"/>
                    <a:pt x="2766" y="12668"/>
                    <a:pt x="1969" y="15185"/>
                  </a:cubicBezTo>
                  <a:cubicBezTo>
                    <a:pt x="1172" y="17702"/>
                    <a:pt x="995" y="18677"/>
                    <a:pt x="730" y="19651"/>
                  </a:cubicBezTo>
                  <a:cubicBezTo>
                    <a:pt x="464" y="20626"/>
                    <a:pt x="110" y="21600"/>
                    <a:pt x="22" y="21438"/>
                  </a:cubicBezTo>
                  <a:cubicBezTo>
                    <a:pt x="-67" y="21275"/>
                    <a:pt x="110" y="19976"/>
                    <a:pt x="818" y="16890"/>
                  </a:cubicBezTo>
                  <a:cubicBezTo>
                    <a:pt x="1526" y="13804"/>
                    <a:pt x="2766" y="8932"/>
                    <a:pt x="3474" y="6090"/>
                  </a:cubicBezTo>
                  <a:cubicBezTo>
                    <a:pt x="4182" y="3248"/>
                    <a:pt x="4359" y="2436"/>
                    <a:pt x="4625" y="1624"/>
                  </a:cubicBezTo>
                  <a:cubicBezTo>
                    <a:pt x="4890" y="812"/>
                    <a:pt x="5244" y="0"/>
                    <a:pt x="5599" y="0"/>
                  </a:cubicBezTo>
                  <a:cubicBezTo>
                    <a:pt x="5953" y="0"/>
                    <a:pt x="6307" y="812"/>
                    <a:pt x="7015" y="1949"/>
                  </a:cubicBezTo>
                  <a:cubicBezTo>
                    <a:pt x="7723" y="3086"/>
                    <a:pt x="8785" y="4547"/>
                    <a:pt x="10202" y="5359"/>
                  </a:cubicBezTo>
                  <a:cubicBezTo>
                    <a:pt x="11618" y="6171"/>
                    <a:pt x="13389" y="6334"/>
                    <a:pt x="14717" y="6171"/>
                  </a:cubicBezTo>
                  <a:cubicBezTo>
                    <a:pt x="16044" y="6009"/>
                    <a:pt x="16930" y="5522"/>
                    <a:pt x="17815" y="4953"/>
                  </a:cubicBezTo>
                  <a:cubicBezTo>
                    <a:pt x="18700" y="4385"/>
                    <a:pt x="19585" y="3735"/>
                    <a:pt x="20294" y="3735"/>
                  </a:cubicBezTo>
                  <a:cubicBezTo>
                    <a:pt x="21002" y="3735"/>
                    <a:pt x="21533" y="4385"/>
                    <a:pt x="21533" y="5765"/>
                  </a:cubicBezTo>
                  <a:cubicBezTo>
                    <a:pt x="21533" y="7146"/>
                    <a:pt x="21002" y="9257"/>
                    <a:pt x="20382" y="11531"/>
                  </a:cubicBezTo>
                  <a:cubicBezTo>
                    <a:pt x="19763" y="13804"/>
                    <a:pt x="19054" y="16241"/>
                    <a:pt x="18346" y="18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576511" y="6059358"/>
              <a:ext cx="203471" cy="38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34" fill="norm" stroke="1" extrusionOk="0">
                  <a:moveTo>
                    <a:pt x="15017" y="4518"/>
                  </a:moveTo>
                  <a:cubicBezTo>
                    <a:pt x="12317" y="6635"/>
                    <a:pt x="9617" y="8753"/>
                    <a:pt x="7322" y="11294"/>
                  </a:cubicBezTo>
                  <a:cubicBezTo>
                    <a:pt x="5027" y="13835"/>
                    <a:pt x="3137" y="16800"/>
                    <a:pt x="1922" y="18706"/>
                  </a:cubicBezTo>
                  <a:cubicBezTo>
                    <a:pt x="707" y="20612"/>
                    <a:pt x="167" y="21459"/>
                    <a:pt x="32" y="21529"/>
                  </a:cubicBezTo>
                  <a:cubicBezTo>
                    <a:pt x="-103" y="21600"/>
                    <a:pt x="167" y="20894"/>
                    <a:pt x="1382" y="18212"/>
                  </a:cubicBezTo>
                  <a:cubicBezTo>
                    <a:pt x="2597" y="15529"/>
                    <a:pt x="4757" y="10871"/>
                    <a:pt x="6512" y="7694"/>
                  </a:cubicBezTo>
                  <a:cubicBezTo>
                    <a:pt x="8267" y="4518"/>
                    <a:pt x="9617" y="2824"/>
                    <a:pt x="11237" y="1694"/>
                  </a:cubicBezTo>
                  <a:cubicBezTo>
                    <a:pt x="12857" y="565"/>
                    <a:pt x="14747" y="0"/>
                    <a:pt x="16097" y="0"/>
                  </a:cubicBezTo>
                  <a:cubicBezTo>
                    <a:pt x="17447" y="0"/>
                    <a:pt x="18257" y="565"/>
                    <a:pt x="18932" y="2965"/>
                  </a:cubicBezTo>
                  <a:cubicBezTo>
                    <a:pt x="19607" y="5365"/>
                    <a:pt x="20147" y="9600"/>
                    <a:pt x="20552" y="12282"/>
                  </a:cubicBezTo>
                  <a:cubicBezTo>
                    <a:pt x="20957" y="14965"/>
                    <a:pt x="21227" y="16094"/>
                    <a:pt x="21497" y="17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618978" y="6256141"/>
              <a:ext cx="168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540428" y="6754485"/>
              <a:ext cx="226487" cy="24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1" fill="norm" stroke="1" extrusionOk="0">
                  <a:moveTo>
                    <a:pt x="1121" y="0"/>
                  </a:moveTo>
                  <a:cubicBezTo>
                    <a:pt x="636" y="5069"/>
                    <a:pt x="151" y="10139"/>
                    <a:pt x="29" y="13224"/>
                  </a:cubicBezTo>
                  <a:cubicBezTo>
                    <a:pt x="-92" y="16310"/>
                    <a:pt x="151" y="17412"/>
                    <a:pt x="879" y="18184"/>
                  </a:cubicBezTo>
                  <a:cubicBezTo>
                    <a:pt x="1607" y="18955"/>
                    <a:pt x="2820" y="19396"/>
                    <a:pt x="3912" y="19286"/>
                  </a:cubicBezTo>
                  <a:cubicBezTo>
                    <a:pt x="5005" y="19176"/>
                    <a:pt x="5975" y="18514"/>
                    <a:pt x="6825" y="17633"/>
                  </a:cubicBezTo>
                  <a:cubicBezTo>
                    <a:pt x="7674" y="16751"/>
                    <a:pt x="8402" y="15649"/>
                    <a:pt x="9130" y="14547"/>
                  </a:cubicBezTo>
                  <a:cubicBezTo>
                    <a:pt x="9859" y="13445"/>
                    <a:pt x="10587" y="12343"/>
                    <a:pt x="10951" y="12343"/>
                  </a:cubicBezTo>
                  <a:cubicBezTo>
                    <a:pt x="11315" y="12343"/>
                    <a:pt x="11315" y="13445"/>
                    <a:pt x="11315" y="14547"/>
                  </a:cubicBezTo>
                  <a:cubicBezTo>
                    <a:pt x="11315" y="15649"/>
                    <a:pt x="11315" y="16751"/>
                    <a:pt x="11679" y="17853"/>
                  </a:cubicBezTo>
                  <a:cubicBezTo>
                    <a:pt x="12043" y="18955"/>
                    <a:pt x="12771" y="20057"/>
                    <a:pt x="13863" y="20718"/>
                  </a:cubicBezTo>
                  <a:cubicBezTo>
                    <a:pt x="14955" y="21380"/>
                    <a:pt x="16411" y="21600"/>
                    <a:pt x="17503" y="21269"/>
                  </a:cubicBezTo>
                  <a:cubicBezTo>
                    <a:pt x="18596" y="20939"/>
                    <a:pt x="19324" y="20057"/>
                    <a:pt x="19930" y="18073"/>
                  </a:cubicBezTo>
                  <a:cubicBezTo>
                    <a:pt x="20537" y="16090"/>
                    <a:pt x="21023" y="13004"/>
                    <a:pt x="21508" y="9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981585" y="6969156"/>
              <a:ext cx="437011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800" y="17280"/>
                    <a:pt x="9600" y="21600"/>
                    <a:pt x="13200" y="19440"/>
                  </a:cubicBezTo>
                  <a:cubicBezTo>
                    <a:pt x="16800" y="17280"/>
                    <a:pt x="192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326593" y="6900155"/>
              <a:ext cx="12919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0" y="0"/>
                  </a:moveTo>
                  <a:cubicBezTo>
                    <a:pt x="5929" y="1714"/>
                    <a:pt x="11859" y="3429"/>
                    <a:pt x="15671" y="6000"/>
                  </a:cubicBezTo>
                  <a:cubicBezTo>
                    <a:pt x="19482" y="8571"/>
                    <a:pt x="21176" y="12000"/>
                    <a:pt x="21388" y="14400"/>
                  </a:cubicBezTo>
                  <a:cubicBezTo>
                    <a:pt x="21600" y="16800"/>
                    <a:pt x="20329" y="18171"/>
                    <a:pt x="18635" y="19200"/>
                  </a:cubicBezTo>
                  <a:cubicBezTo>
                    <a:pt x="16941" y="20229"/>
                    <a:pt x="14824" y="20914"/>
                    <a:pt x="13976" y="21257"/>
                  </a:cubicBezTo>
                  <a:cubicBezTo>
                    <a:pt x="13129" y="21600"/>
                    <a:pt x="13553" y="21600"/>
                    <a:pt x="1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660983" y="6854154"/>
              <a:ext cx="3361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806"/>
                    <a:pt x="4867" y="11613"/>
                    <a:pt x="1782" y="15213"/>
                  </a:cubicBezTo>
                  <a:cubicBezTo>
                    <a:pt x="-1304" y="18813"/>
                    <a:pt x="239" y="20206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361616" y="6930822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376950" y="7045825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415284" y="7130161"/>
              <a:ext cx="145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981942" y="6877154"/>
              <a:ext cx="161693" cy="28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9" fill="norm" stroke="1" extrusionOk="0">
                  <a:moveTo>
                    <a:pt x="8191" y="0"/>
                  </a:moveTo>
                  <a:cubicBezTo>
                    <a:pt x="6166" y="4436"/>
                    <a:pt x="4141" y="8871"/>
                    <a:pt x="2959" y="11668"/>
                  </a:cubicBezTo>
                  <a:cubicBezTo>
                    <a:pt x="1778" y="14464"/>
                    <a:pt x="1440" y="15621"/>
                    <a:pt x="934" y="16779"/>
                  </a:cubicBezTo>
                  <a:cubicBezTo>
                    <a:pt x="428" y="17936"/>
                    <a:pt x="-247" y="19093"/>
                    <a:pt x="90" y="19961"/>
                  </a:cubicBezTo>
                  <a:cubicBezTo>
                    <a:pt x="428" y="20829"/>
                    <a:pt x="1778" y="21407"/>
                    <a:pt x="5490" y="21504"/>
                  </a:cubicBezTo>
                  <a:cubicBezTo>
                    <a:pt x="9203" y="21600"/>
                    <a:pt x="15278" y="21214"/>
                    <a:pt x="21353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155929" y="7047896"/>
              <a:ext cx="171710" cy="9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698" fill="norm" stroke="1" extrusionOk="0">
                  <a:moveTo>
                    <a:pt x="3236" y="15289"/>
                  </a:moveTo>
                  <a:cubicBezTo>
                    <a:pt x="3554" y="12370"/>
                    <a:pt x="3871" y="9451"/>
                    <a:pt x="4189" y="6532"/>
                  </a:cubicBezTo>
                  <a:cubicBezTo>
                    <a:pt x="4507" y="3614"/>
                    <a:pt x="4824" y="695"/>
                    <a:pt x="4189" y="111"/>
                  </a:cubicBezTo>
                  <a:cubicBezTo>
                    <a:pt x="3554" y="-473"/>
                    <a:pt x="1966" y="1278"/>
                    <a:pt x="1013" y="4781"/>
                  </a:cubicBezTo>
                  <a:cubicBezTo>
                    <a:pt x="60" y="8284"/>
                    <a:pt x="-258" y="13538"/>
                    <a:pt x="218" y="15289"/>
                  </a:cubicBezTo>
                  <a:cubicBezTo>
                    <a:pt x="695" y="17041"/>
                    <a:pt x="1966" y="15289"/>
                    <a:pt x="3236" y="13246"/>
                  </a:cubicBezTo>
                  <a:cubicBezTo>
                    <a:pt x="4507" y="11203"/>
                    <a:pt x="5777" y="8868"/>
                    <a:pt x="6730" y="9159"/>
                  </a:cubicBezTo>
                  <a:cubicBezTo>
                    <a:pt x="7683" y="9451"/>
                    <a:pt x="8318" y="12370"/>
                    <a:pt x="9113" y="14997"/>
                  </a:cubicBezTo>
                  <a:cubicBezTo>
                    <a:pt x="9907" y="17624"/>
                    <a:pt x="10860" y="19959"/>
                    <a:pt x="12924" y="20543"/>
                  </a:cubicBezTo>
                  <a:cubicBezTo>
                    <a:pt x="14989" y="21127"/>
                    <a:pt x="18166" y="19959"/>
                    <a:pt x="21342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5299031" y="7004014"/>
              <a:ext cx="82276" cy="16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938" fill="norm" stroke="1" extrusionOk="0">
                  <a:moveTo>
                    <a:pt x="21072" y="2409"/>
                  </a:moveTo>
                  <a:cubicBezTo>
                    <a:pt x="18454" y="1427"/>
                    <a:pt x="15836" y="446"/>
                    <a:pt x="12890" y="118"/>
                  </a:cubicBezTo>
                  <a:cubicBezTo>
                    <a:pt x="9945" y="-209"/>
                    <a:pt x="6672" y="118"/>
                    <a:pt x="4054" y="1427"/>
                  </a:cubicBezTo>
                  <a:cubicBezTo>
                    <a:pt x="1436" y="2736"/>
                    <a:pt x="-528" y="5027"/>
                    <a:pt x="127" y="6827"/>
                  </a:cubicBezTo>
                  <a:cubicBezTo>
                    <a:pt x="781" y="8627"/>
                    <a:pt x="4054" y="9936"/>
                    <a:pt x="6672" y="11246"/>
                  </a:cubicBezTo>
                  <a:cubicBezTo>
                    <a:pt x="9290" y="12555"/>
                    <a:pt x="11254" y="13864"/>
                    <a:pt x="12236" y="15336"/>
                  </a:cubicBezTo>
                  <a:cubicBezTo>
                    <a:pt x="13217" y="16809"/>
                    <a:pt x="13217" y="18446"/>
                    <a:pt x="11254" y="19591"/>
                  </a:cubicBezTo>
                  <a:cubicBezTo>
                    <a:pt x="9290" y="20736"/>
                    <a:pt x="5363" y="21391"/>
                    <a:pt x="3399" y="20573"/>
                  </a:cubicBezTo>
                  <a:cubicBezTo>
                    <a:pt x="1436" y="19755"/>
                    <a:pt x="1436" y="17464"/>
                    <a:pt x="1436" y="15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414529" y="6892488"/>
              <a:ext cx="58780" cy="26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0"/>
                  </a:moveTo>
                  <a:cubicBezTo>
                    <a:pt x="15026" y="5192"/>
                    <a:pt x="8452" y="10385"/>
                    <a:pt x="4696" y="13500"/>
                  </a:cubicBezTo>
                  <a:cubicBezTo>
                    <a:pt x="939" y="16615"/>
                    <a:pt x="0" y="17654"/>
                    <a:pt x="0" y="18692"/>
                  </a:cubicBezTo>
                  <a:cubicBezTo>
                    <a:pt x="0" y="19731"/>
                    <a:pt x="939" y="20769"/>
                    <a:pt x="4696" y="21185"/>
                  </a:cubicBezTo>
                  <a:cubicBezTo>
                    <a:pt x="8452" y="21600"/>
                    <a:pt x="15026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387607" y="7030491"/>
              <a:ext cx="1547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21600"/>
                  </a:moveTo>
                  <a:cubicBezTo>
                    <a:pt x="1605" y="18900"/>
                    <a:pt x="-165" y="16200"/>
                    <a:pt x="12" y="13500"/>
                  </a:cubicBezTo>
                  <a:cubicBezTo>
                    <a:pt x="189" y="10800"/>
                    <a:pt x="2314" y="8100"/>
                    <a:pt x="6209" y="5850"/>
                  </a:cubicBezTo>
                  <a:cubicBezTo>
                    <a:pt x="10104" y="3600"/>
                    <a:pt x="15769" y="18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771137" y="6938489"/>
              <a:ext cx="206013" cy="21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057" fill="norm" stroke="1" extrusionOk="0">
                  <a:moveTo>
                    <a:pt x="14954" y="0"/>
                  </a:moveTo>
                  <a:cubicBezTo>
                    <a:pt x="11831" y="736"/>
                    <a:pt x="8708" y="1473"/>
                    <a:pt x="6106" y="4173"/>
                  </a:cubicBezTo>
                  <a:cubicBezTo>
                    <a:pt x="3504" y="6873"/>
                    <a:pt x="1422" y="11536"/>
                    <a:pt x="511" y="14605"/>
                  </a:cubicBezTo>
                  <a:cubicBezTo>
                    <a:pt x="-400" y="17673"/>
                    <a:pt x="-140" y="19145"/>
                    <a:pt x="1682" y="20127"/>
                  </a:cubicBezTo>
                  <a:cubicBezTo>
                    <a:pt x="3504" y="21109"/>
                    <a:pt x="6887" y="21600"/>
                    <a:pt x="10400" y="20127"/>
                  </a:cubicBezTo>
                  <a:cubicBezTo>
                    <a:pt x="13913" y="18655"/>
                    <a:pt x="17557" y="15218"/>
                    <a:pt x="19378" y="12150"/>
                  </a:cubicBezTo>
                  <a:cubicBezTo>
                    <a:pt x="21200" y="9082"/>
                    <a:pt x="21200" y="6382"/>
                    <a:pt x="20680" y="4541"/>
                  </a:cubicBezTo>
                  <a:cubicBezTo>
                    <a:pt x="20159" y="2700"/>
                    <a:pt x="19118" y="1718"/>
                    <a:pt x="17427" y="1718"/>
                  </a:cubicBezTo>
                  <a:cubicBezTo>
                    <a:pt x="15735" y="1718"/>
                    <a:pt x="13393" y="2700"/>
                    <a:pt x="11051" y="3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963986" y="6900155"/>
              <a:ext cx="156289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3587" y="0"/>
                  </a:moveTo>
                  <a:cubicBezTo>
                    <a:pt x="11148" y="5600"/>
                    <a:pt x="8710" y="11200"/>
                    <a:pt x="7316" y="14800"/>
                  </a:cubicBezTo>
                  <a:cubicBezTo>
                    <a:pt x="5923" y="18400"/>
                    <a:pt x="5574" y="20000"/>
                    <a:pt x="6445" y="19700"/>
                  </a:cubicBezTo>
                  <a:cubicBezTo>
                    <a:pt x="7316" y="19400"/>
                    <a:pt x="9406" y="17200"/>
                    <a:pt x="10974" y="15700"/>
                  </a:cubicBezTo>
                  <a:cubicBezTo>
                    <a:pt x="12542" y="14200"/>
                    <a:pt x="13587" y="13400"/>
                    <a:pt x="14981" y="12800"/>
                  </a:cubicBezTo>
                  <a:cubicBezTo>
                    <a:pt x="16374" y="12200"/>
                    <a:pt x="18116" y="11800"/>
                    <a:pt x="19161" y="12100"/>
                  </a:cubicBezTo>
                  <a:cubicBezTo>
                    <a:pt x="20206" y="12400"/>
                    <a:pt x="20555" y="13400"/>
                    <a:pt x="20903" y="14800"/>
                  </a:cubicBezTo>
                  <a:cubicBezTo>
                    <a:pt x="21252" y="16200"/>
                    <a:pt x="21600" y="18000"/>
                    <a:pt x="20903" y="19100"/>
                  </a:cubicBezTo>
                  <a:cubicBezTo>
                    <a:pt x="20206" y="20200"/>
                    <a:pt x="18465" y="20600"/>
                    <a:pt x="14806" y="20900"/>
                  </a:cubicBezTo>
                  <a:cubicBezTo>
                    <a:pt x="11148" y="21200"/>
                    <a:pt x="5574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6170991" y="7040714"/>
              <a:ext cx="168671" cy="1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962"/>
                  </a:moveTo>
                  <a:cubicBezTo>
                    <a:pt x="20945" y="3503"/>
                    <a:pt x="20291" y="2043"/>
                    <a:pt x="18327" y="1168"/>
                  </a:cubicBezTo>
                  <a:cubicBezTo>
                    <a:pt x="16364" y="292"/>
                    <a:pt x="13091" y="0"/>
                    <a:pt x="10636" y="0"/>
                  </a:cubicBezTo>
                  <a:cubicBezTo>
                    <a:pt x="8182" y="0"/>
                    <a:pt x="6545" y="292"/>
                    <a:pt x="5073" y="1022"/>
                  </a:cubicBezTo>
                  <a:cubicBezTo>
                    <a:pt x="3600" y="1751"/>
                    <a:pt x="2291" y="2919"/>
                    <a:pt x="2618" y="4524"/>
                  </a:cubicBezTo>
                  <a:cubicBezTo>
                    <a:pt x="2945" y="6130"/>
                    <a:pt x="4909" y="8173"/>
                    <a:pt x="6709" y="9487"/>
                  </a:cubicBezTo>
                  <a:cubicBezTo>
                    <a:pt x="8509" y="10800"/>
                    <a:pt x="10145" y="11384"/>
                    <a:pt x="11127" y="12551"/>
                  </a:cubicBezTo>
                  <a:cubicBezTo>
                    <a:pt x="12109" y="13719"/>
                    <a:pt x="12436" y="15470"/>
                    <a:pt x="10473" y="17076"/>
                  </a:cubicBezTo>
                  <a:cubicBezTo>
                    <a:pt x="8509" y="18681"/>
                    <a:pt x="4255" y="20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6301327" y="7199162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Drawing"/>
          <p:cNvGrpSpPr/>
          <p:nvPr/>
        </p:nvGrpSpPr>
        <p:grpSpPr>
          <a:xfrm>
            <a:off x="115002" y="518413"/>
            <a:ext cx="12473950" cy="9005259"/>
            <a:chOff x="0" y="0"/>
            <a:chExt cx="12473948" cy="9005257"/>
          </a:xfrm>
        </p:grpSpPr>
        <p:sp>
          <p:nvSpPr>
            <p:cNvPr id="1825" name="Line"/>
            <p:cNvSpPr/>
            <p:nvPr/>
          </p:nvSpPr>
          <p:spPr>
            <a:xfrm>
              <a:off x="711549" y="69523"/>
              <a:ext cx="193139" cy="33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58" fill="norm" stroke="1" extrusionOk="0">
                  <a:moveTo>
                    <a:pt x="21479" y="152"/>
                  </a:moveTo>
                  <a:cubicBezTo>
                    <a:pt x="17216" y="-9"/>
                    <a:pt x="12953" y="-170"/>
                    <a:pt x="9542" y="394"/>
                  </a:cubicBezTo>
                  <a:cubicBezTo>
                    <a:pt x="6132" y="958"/>
                    <a:pt x="3574" y="2248"/>
                    <a:pt x="2011" y="3699"/>
                  </a:cubicBezTo>
                  <a:cubicBezTo>
                    <a:pt x="447" y="5149"/>
                    <a:pt x="-121" y="6761"/>
                    <a:pt x="21" y="8293"/>
                  </a:cubicBezTo>
                  <a:cubicBezTo>
                    <a:pt x="163" y="9824"/>
                    <a:pt x="1016" y="11275"/>
                    <a:pt x="3147" y="12000"/>
                  </a:cubicBezTo>
                  <a:cubicBezTo>
                    <a:pt x="5279" y="12726"/>
                    <a:pt x="8690" y="12726"/>
                    <a:pt x="11674" y="13129"/>
                  </a:cubicBezTo>
                  <a:cubicBezTo>
                    <a:pt x="14658" y="13531"/>
                    <a:pt x="17216" y="14337"/>
                    <a:pt x="18637" y="15143"/>
                  </a:cubicBezTo>
                  <a:cubicBezTo>
                    <a:pt x="20058" y="15949"/>
                    <a:pt x="20342" y="16755"/>
                    <a:pt x="20342" y="17561"/>
                  </a:cubicBezTo>
                  <a:cubicBezTo>
                    <a:pt x="20342" y="18367"/>
                    <a:pt x="20058" y="19173"/>
                    <a:pt x="18068" y="19899"/>
                  </a:cubicBezTo>
                  <a:cubicBezTo>
                    <a:pt x="16079" y="20624"/>
                    <a:pt x="12384" y="21269"/>
                    <a:pt x="9258" y="21349"/>
                  </a:cubicBezTo>
                  <a:cubicBezTo>
                    <a:pt x="6132" y="21430"/>
                    <a:pt x="3574" y="20946"/>
                    <a:pt x="101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50688" y="77044"/>
              <a:ext cx="195219" cy="38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58" fill="norm" stroke="1" extrusionOk="0">
                  <a:moveTo>
                    <a:pt x="9969" y="142"/>
                  </a:moveTo>
                  <a:cubicBezTo>
                    <a:pt x="11354" y="0"/>
                    <a:pt x="12738" y="-142"/>
                    <a:pt x="14677" y="284"/>
                  </a:cubicBezTo>
                  <a:cubicBezTo>
                    <a:pt x="16615" y="711"/>
                    <a:pt x="19108" y="1705"/>
                    <a:pt x="20354" y="3908"/>
                  </a:cubicBezTo>
                  <a:cubicBezTo>
                    <a:pt x="21600" y="6111"/>
                    <a:pt x="21600" y="9521"/>
                    <a:pt x="18831" y="12576"/>
                  </a:cubicBezTo>
                  <a:cubicBezTo>
                    <a:pt x="16062" y="15632"/>
                    <a:pt x="10523" y="18332"/>
                    <a:pt x="6923" y="19753"/>
                  </a:cubicBezTo>
                  <a:cubicBezTo>
                    <a:pt x="3323" y="21174"/>
                    <a:pt x="1662" y="21316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17405" y="85790"/>
              <a:ext cx="141944" cy="40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42" fill="norm" stroke="1" extrusionOk="0">
                  <a:moveTo>
                    <a:pt x="15637" y="492"/>
                  </a:moveTo>
                  <a:cubicBezTo>
                    <a:pt x="13323" y="217"/>
                    <a:pt x="11009" y="-58"/>
                    <a:pt x="9080" y="11"/>
                  </a:cubicBezTo>
                  <a:cubicBezTo>
                    <a:pt x="7152" y="80"/>
                    <a:pt x="5609" y="492"/>
                    <a:pt x="3873" y="2556"/>
                  </a:cubicBezTo>
                  <a:cubicBezTo>
                    <a:pt x="2137" y="4620"/>
                    <a:pt x="209" y="8334"/>
                    <a:pt x="16" y="11499"/>
                  </a:cubicBezTo>
                  <a:cubicBezTo>
                    <a:pt x="-177" y="14663"/>
                    <a:pt x="1366" y="17277"/>
                    <a:pt x="5223" y="18859"/>
                  </a:cubicBezTo>
                  <a:cubicBezTo>
                    <a:pt x="9080" y="20441"/>
                    <a:pt x="15252" y="20992"/>
                    <a:pt x="21423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502020" y="64266"/>
              <a:ext cx="292021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9208" y="0"/>
                  </a:moveTo>
                  <a:cubicBezTo>
                    <a:pt x="16015" y="244"/>
                    <a:pt x="12822" y="488"/>
                    <a:pt x="10192" y="1159"/>
                  </a:cubicBezTo>
                  <a:cubicBezTo>
                    <a:pt x="7563" y="1831"/>
                    <a:pt x="5497" y="2929"/>
                    <a:pt x="4182" y="4393"/>
                  </a:cubicBezTo>
                  <a:cubicBezTo>
                    <a:pt x="2867" y="5858"/>
                    <a:pt x="2304" y="7688"/>
                    <a:pt x="1834" y="10129"/>
                  </a:cubicBezTo>
                  <a:cubicBezTo>
                    <a:pt x="1365" y="12569"/>
                    <a:pt x="989" y="15620"/>
                    <a:pt x="613" y="17512"/>
                  </a:cubicBezTo>
                  <a:cubicBezTo>
                    <a:pt x="238" y="19403"/>
                    <a:pt x="-138" y="20136"/>
                    <a:pt x="50" y="20685"/>
                  </a:cubicBezTo>
                  <a:cubicBezTo>
                    <a:pt x="238" y="21234"/>
                    <a:pt x="989" y="21600"/>
                    <a:pt x="2585" y="21600"/>
                  </a:cubicBezTo>
                  <a:cubicBezTo>
                    <a:pt x="4182" y="21600"/>
                    <a:pt x="6624" y="21234"/>
                    <a:pt x="9535" y="20868"/>
                  </a:cubicBezTo>
                  <a:cubicBezTo>
                    <a:pt x="12446" y="20502"/>
                    <a:pt x="15827" y="20136"/>
                    <a:pt x="17893" y="19769"/>
                  </a:cubicBezTo>
                  <a:cubicBezTo>
                    <a:pt x="19959" y="19403"/>
                    <a:pt x="20711" y="19037"/>
                    <a:pt x="21462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564035" y="347939"/>
              <a:ext cx="168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7280"/>
                    <a:pt x="7855" y="12960"/>
                    <a:pt x="11455" y="9360"/>
                  </a:cubicBezTo>
                  <a:cubicBezTo>
                    <a:pt x="15055" y="5760"/>
                    <a:pt x="1832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008711" y="117934"/>
              <a:ext cx="322009" cy="34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0"/>
                  </a:moveTo>
                  <a:cubicBezTo>
                    <a:pt x="343" y="4800"/>
                    <a:pt x="686" y="9600"/>
                    <a:pt x="857" y="12400"/>
                  </a:cubicBezTo>
                  <a:cubicBezTo>
                    <a:pt x="1029" y="15200"/>
                    <a:pt x="1029" y="16000"/>
                    <a:pt x="1200" y="16800"/>
                  </a:cubicBezTo>
                  <a:cubicBezTo>
                    <a:pt x="1371" y="17600"/>
                    <a:pt x="1714" y="18400"/>
                    <a:pt x="2143" y="19120"/>
                  </a:cubicBezTo>
                  <a:cubicBezTo>
                    <a:pt x="2571" y="19840"/>
                    <a:pt x="3086" y="20480"/>
                    <a:pt x="3600" y="20400"/>
                  </a:cubicBezTo>
                  <a:cubicBezTo>
                    <a:pt x="4114" y="20320"/>
                    <a:pt x="4629" y="19520"/>
                    <a:pt x="5057" y="18000"/>
                  </a:cubicBezTo>
                  <a:cubicBezTo>
                    <a:pt x="5486" y="16480"/>
                    <a:pt x="5829" y="14240"/>
                    <a:pt x="6343" y="12640"/>
                  </a:cubicBezTo>
                  <a:cubicBezTo>
                    <a:pt x="6857" y="11040"/>
                    <a:pt x="7543" y="10080"/>
                    <a:pt x="7971" y="10000"/>
                  </a:cubicBezTo>
                  <a:cubicBezTo>
                    <a:pt x="8400" y="9920"/>
                    <a:pt x="8571" y="10720"/>
                    <a:pt x="8914" y="12400"/>
                  </a:cubicBezTo>
                  <a:cubicBezTo>
                    <a:pt x="9257" y="14080"/>
                    <a:pt x="9771" y="16640"/>
                    <a:pt x="10457" y="18480"/>
                  </a:cubicBezTo>
                  <a:cubicBezTo>
                    <a:pt x="11143" y="20320"/>
                    <a:pt x="12000" y="21440"/>
                    <a:pt x="12686" y="21520"/>
                  </a:cubicBezTo>
                  <a:cubicBezTo>
                    <a:pt x="13371" y="21600"/>
                    <a:pt x="13886" y="20640"/>
                    <a:pt x="14486" y="18160"/>
                  </a:cubicBezTo>
                  <a:cubicBezTo>
                    <a:pt x="15086" y="15680"/>
                    <a:pt x="15771" y="11680"/>
                    <a:pt x="16286" y="9280"/>
                  </a:cubicBezTo>
                  <a:cubicBezTo>
                    <a:pt x="16800" y="6880"/>
                    <a:pt x="17143" y="6080"/>
                    <a:pt x="17486" y="5280"/>
                  </a:cubicBezTo>
                  <a:cubicBezTo>
                    <a:pt x="17829" y="4480"/>
                    <a:pt x="18171" y="3680"/>
                    <a:pt x="18857" y="3600"/>
                  </a:cubicBezTo>
                  <a:cubicBezTo>
                    <a:pt x="19543" y="3520"/>
                    <a:pt x="20571" y="4160"/>
                    <a:pt x="2160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458819" y="112822"/>
              <a:ext cx="339578" cy="33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24" fill="norm" stroke="1" extrusionOk="0">
                  <a:moveTo>
                    <a:pt x="4010" y="5727"/>
                  </a:moveTo>
                  <a:cubicBezTo>
                    <a:pt x="3204" y="9491"/>
                    <a:pt x="2398" y="13255"/>
                    <a:pt x="1915" y="15545"/>
                  </a:cubicBezTo>
                  <a:cubicBezTo>
                    <a:pt x="1431" y="17836"/>
                    <a:pt x="1270" y="18655"/>
                    <a:pt x="1028" y="19555"/>
                  </a:cubicBezTo>
                  <a:cubicBezTo>
                    <a:pt x="786" y="20455"/>
                    <a:pt x="464" y="21436"/>
                    <a:pt x="222" y="21518"/>
                  </a:cubicBezTo>
                  <a:cubicBezTo>
                    <a:pt x="-20" y="21600"/>
                    <a:pt x="-181" y="20782"/>
                    <a:pt x="383" y="17836"/>
                  </a:cubicBezTo>
                  <a:cubicBezTo>
                    <a:pt x="947" y="14891"/>
                    <a:pt x="2237" y="9818"/>
                    <a:pt x="3123" y="6709"/>
                  </a:cubicBezTo>
                  <a:cubicBezTo>
                    <a:pt x="4010" y="3600"/>
                    <a:pt x="4494" y="2455"/>
                    <a:pt x="4977" y="1555"/>
                  </a:cubicBezTo>
                  <a:cubicBezTo>
                    <a:pt x="5461" y="655"/>
                    <a:pt x="5944" y="0"/>
                    <a:pt x="6428" y="0"/>
                  </a:cubicBezTo>
                  <a:cubicBezTo>
                    <a:pt x="6912" y="0"/>
                    <a:pt x="7395" y="655"/>
                    <a:pt x="7637" y="2291"/>
                  </a:cubicBezTo>
                  <a:cubicBezTo>
                    <a:pt x="7879" y="3927"/>
                    <a:pt x="7879" y="6545"/>
                    <a:pt x="8040" y="8264"/>
                  </a:cubicBezTo>
                  <a:cubicBezTo>
                    <a:pt x="8201" y="9982"/>
                    <a:pt x="8523" y="10800"/>
                    <a:pt x="9410" y="11045"/>
                  </a:cubicBezTo>
                  <a:cubicBezTo>
                    <a:pt x="10297" y="11291"/>
                    <a:pt x="11747" y="10964"/>
                    <a:pt x="13359" y="9655"/>
                  </a:cubicBezTo>
                  <a:cubicBezTo>
                    <a:pt x="14971" y="8345"/>
                    <a:pt x="16744" y="6055"/>
                    <a:pt x="17953" y="4664"/>
                  </a:cubicBezTo>
                  <a:cubicBezTo>
                    <a:pt x="19162" y="3273"/>
                    <a:pt x="19807" y="2782"/>
                    <a:pt x="20129" y="3027"/>
                  </a:cubicBezTo>
                  <a:cubicBezTo>
                    <a:pt x="20452" y="3273"/>
                    <a:pt x="20452" y="4255"/>
                    <a:pt x="20210" y="6791"/>
                  </a:cubicBezTo>
                  <a:cubicBezTo>
                    <a:pt x="19968" y="9327"/>
                    <a:pt x="19485" y="13418"/>
                    <a:pt x="19323" y="15873"/>
                  </a:cubicBezTo>
                  <a:cubicBezTo>
                    <a:pt x="19162" y="18327"/>
                    <a:pt x="19323" y="19145"/>
                    <a:pt x="19726" y="19227"/>
                  </a:cubicBezTo>
                  <a:cubicBezTo>
                    <a:pt x="20129" y="19309"/>
                    <a:pt x="20774" y="18655"/>
                    <a:pt x="21419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887842" y="108901"/>
              <a:ext cx="186561" cy="40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6510" y="3788"/>
                  </a:moveTo>
                  <a:cubicBezTo>
                    <a:pt x="5326" y="7228"/>
                    <a:pt x="4142" y="10667"/>
                    <a:pt x="3255" y="13350"/>
                  </a:cubicBezTo>
                  <a:cubicBezTo>
                    <a:pt x="2367" y="16033"/>
                    <a:pt x="1775" y="17959"/>
                    <a:pt x="1184" y="19335"/>
                  </a:cubicBezTo>
                  <a:cubicBezTo>
                    <a:pt x="592" y="20711"/>
                    <a:pt x="0" y="21536"/>
                    <a:pt x="0" y="21398"/>
                  </a:cubicBezTo>
                  <a:cubicBezTo>
                    <a:pt x="0" y="21261"/>
                    <a:pt x="592" y="20160"/>
                    <a:pt x="2367" y="17409"/>
                  </a:cubicBezTo>
                  <a:cubicBezTo>
                    <a:pt x="4142" y="14657"/>
                    <a:pt x="7101" y="10254"/>
                    <a:pt x="9173" y="7297"/>
                  </a:cubicBezTo>
                  <a:cubicBezTo>
                    <a:pt x="11244" y="4339"/>
                    <a:pt x="12427" y="2825"/>
                    <a:pt x="13759" y="1725"/>
                  </a:cubicBezTo>
                  <a:cubicBezTo>
                    <a:pt x="15090" y="624"/>
                    <a:pt x="16570" y="-64"/>
                    <a:pt x="17310" y="5"/>
                  </a:cubicBezTo>
                  <a:cubicBezTo>
                    <a:pt x="18049" y="74"/>
                    <a:pt x="18049" y="899"/>
                    <a:pt x="18049" y="3857"/>
                  </a:cubicBezTo>
                  <a:cubicBezTo>
                    <a:pt x="18049" y="6815"/>
                    <a:pt x="18049" y="11905"/>
                    <a:pt x="18641" y="15207"/>
                  </a:cubicBezTo>
                  <a:cubicBezTo>
                    <a:pt x="19233" y="18509"/>
                    <a:pt x="20416" y="20023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921065" y="363273"/>
              <a:ext cx="168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418365" y="670385"/>
              <a:ext cx="1311030" cy="10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1474" y="18426"/>
                    <a:pt x="2947" y="15341"/>
                    <a:pt x="4505" y="12255"/>
                  </a:cubicBezTo>
                  <a:cubicBezTo>
                    <a:pt x="6063" y="9169"/>
                    <a:pt x="7705" y="6083"/>
                    <a:pt x="9305" y="4026"/>
                  </a:cubicBezTo>
                  <a:cubicBezTo>
                    <a:pt x="10905" y="1969"/>
                    <a:pt x="12463" y="941"/>
                    <a:pt x="14063" y="426"/>
                  </a:cubicBezTo>
                  <a:cubicBezTo>
                    <a:pt x="15663" y="-88"/>
                    <a:pt x="17305" y="-88"/>
                    <a:pt x="18568" y="169"/>
                  </a:cubicBezTo>
                  <a:cubicBezTo>
                    <a:pt x="19832" y="426"/>
                    <a:pt x="20716" y="941"/>
                    <a:pt x="21600" y="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893382" y="723614"/>
              <a:ext cx="882015" cy="16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75" fill="norm" stroke="1" extrusionOk="0">
                  <a:moveTo>
                    <a:pt x="1881" y="17945"/>
                  </a:moveTo>
                  <a:cubicBezTo>
                    <a:pt x="1444" y="18277"/>
                    <a:pt x="1007" y="18609"/>
                    <a:pt x="633" y="19108"/>
                  </a:cubicBezTo>
                  <a:cubicBezTo>
                    <a:pt x="258" y="19606"/>
                    <a:pt x="-54" y="20271"/>
                    <a:pt x="8" y="20769"/>
                  </a:cubicBezTo>
                  <a:cubicBezTo>
                    <a:pt x="71" y="21268"/>
                    <a:pt x="508" y="21600"/>
                    <a:pt x="1912" y="20769"/>
                  </a:cubicBezTo>
                  <a:cubicBezTo>
                    <a:pt x="3317" y="19938"/>
                    <a:pt x="5689" y="17945"/>
                    <a:pt x="8155" y="15785"/>
                  </a:cubicBezTo>
                  <a:cubicBezTo>
                    <a:pt x="10621" y="13625"/>
                    <a:pt x="13181" y="11298"/>
                    <a:pt x="15428" y="8640"/>
                  </a:cubicBezTo>
                  <a:cubicBezTo>
                    <a:pt x="17675" y="5982"/>
                    <a:pt x="19611" y="2991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342742" y="355606"/>
              <a:ext cx="766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3327408" y="531943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3751965" y="189438"/>
              <a:ext cx="290970" cy="39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81" fill="norm" stroke="1" extrusionOk="0">
                  <a:moveTo>
                    <a:pt x="4818" y="1954"/>
                  </a:moveTo>
                  <a:cubicBezTo>
                    <a:pt x="4073" y="1397"/>
                    <a:pt x="3328" y="839"/>
                    <a:pt x="2956" y="1118"/>
                  </a:cubicBezTo>
                  <a:cubicBezTo>
                    <a:pt x="2583" y="1397"/>
                    <a:pt x="2583" y="2512"/>
                    <a:pt x="3421" y="3418"/>
                  </a:cubicBezTo>
                  <a:cubicBezTo>
                    <a:pt x="4259" y="4323"/>
                    <a:pt x="5935" y="5020"/>
                    <a:pt x="8262" y="5090"/>
                  </a:cubicBezTo>
                  <a:cubicBezTo>
                    <a:pt x="10590" y="5159"/>
                    <a:pt x="13569" y="4602"/>
                    <a:pt x="15804" y="3975"/>
                  </a:cubicBezTo>
                  <a:cubicBezTo>
                    <a:pt x="18038" y="3348"/>
                    <a:pt x="19528" y="2651"/>
                    <a:pt x="20366" y="1954"/>
                  </a:cubicBezTo>
                  <a:cubicBezTo>
                    <a:pt x="21204" y="1258"/>
                    <a:pt x="21390" y="561"/>
                    <a:pt x="21018" y="212"/>
                  </a:cubicBezTo>
                  <a:cubicBezTo>
                    <a:pt x="20645" y="-136"/>
                    <a:pt x="19714" y="-136"/>
                    <a:pt x="17293" y="839"/>
                  </a:cubicBezTo>
                  <a:cubicBezTo>
                    <a:pt x="14873" y="1815"/>
                    <a:pt x="10962" y="3766"/>
                    <a:pt x="8728" y="5090"/>
                  </a:cubicBezTo>
                  <a:cubicBezTo>
                    <a:pt x="6493" y="6414"/>
                    <a:pt x="5935" y="7110"/>
                    <a:pt x="6028" y="7738"/>
                  </a:cubicBezTo>
                  <a:cubicBezTo>
                    <a:pt x="6121" y="8365"/>
                    <a:pt x="6866" y="8922"/>
                    <a:pt x="7704" y="9270"/>
                  </a:cubicBezTo>
                  <a:cubicBezTo>
                    <a:pt x="8542" y="9619"/>
                    <a:pt x="9473" y="9758"/>
                    <a:pt x="9566" y="10107"/>
                  </a:cubicBezTo>
                  <a:cubicBezTo>
                    <a:pt x="9659" y="10455"/>
                    <a:pt x="8914" y="11012"/>
                    <a:pt x="7331" y="12267"/>
                  </a:cubicBezTo>
                  <a:cubicBezTo>
                    <a:pt x="5749" y="13521"/>
                    <a:pt x="3328" y="15472"/>
                    <a:pt x="1838" y="17074"/>
                  </a:cubicBezTo>
                  <a:cubicBezTo>
                    <a:pt x="349" y="18677"/>
                    <a:pt x="-210" y="19931"/>
                    <a:pt x="69" y="20628"/>
                  </a:cubicBezTo>
                  <a:cubicBezTo>
                    <a:pt x="349" y="21325"/>
                    <a:pt x="1466" y="21464"/>
                    <a:pt x="4259" y="21046"/>
                  </a:cubicBezTo>
                  <a:cubicBezTo>
                    <a:pt x="7052" y="20628"/>
                    <a:pt x="11521" y="19652"/>
                    <a:pt x="15990" y="18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011406" y="386263"/>
              <a:ext cx="236024" cy="14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26" fill="norm" stroke="1" extrusionOk="0">
                  <a:moveTo>
                    <a:pt x="541" y="5588"/>
                  </a:moveTo>
                  <a:cubicBezTo>
                    <a:pt x="771" y="3726"/>
                    <a:pt x="1001" y="1863"/>
                    <a:pt x="1805" y="932"/>
                  </a:cubicBezTo>
                  <a:cubicBezTo>
                    <a:pt x="2609" y="1"/>
                    <a:pt x="3988" y="1"/>
                    <a:pt x="4907" y="1119"/>
                  </a:cubicBezTo>
                  <a:cubicBezTo>
                    <a:pt x="5826" y="2236"/>
                    <a:pt x="6286" y="4470"/>
                    <a:pt x="5941" y="7636"/>
                  </a:cubicBezTo>
                  <a:cubicBezTo>
                    <a:pt x="5596" y="10801"/>
                    <a:pt x="4448" y="14898"/>
                    <a:pt x="3413" y="17505"/>
                  </a:cubicBezTo>
                  <a:cubicBezTo>
                    <a:pt x="2379" y="20112"/>
                    <a:pt x="1460" y="21229"/>
                    <a:pt x="771" y="20857"/>
                  </a:cubicBezTo>
                  <a:cubicBezTo>
                    <a:pt x="82" y="20484"/>
                    <a:pt x="-378" y="18622"/>
                    <a:pt x="426" y="16015"/>
                  </a:cubicBezTo>
                  <a:cubicBezTo>
                    <a:pt x="1231" y="13408"/>
                    <a:pt x="3299" y="10057"/>
                    <a:pt x="5022" y="7450"/>
                  </a:cubicBezTo>
                  <a:cubicBezTo>
                    <a:pt x="6745" y="4843"/>
                    <a:pt x="8124" y="2981"/>
                    <a:pt x="9503" y="1677"/>
                  </a:cubicBezTo>
                  <a:cubicBezTo>
                    <a:pt x="10882" y="374"/>
                    <a:pt x="12260" y="-371"/>
                    <a:pt x="12605" y="188"/>
                  </a:cubicBezTo>
                  <a:cubicBezTo>
                    <a:pt x="12950" y="746"/>
                    <a:pt x="12260" y="2608"/>
                    <a:pt x="11686" y="4657"/>
                  </a:cubicBezTo>
                  <a:cubicBezTo>
                    <a:pt x="11111" y="6705"/>
                    <a:pt x="10652" y="8939"/>
                    <a:pt x="10652" y="10988"/>
                  </a:cubicBezTo>
                  <a:cubicBezTo>
                    <a:pt x="10652" y="13036"/>
                    <a:pt x="11111" y="14898"/>
                    <a:pt x="12950" y="15643"/>
                  </a:cubicBezTo>
                  <a:cubicBezTo>
                    <a:pt x="14788" y="16388"/>
                    <a:pt x="18005" y="16015"/>
                    <a:pt x="21222" y="15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229363" y="391281"/>
              <a:ext cx="126875" cy="47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37" fill="norm" stroke="1" extrusionOk="0">
                  <a:moveTo>
                    <a:pt x="13159" y="2519"/>
                  </a:moveTo>
                  <a:cubicBezTo>
                    <a:pt x="10194" y="5947"/>
                    <a:pt x="7230" y="9376"/>
                    <a:pt x="5324" y="12347"/>
                  </a:cubicBezTo>
                  <a:cubicBezTo>
                    <a:pt x="3418" y="15319"/>
                    <a:pt x="2571" y="17833"/>
                    <a:pt x="2147" y="19376"/>
                  </a:cubicBezTo>
                  <a:cubicBezTo>
                    <a:pt x="1724" y="20919"/>
                    <a:pt x="1724" y="21490"/>
                    <a:pt x="1512" y="21433"/>
                  </a:cubicBezTo>
                  <a:cubicBezTo>
                    <a:pt x="1300" y="21376"/>
                    <a:pt x="877" y="20690"/>
                    <a:pt x="453" y="18290"/>
                  </a:cubicBezTo>
                  <a:cubicBezTo>
                    <a:pt x="30" y="15890"/>
                    <a:pt x="-394" y="11776"/>
                    <a:pt x="665" y="8747"/>
                  </a:cubicBezTo>
                  <a:cubicBezTo>
                    <a:pt x="1724" y="5719"/>
                    <a:pt x="4265" y="3776"/>
                    <a:pt x="6594" y="2519"/>
                  </a:cubicBezTo>
                  <a:cubicBezTo>
                    <a:pt x="8924" y="1261"/>
                    <a:pt x="11041" y="690"/>
                    <a:pt x="13159" y="347"/>
                  </a:cubicBezTo>
                  <a:cubicBezTo>
                    <a:pt x="15277" y="4"/>
                    <a:pt x="17394" y="-110"/>
                    <a:pt x="18877" y="119"/>
                  </a:cubicBezTo>
                  <a:cubicBezTo>
                    <a:pt x="20359" y="347"/>
                    <a:pt x="21206" y="919"/>
                    <a:pt x="20994" y="2119"/>
                  </a:cubicBezTo>
                  <a:cubicBezTo>
                    <a:pt x="20782" y="3319"/>
                    <a:pt x="19512" y="5147"/>
                    <a:pt x="16971" y="6233"/>
                  </a:cubicBezTo>
                  <a:cubicBezTo>
                    <a:pt x="14430" y="7319"/>
                    <a:pt x="10618" y="7661"/>
                    <a:pt x="6806" y="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410033" y="416940"/>
              <a:ext cx="102011" cy="15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31" fill="norm" stroke="1" extrusionOk="0">
                  <a:moveTo>
                    <a:pt x="12314" y="0"/>
                  </a:moveTo>
                  <a:cubicBezTo>
                    <a:pt x="9680" y="686"/>
                    <a:pt x="7046" y="1371"/>
                    <a:pt x="4938" y="3600"/>
                  </a:cubicBezTo>
                  <a:cubicBezTo>
                    <a:pt x="2831" y="5829"/>
                    <a:pt x="1250" y="9600"/>
                    <a:pt x="460" y="12514"/>
                  </a:cubicBezTo>
                  <a:cubicBezTo>
                    <a:pt x="-330" y="15429"/>
                    <a:pt x="-330" y="17486"/>
                    <a:pt x="2304" y="19029"/>
                  </a:cubicBezTo>
                  <a:cubicBezTo>
                    <a:pt x="4938" y="20571"/>
                    <a:pt x="10207" y="21600"/>
                    <a:pt x="14158" y="20914"/>
                  </a:cubicBezTo>
                  <a:cubicBezTo>
                    <a:pt x="18109" y="20229"/>
                    <a:pt x="20743" y="17829"/>
                    <a:pt x="21007" y="15086"/>
                  </a:cubicBezTo>
                  <a:cubicBezTo>
                    <a:pt x="21270" y="12343"/>
                    <a:pt x="19163" y="9257"/>
                    <a:pt x="17319" y="7029"/>
                  </a:cubicBezTo>
                  <a:cubicBezTo>
                    <a:pt x="15475" y="4800"/>
                    <a:pt x="13894" y="3429"/>
                    <a:pt x="12314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538769" y="409386"/>
              <a:ext cx="432383" cy="19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62" fill="norm" stroke="1" extrusionOk="0">
                  <a:moveTo>
                    <a:pt x="0" y="819"/>
                  </a:moveTo>
                  <a:cubicBezTo>
                    <a:pt x="889" y="819"/>
                    <a:pt x="1779" y="819"/>
                    <a:pt x="2224" y="1511"/>
                  </a:cubicBezTo>
                  <a:cubicBezTo>
                    <a:pt x="2668" y="2203"/>
                    <a:pt x="2668" y="3588"/>
                    <a:pt x="2605" y="6496"/>
                  </a:cubicBezTo>
                  <a:cubicBezTo>
                    <a:pt x="2541" y="9403"/>
                    <a:pt x="2414" y="13834"/>
                    <a:pt x="2160" y="16603"/>
                  </a:cubicBezTo>
                  <a:cubicBezTo>
                    <a:pt x="1906" y="19373"/>
                    <a:pt x="1525" y="20480"/>
                    <a:pt x="1271" y="20203"/>
                  </a:cubicBezTo>
                  <a:cubicBezTo>
                    <a:pt x="1016" y="19926"/>
                    <a:pt x="889" y="18265"/>
                    <a:pt x="1080" y="15773"/>
                  </a:cubicBezTo>
                  <a:cubicBezTo>
                    <a:pt x="1271" y="13280"/>
                    <a:pt x="1779" y="9957"/>
                    <a:pt x="2287" y="7603"/>
                  </a:cubicBezTo>
                  <a:cubicBezTo>
                    <a:pt x="2795" y="5249"/>
                    <a:pt x="3304" y="3865"/>
                    <a:pt x="3875" y="3034"/>
                  </a:cubicBezTo>
                  <a:cubicBezTo>
                    <a:pt x="4447" y="2203"/>
                    <a:pt x="5082" y="1926"/>
                    <a:pt x="5527" y="3173"/>
                  </a:cubicBezTo>
                  <a:cubicBezTo>
                    <a:pt x="5972" y="4419"/>
                    <a:pt x="6226" y="7188"/>
                    <a:pt x="6353" y="9265"/>
                  </a:cubicBezTo>
                  <a:cubicBezTo>
                    <a:pt x="6480" y="11342"/>
                    <a:pt x="6480" y="12726"/>
                    <a:pt x="6480" y="14111"/>
                  </a:cubicBezTo>
                  <a:cubicBezTo>
                    <a:pt x="6480" y="15496"/>
                    <a:pt x="6480" y="16880"/>
                    <a:pt x="6671" y="17019"/>
                  </a:cubicBezTo>
                  <a:cubicBezTo>
                    <a:pt x="6861" y="17157"/>
                    <a:pt x="7242" y="16049"/>
                    <a:pt x="8132" y="14111"/>
                  </a:cubicBezTo>
                  <a:cubicBezTo>
                    <a:pt x="9021" y="12173"/>
                    <a:pt x="10419" y="9403"/>
                    <a:pt x="11372" y="7465"/>
                  </a:cubicBezTo>
                  <a:cubicBezTo>
                    <a:pt x="12325" y="5526"/>
                    <a:pt x="12833" y="4419"/>
                    <a:pt x="12960" y="3173"/>
                  </a:cubicBezTo>
                  <a:cubicBezTo>
                    <a:pt x="13087" y="1926"/>
                    <a:pt x="12833" y="542"/>
                    <a:pt x="12388" y="126"/>
                  </a:cubicBezTo>
                  <a:cubicBezTo>
                    <a:pt x="11944" y="-289"/>
                    <a:pt x="11308" y="265"/>
                    <a:pt x="10546" y="2619"/>
                  </a:cubicBezTo>
                  <a:cubicBezTo>
                    <a:pt x="9784" y="4973"/>
                    <a:pt x="8894" y="9126"/>
                    <a:pt x="8449" y="12034"/>
                  </a:cubicBezTo>
                  <a:cubicBezTo>
                    <a:pt x="8005" y="14942"/>
                    <a:pt x="8005" y="16603"/>
                    <a:pt x="8449" y="17988"/>
                  </a:cubicBezTo>
                  <a:cubicBezTo>
                    <a:pt x="8894" y="19373"/>
                    <a:pt x="9784" y="20480"/>
                    <a:pt x="10609" y="20896"/>
                  </a:cubicBezTo>
                  <a:cubicBezTo>
                    <a:pt x="11435" y="21311"/>
                    <a:pt x="12198" y="21034"/>
                    <a:pt x="13278" y="19096"/>
                  </a:cubicBezTo>
                  <a:cubicBezTo>
                    <a:pt x="14358" y="17157"/>
                    <a:pt x="15755" y="13557"/>
                    <a:pt x="16581" y="10926"/>
                  </a:cubicBezTo>
                  <a:cubicBezTo>
                    <a:pt x="17407" y="8296"/>
                    <a:pt x="17661" y="6634"/>
                    <a:pt x="17598" y="6496"/>
                  </a:cubicBezTo>
                  <a:cubicBezTo>
                    <a:pt x="17534" y="6357"/>
                    <a:pt x="17153" y="7742"/>
                    <a:pt x="16835" y="9265"/>
                  </a:cubicBezTo>
                  <a:cubicBezTo>
                    <a:pt x="16518" y="10788"/>
                    <a:pt x="16264" y="12449"/>
                    <a:pt x="16136" y="13973"/>
                  </a:cubicBezTo>
                  <a:cubicBezTo>
                    <a:pt x="16009" y="15496"/>
                    <a:pt x="16009" y="16880"/>
                    <a:pt x="16136" y="16880"/>
                  </a:cubicBezTo>
                  <a:cubicBezTo>
                    <a:pt x="16264" y="16880"/>
                    <a:pt x="16518" y="15496"/>
                    <a:pt x="17089" y="12588"/>
                  </a:cubicBezTo>
                  <a:cubicBezTo>
                    <a:pt x="17661" y="9680"/>
                    <a:pt x="18551" y="5249"/>
                    <a:pt x="19313" y="2896"/>
                  </a:cubicBezTo>
                  <a:cubicBezTo>
                    <a:pt x="20075" y="542"/>
                    <a:pt x="20711" y="265"/>
                    <a:pt x="21092" y="819"/>
                  </a:cubicBezTo>
                  <a:cubicBezTo>
                    <a:pt x="21473" y="1373"/>
                    <a:pt x="21600" y="2757"/>
                    <a:pt x="21409" y="5942"/>
                  </a:cubicBezTo>
                  <a:cubicBezTo>
                    <a:pt x="21219" y="9126"/>
                    <a:pt x="20711" y="14111"/>
                    <a:pt x="20202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020414" y="217603"/>
              <a:ext cx="216038" cy="37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2" fill="norm" stroke="1" extrusionOk="0">
                  <a:moveTo>
                    <a:pt x="10047" y="0"/>
                  </a:moveTo>
                  <a:cubicBezTo>
                    <a:pt x="8014" y="4586"/>
                    <a:pt x="5981" y="9173"/>
                    <a:pt x="4964" y="12501"/>
                  </a:cubicBezTo>
                  <a:cubicBezTo>
                    <a:pt x="3948" y="15830"/>
                    <a:pt x="3948" y="17901"/>
                    <a:pt x="3948" y="19307"/>
                  </a:cubicBezTo>
                  <a:cubicBezTo>
                    <a:pt x="3948" y="20712"/>
                    <a:pt x="3948" y="21452"/>
                    <a:pt x="4329" y="21526"/>
                  </a:cubicBezTo>
                  <a:cubicBezTo>
                    <a:pt x="4710" y="21600"/>
                    <a:pt x="5473" y="21008"/>
                    <a:pt x="5346" y="19899"/>
                  </a:cubicBezTo>
                  <a:cubicBezTo>
                    <a:pt x="5218" y="18789"/>
                    <a:pt x="4202" y="17162"/>
                    <a:pt x="2931" y="15904"/>
                  </a:cubicBezTo>
                  <a:cubicBezTo>
                    <a:pt x="1661" y="14647"/>
                    <a:pt x="136" y="13759"/>
                    <a:pt x="9" y="13093"/>
                  </a:cubicBezTo>
                  <a:cubicBezTo>
                    <a:pt x="-118" y="12427"/>
                    <a:pt x="1153" y="11984"/>
                    <a:pt x="3440" y="11762"/>
                  </a:cubicBezTo>
                  <a:cubicBezTo>
                    <a:pt x="5727" y="11540"/>
                    <a:pt x="9030" y="11540"/>
                    <a:pt x="11317" y="11688"/>
                  </a:cubicBezTo>
                  <a:cubicBezTo>
                    <a:pt x="13604" y="11836"/>
                    <a:pt x="14875" y="12132"/>
                    <a:pt x="15764" y="12649"/>
                  </a:cubicBezTo>
                  <a:cubicBezTo>
                    <a:pt x="16654" y="13167"/>
                    <a:pt x="17162" y="13907"/>
                    <a:pt x="17416" y="14647"/>
                  </a:cubicBezTo>
                  <a:cubicBezTo>
                    <a:pt x="17670" y="15386"/>
                    <a:pt x="17670" y="16126"/>
                    <a:pt x="17289" y="16866"/>
                  </a:cubicBezTo>
                  <a:cubicBezTo>
                    <a:pt x="16908" y="17605"/>
                    <a:pt x="16146" y="18345"/>
                    <a:pt x="15764" y="18197"/>
                  </a:cubicBezTo>
                  <a:cubicBezTo>
                    <a:pt x="15383" y="18049"/>
                    <a:pt x="15383" y="17014"/>
                    <a:pt x="16400" y="14721"/>
                  </a:cubicBezTo>
                  <a:cubicBezTo>
                    <a:pt x="17416" y="12427"/>
                    <a:pt x="19449" y="8877"/>
                    <a:pt x="21482" y="5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229743" y="175330"/>
              <a:ext cx="643056" cy="70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68" fill="norm" stroke="1" extrusionOk="0">
                  <a:moveTo>
                    <a:pt x="3825" y="7164"/>
                  </a:moveTo>
                  <a:cubicBezTo>
                    <a:pt x="3397" y="7086"/>
                    <a:pt x="2968" y="7007"/>
                    <a:pt x="2411" y="7321"/>
                  </a:cubicBezTo>
                  <a:cubicBezTo>
                    <a:pt x="1854" y="7634"/>
                    <a:pt x="1168" y="8338"/>
                    <a:pt x="739" y="8886"/>
                  </a:cubicBezTo>
                  <a:cubicBezTo>
                    <a:pt x="311" y="9434"/>
                    <a:pt x="139" y="9825"/>
                    <a:pt x="54" y="10255"/>
                  </a:cubicBezTo>
                  <a:cubicBezTo>
                    <a:pt x="-32" y="10686"/>
                    <a:pt x="-32" y="11155"/>
                    <a:pt x="182" y="11429"/>
                  </a:cubicBezTo>
                  <a:cubicBezTo>
                    <a:pt x="397" y="11703"/>
                    <a:pt x="825" y="11781"/>
                    <a:pt x="1468" y="11351"/>
                  </a:cubicBezTo>
                  <a:cubicBezTo>
                    <a:pt x="2111" y="10921"/>
                    <a:pt x="2968" y="9981"/>
                    <a:pt x="3482" y="9238"/>
                  </a:cubicBezTo>
                  <a:cubicBezTo>
                    <a:pt x="3997" y="8494"/>
                    <a:pt x="4168" y="7947"/>
                    <a:pt x="4125" y="7829"/>
                  </a:cubicBezTo>
                  <a:cubicBezTo>
                    <a:pt x="4082" y="7712"/>
                    <a:pt x="3825" y="8025"/>
                    <a:pt x="3654" y="8377"/>
                  </a:cubicBezTo>
                  <a:cubicBezTo>
                    <a:pt x="3482" y="8729"/>
                    <a:pt x="3397" y="9121"/>
                    <a:pt x="3354" y="9512"/>
                  </a:cubicBezTo>
                  <a:cubicBezTo>
                    <a:pt x="3311" y="9903"/>
                    <a:pt x="3311" y="10294"/>
                    <a:pt x="3782" y="10529"/>
                  </a:cubicBezTo>
                  <a:cubicBezTo>
                    <a:pt x="4254" y="10764"/>
                    <a:pt x="5197" y="10842"/>
                    <a:pt x="6268" y="10177"/>
                  </a:cubicBezTo>
                  <a:cubicBezTo>
                    <a:pt x="7339" y="9512"/>
                    <a:pt x="8539" y="8103"/>
                    <a:pt x="9439" y="6655"/>
                  </a:cubicBezTo>
                  <a:cubicBezTo>
                    <a:pt x="10339" y="5207"/>
                    <a:pt x="10939" y="3721"/>
                    <a:pt x="11239" y="2742"/>
                  </a:cubicBezTo>
                  <a:cubicBezTo>
                    <a:pt x="11539" y="1764"/>
                    <a:pt x="11539" y="1294"/>
                    <a:pt x="11497" y="864"/>
                  </a:cubicBezTo>
                  <a:cubicBezTo>
                    <a:pt x="11454" y="434"/>
                    <a:pt x="11368" y="42"/>
                    <a:pt x="11154" y="3"/>
                  </a:cubicBezTo>
                  <a:cubicBezTo>
                    <a:pt x="10939" y="-36"/>
                    <a:pt x="10597" y="277"/>
                    <a:pt x="10168" y="1294"/>
                  </a:cubicBezTo>
                  <a:cubicBezTo>
                    <a:pt x="9739" y="2312"/>
                    <a:pt x="9225" y="4034"/>
                    <a:pt x="9011" y="5716"/>
                  </a:cubicBezTo>
                  <a:cubicBezTo>
                    <a:pt x="8797" y="7399"/>
                    <a:pt x="8882" y="9042"/>
                    <a:pt x="9054" y="10060"/>
                  </a:cubicBezTo>
                  <a:cubicBezTo>
                    <a:pt x="9225" y="11077"/>
                    <a:pt x="9482" y="11468"/>
                    <a:pt x="9825" y="11703"/>
                  </a:cubicBezTo>
                  <a:cubicBezTo>
                    <a:pt x="10168" y="11938"/>
                    <a:pt x="10597" y="12016"/>
                    <a:pt x="11197" y="11664"/>
                  </a:cubicBezTo>
                  <a:cubicBezTo>
                    <a:pt x="11797" y="11312"/>
                    <a:pt x="12568" y="10529"/>
                    <a:pt x="13254" y="8964"/>
                  </a:cubicBezTo>
                  <a:cubicBezTo>
                    <a:pt x="13939" y="7399"/>
                    <a:pt x="14539" y="5051"/>
                    <a:pt x="14839" y="3603"/>
                  </a:cubicBezTo>
                  <a:cubicBezTo>
                    <a:pt x="15139" y="2155"/>
                    <a:pt x="15139" y="1607"/>
                    <a:pt x="15011" y="1607"/>
                  </a:cubicBezTo>
                  <a:cubicBezTo>
                    <a:pt x="14882" y="1607"/>
                    <a:pt x="14625" y="2155"/>
                    <a:pt x="14368" y="3486"/>
                  </a:cubicBezTo>
                  <a:cubicBezTo>
                    <a:pt x="14111" y="4816"/>
                    <a:pt x="13854" y="6929"/>
                    <a:pt x="13725" y="8260"/>
                  </a:cubicBezTo>
                  <a:cubicBezTo>
                    <a:pt x="13597" y="9590"/>
                    <a:pt x="13597" y="10138"/>
                    <a:pt x="13639" y="10607"/>
                  </a:cubicBezTo>
                  <a:cubicBezTo>
                    <a:pt x="13682" y="11077"/>
                    <a:pt x="13768" y="11468"/>
                    <a:pt x="14025" y="11586"/>
                  </a:cubicBezTo>
                  <a:cubicBezTo>
                    <a:pt x="14282" y="11703"/>
                    <a:pt x="14711" y="11547"/>
                    <a:pt x="15139" y="11038"/>
                  </a:cubicBezTo>
                  <a:cubicBezTo>
                    <a:pt x="15568" y="10529"/>
                    <a:pt x="15997" y="9668"/>
                    <a:pt x="16339" y="9081"/>
                  </a:cubicBezTo>
                  <a:cubicBezTo>
                    <a:pt x="16682" y="8494"/>
                    <a:pt x="16939" y="8181"/>
                    <a:pt x="16982" y="8260"/>
                  </a:cubicBezTo>
                  <a:cubicBezTo>
                    <a:pt x="17025" y="8338"/>
                    <a:pt x="16854" y="8807"/>
                    <a:pt x="16854" y="9238"/>
                  </a:cubicBezTo>
                  <a:cubicBezTo>
                    <a:pt x="16854" y="9668"/>
                    <a:pt x="17025" y="10060"/>
                    <a:pt x="17325" y="10216"/>
                  </a:cubicBezTo>
                  <a:cubicBezTo>
                    <a:pt x="17625" y="10373"/>
                    <a:pt x="18054" y="10294"/>
                    <a:pt x="18439" y="10138"/>
                  </a:cubicBezTo>
                  <a:cubicBezTo>
                    <a:pt x="18825" y="9981"/>
                    <a:pt x="19168" y="9747"/>
                    <a:pt x="19554" y="9355"/>
                  </a:cubicBezTo>
                  <a:cubicBezTo>
                    <a:pt x="19939" y="8964"/>
                    <a:pt x="20368" y="8416"/>
                    <a:pt x="20454" y="8338"/>
                  </a:cubicBezTo>
                  <a:cubicBezTo>
                    <a:pt x="20539" y="8260"/>
                    <a:pt x="20282" y="8651"/>
                    <a:pt x="20154" y="9512"/>
                  </a:cubicBezTo>
                  <a:cubicBezTo>
                    <a:pt x="20025" y="10373"/>
                    <a:pt x="20025" y="11703"/>
                    <a:pt x="20197" y="13347"/>
                  </a:cubicBezTo>
                  <a:cubicBezTo>
                    <a:pt x="20368" y="14990"/>
                    <a:pt x="20711" y="16947"/>
                    <a:pt x="20882" y="18121"/>
                  </a:cubicBezTo>
                  <a:cubicBezTo>
                    <a:pt x="21054" y="19294"/>
                    <a:pt x="21054" y="19686"/>
                    <a:pt x="21011" y="20194"/>
                  </a:cubicBezTo>
                  <a:cubicBezTo>
                    <a:pt x="20968" y="20703"/>
                    <a:pt x="20882" y="21329"/>
                    <a:pt x="20754" y="21447"/>
                  </a:cubicBezTo>
                  <a:cubicBezTo>
                    <a:pt x="20625" y="21564"/>
                    <a:pt x="20454" y="21173"/>
                    <a:pt x="20368" y="20781"/>
                  </a:cubicBezTo>
                  <a:cubicBezTo>
                    <a:pt x="20282" y="20390"/>
                    <a:pt x="20282" y="19999"/>
                    <a:pt x="20497" y="19647"/>
                  </a:cubicBezTo>
                  <a:cubicBezTo>
                    <a:pt x="20711" y="19294"/>
                    <a:pt x="21139" y="18981"/>
                    <a:pt x="21568" y="18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356768" y="201940"/>
              <a:ext cx="289608" cy="35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39" fill="norm" stroke="1" extrusionOk="0">
                  <a:moveTo>
                    <a:pt x="1634" y="1399"/>
                  </a:moveTo>
                  <a:cubicBezTo>
                    <a:pt x="1066" y="5995"/>
                    <a:pt x="497" y="10590"/>
                    <a:pt x="213" y="13348"/>
                  </a:cubicBezTo>
                  <a:cubicBezTo>
                    <a:pt x="-71" y="16105"/>
                    <a:pt x="-71" y="17024"/>
                    <a:pt x="213" y="17867"/>
                  </a:cubicBezTo>
                  <a:cubicBezTo>
                    <a:pt x="497" y="18710"/>
                    <a:pt x="1066" y="19476"/>
                    <a:pt x="1824" y="19782"/>
                  </a:cubicBezTo>
                  <a:cubicBezTo>
                    <a:pt x="2582" y="20088"/>
                    <a:pt x="3529" y="19935"/>
                    <a:pt x="4571" y="18939"/>
                  </a:cubicBezTo>
                  <a:cubicBezTo>
                    <a:pt x="5613" y="17944"/>
                    <a:pt x="6750" y="16105"/>
                    <a:pt x="7603" y="14803"/>
                  </a:cubicBezTo>
                  <a:cubicBezTo>
                    <a:pt x="8455" y="13501"/>
                    <a:pt x="9024" y="12735"/>
                    <a:pt x="9308" y="12735"/>
                  </a:cubicBezTo>
                  <a:cubicBezTo>
                    <a:pt x="9592" y="12735"/>
                    <a:pt x="9592" y="13501"/>
                    <a:pt x="9592" y="14727"/>
                  </a:cubicBezTo>
                  <a:cubicBezTo>
                    <a:pt x="9592" y="15952"/>
                    <a:pt x="9592" y="17637"/>
                    <a:pt x="9876" y="18786"/>
                  </a:cubicBezTo>
                  <a:cubicBezTo>
                    <a:pt x="10161" y="19935"/>
                    <a:pt x="10729" y="20548"/>
                    <a:pt x="11676" y="20931"/>
                  </a:cubicBezTo>
                  <a:cubicBezTo>
                    <a:pt x="12624" y="21314"/>
                    <a:pt x="13950" y="21467"/>
                    <a:pt x="15466" y="20624"/>
                  </a:cubicBezTo>
                  <a:cubicBezTo>
                    <a:pt x="16982" y="19782"/>
                    <a:pt x="18687" y="17944"/>
                    <a:pt x="19729" y="15110"/>
                  </a:cubicBezTo>
                  <a:cubicBezTo>
                    <a:pt x="20771" y="12276"/>
                    <a:pt x="21150" y="8446"/>
                    <a:pt x="21340" y="6148"/>
                  </a:cubicBezTo>
                  <a:cubicBezTo>
                    <a:pt x="21529" y="3850"/>
                    <a:pt x="21529" y="3084"/>
                    <a:pt x="21245" y="2165"/>
                  </a:cubicBezTo>
                  <a:cubicBezTo>
                    <a:pt x="20961" y="1246"/>
                    <a:pt x="20392" y="173"/>
                    <a:pt x="20013" y="20"/>
                  </a:cubicBezTo>
                  <a:cubicBezTo>
                    <a:pt x="19634" y="-133"/>
                    <a:pt x="19445" y="633"/>
                    <a:pt x="19255" y="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688641" y="318060"/>
              <a:ext cx="180848" cy="22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63" fill="norm" stroke="1" extrusionOk="0">
                  <a:moveTo>
                    <a:pt x="5929" y="10970"/>
                  </a:moveTo>
                  <a:cubicBezTo>
                    <a:pt x="7429" y="8515"/>
                    <a:pt x="8929" y="6061"/>
                    <a:pt x="9679" y="4097"/>
                  </a:cubicBezTo>
                  <a:cubicBezTo>
                    <a:pt x="10429" y="2134"/>
                    <a:pt x="10429" y="661"/>
                    <a:pt x="9679" y="170"/>
                  </a:cubicBezTo>
                  <a:cubicBezTo>
                    <a:pt x="8929" y="-321"/>
                    <a:pt x="7429" y="170"/>
                    <a:pt x="5629" y="2747"/>
                  </a:cubicBezTo>
                  <a:cubicBezTo>
                    <a:pt x="3829" y="5324"/>
                    <a:pt x="1729" y="9988"/>
                    <a:pt x="679" y="12934"/>
                  </a:cubicBezTo>
                  <a:cubicBezTo>
                    <a:pt x="-371" y="15879"/>
                    <a:pt x="-371" y="17106"/>
                    <a:pt x="1879" y="18456"/>
                  </a:cubicBezTo>
                  <a:cubicBezTo>
                    <a:pt x="4129" y="19806"/>
                    <a:pt x="8629" y="21279"/>
                    <a:pt x="12229" y="21156"/>
                  </a:cubicBezTo>
                  <a:cubicBezTo>
                    <a:pt x="15829" y="21034"/>
                    <a:pt x="18529" y="19315"/>
                    <a:pt x="21229" y="17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916263" y="287808"/>
              <a:ext cx="60562" cy="20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11" fill="norm" stroke="1" extrusionOk="0">
                  <a:moveTo>
                    <a:pt x="5127" y="11588"/>
                  </a:moveTo>
                  <a:cubicBezTo>
                    <a:pt x="3327" y="12889"/>
                    <a:pt x="1527" y="14190"/>
                    <a:pt x="627" y="16012"/>
                  </a:cubicBezTo>
                  <a:cubicBezTo>
                    <a:pt x="-273" y="17834"/>
                    <a:pt x="-273" y="20176"/>
                    <a:pt x="1077" y="20826"/>
                  </a:cubicBezTo>
                  <a:cubicBezTo>
                    <a:pt x="2427" y="21477"/>
                    <a:pt x="5127" y="20436"/>
                    <a:pt x="6927" y="17183"/>
                  </a:cubicBezTo>
                  <a:cubicBezTo>
                    <a:pt x="8727" y="13930"/>
                    <a:pt x="9627" y="8465"/>
                    <a:pt x="10077" y="4952"/>
                  </a:cubicBezTo>
                  <a:cubicBezTo>
                    <a:pt x="10527" y="1438"/>
                    <a:pt x="10527" y="-123"/>
                    <a:pt x="12327" y="7"/>
                  </a:cubicBezTo>
                  <a:cubicBezTo>
                    <a:pt x="14127" y="137"/>
                    <a:pt x="17727" y="1959"/>
                    <a:pt x="21327" y="3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982758" y="88755"/>
              <a:ext cx="377408" cy="69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72" fill="norm" stroke="1" extrusionOk="0">
                  <a:moveTo>
                    <a:pt x="7926" y="8974"/>
                  </a:moveTo>
                  <a:cubicBezTo>
                    <a:pt x="7056" y="8816"/>
                    <a:pt x="6186" y="8657"/>
                    <a:pt x="5389" y="8578"/>
                  </a:cubicBezTo>
                  <a:cubicBezTo>
                    <a:pt x="4592" y="8499"/>
                    <a:pt x="3867" y="8499"/>
                    <a:pt x="3142" y="8737"/>
                  </a:cubicBezTo>
                  <a:cubicBezTo>
                    <a:pt x="2417" y="8974"/>
                    <a:pt x="1693" y="9449"/>
                    <a:pt x="1693" y="9726"/>
                  </a:cubicBezTo>
                  <a:cubicBezTo>
                    <a:pt x="1693" y="10002"/>
                    <a:pt x="2417" y="10082"/>
                    <a:pt x="3215" y="10082"/>
                  </a:cubicBezTo>
                  <a:cubicBezTo>
                    <a:pt x="4012" y="10082"/>
                    <a:pt x="4882" y="10002"/>
                    <a:pt x="5897" y="9844"/>
                  </a:cubicBezTo>
                  <a:cubicBezTo>
                    <a:pt x="6911" y="9686"/>
                    <a:pt x="8071" y="9449"/>
                    <a:pt x="8941" y="9449"/>
                  </a:cubicBezTo>
                  <a:cubicBezTo>
                    <a:pt x="9811" y="9449"/>
                    <a:pt x="10391" y="9686"/>
                    <a:pt x="10608" y="10082"/>
                  </a:cubicBezTo>
                  <a:cubicBezTo>
                    <a:pt x="10825" y="10477"/>
                    <a:pt x="10680" y="11031"/>
                    <a:pt x="10101" y="12297"/>
                  </a:cubicBezTo>
                  <a:cubicBezTo>
                    <a:pt x="9521" y="13563"/>
                    <a:pt x="8506" y="15541"/>
                    <a:pt x="7201" y="17163"/>
                  </a:cubicBezTo>
                  <a:cubicBezTo>
                    <a:pt x="5897" y="18785"/>
                    <a:pt x="4302" y="20051"/>
                    <a:pt x="3070" y="20723"/>
                  </a:cubicBezTo>
                  <a:cubicBezTo>
                    <a:pt x="1838" y="21396"/>
                    <a:pt x="968" y="21475"/>
                    <a:pt x="460" y="21277"/>
                  </a:cubicBezTo>
                  <a:cubicBezTo>
                    <a:pt x="-47" y="21079"/>
                    <a:pt x="-192" y="20605"/>
                    <a:pt x="315" y="19537"/>
                  </a:cubicBezTo>
                  <a:cubicBezTo>
                    <a:pt x="823" y="18468"/>
                    <a:pt x="1982" y="16807"/>
                    <a:pt x="3795" y="14789"/>
                  </a:cubicBezTo>
                  <a:cubicBezTo>
                    <a:pt x="5607" y="12772"/>
                    <a:pt x="8071" y="10398"/>
                    <a:pt x="10391" y="8143"/>
                  </a:cubicBezTo>
                  <a:cubicBezTo>
                    <a:pt x="12710" y="5888"/>
                    <a:pt x="14885" y="3752"/>
                    <a:pt x="16334" y="2328"/>
                  </a:cubicBezTo>
                  <a:cubicBezTo>
                    <a:pt x="17784" y="904"/>
                    <a:pt x="18509" y="191"/>
                    <a:pt x="18726" y="33"/>
                  </a:cubicBezTo>
                  <a:cubicBezTo>
                    <a:pt x="18944" y="-125"/>
                    <a:pt x="18654" y="271"/>
                    <a:pt x="18001" y="1537"/>
                  </a:cubicBezTo>
                  <a:cubicBezTo>
                    <a:pt x="17349" y="2802"/>
                    <a:pt x="16334" y="4939"/>
                    <a:pt x="15682" y="6244"/>
                  </a:cubicBezTo>
                  <a:cubicBezTo>
                    <a:pt x="15029" y="7550"/>
                    <a:pt x="14740" y="8024"/>
                    <a:pt x="14522" y="8460"/>
                  </a:cubicBezTo>
                  <a:cubicBezTo>
                    <a:pt x="14305" y="8895"/>
                    <a:pt x="14160" y="9290"/>
                    <a:pt x="13942" y="9726"/>
                  </a:cubicBezTo>
                  <a:cubicBezTo>
                    <a:pt x="13725" y="10161"/>
                    <a:pt x="13435" y="10635"/>
                    <a:pt x="13507" y="10715"/>
                  </a:cubicBezTo>
                  <a:cubicBezTo>
                    <a:pt x="13580" y="10794"/>
                    <a:pt x="14015" y="10477"/>
                    <a:pt x="14885" y="9923"/>
                  </a:cubicBezTo>
                  <a:cubicBezTo>
                    <a:pt x="15754" y="9370"/>
                    <a:pt x="17059" y="8578"/>
                    <a:pt x="18146" y="8183"/>
                  </a:cubicBezTo>
                  <a:cubicBezTo>
                    <a:pt x="19233" y="7787"/>
                    <a:pt x="20103" y="7787"/>
                    <a:pt x="20538" y="8024"/>
                  </a:cubicBezTo>
                  <a:cubicBezTo>
                    <a:pt x="20973" y="8262"/>
                    <a:pt x="20973" y="8737"/>
                    <a:pt x="20973" y="9211"/>
                  </a:cubicBezTo>
                  <a:cubicBezTo>
                    <a:pt x="20973" y="9686"/>
                    <a:pt x="20973" y="10161"/>
                    <a:pt x="20828" y="10596"/>
                  </a:cubicBezTo>
                  <a:cubicBezTo>
                    <a:pt x="20683" y="11031"/>
                    <a:pt x="20393" y="11427"/>
                    <a:pt x="20466" y="11387"/>
                  </a:cubicBezTo>
                  <a:cubicBezTo>
                    <a:pt x="20538" y="11348"/>
                    <a:pt x="20973" y="10873"/>
                    <a:pt x="21408" y="1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434278" y="79600"/>
              <a:ext cx="71559" cy="39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0"/>
                  </a:moveTo>
                  <a:cubicBezTo>
                    <a:pt x="15429" y="3852"/>
                    <a:pt x="9257" y="7704"/>
                    <a:pt x="5400" y="11075"/>
                  </a:cubicBezTo>
                  <a:cubicBezTo>
                    <a:pt x="1543" y="14446"/>
                    <a:pt x="0" y="17335"/>
                    <a:pt x="0" y="19124"/>
                  </a:cubicBezTo>
                  <a:cubicBezTo>
                    <a:pt x="0" y="20912"/>
                    <a:pt x="1543" y="21600"/>
                    <a:pt x="4243" y="21462"/>
                  </a:cubicBezTo>
                  <a:cubicBezTo>
                    <a:pt x="6943" y="21325"/>
                    <a:pt x="10800" y="20362"/>
                    <a:pt x="14657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7413516" y="0"/>
              <a:ext cx="520523" cy="46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25" fill="norm" stroke="1" extrusionOk="0">
                  <a:moveTo>
                    <a:pt x="1594" y="14926"/>
                  </a:moveTo>
                  <a:cubicBezTo>
                    <a:pt x="856" y="14809"/>
                    <a:pt x="119" y="14691"/>
                    <a:pt x="13" y="14750"/>
                  </a:cubicBezTo>
                  <a:cubicBezTo>
                    <a:pt x="-92" y="14809"/>
                    <a:pt x="435" y="15043"/>
                    <a:pt x="1752" y="15220"/>
                  </a:cubicBezTo>
                  <a:cubicBezTo>
                    <a:pt x="3069" y="15396"/>
                    <a:pt x="5176" y="15513"/>
                    <a:pt x="6651" y="15454"/>
                  </a:cubicBezTo>
                  <a:cubicBezTo>
                    <a:pt x="8127" y="15396"/>
                    <a:pt x="8969" y="15161"/>
                    <a:pt x="9602" y="14867"/>
                  </a:cubicBezTo>
                  <a:cubicBezTo>
                    <a:pt x="10234" y="14574"/>
                    <a:pt x="10655" y="14222"/>
                    <a:pt x="10655" y="13811"/>
                  </a:cubicBezTo>
                  <a:cubicBezTo>
                    <a:pt x="10655" y="13400"/>
                    <a:pt x="10234" y="12930"/>
                    <a:pt x="9760" y="12813"/>
                  </a:cubicBezTo>
                  <a:cubicBezTo>
                    <a:pt x="9286" y="12696"/>
                    <a:pt x="8759" y="12930"/>
                    <a:pt x="8285" y="13517"/>
                  </a:cubicBezTo>
                  <a:cubicBezTo>
                    <a:pt x="7810" y="14104"/>
                    <a:pt x="7389" y="15043"/>
                    <a:pt x="7178" y="16100"/>
                  </a:cubicBezTo>
                  <a:cubicBezTo>
                    <a:pt x="6968" y="17157"/>
                    <a:pt x="6968" y="18330"/>
                    <a:pt x="7178" y="19093"/>
                  </a:cubicBezTo>
                  <a:cubicBezTo>
                    <a:pt x="7389" y="19857"/>
                    <a:pt x="7810" y="20209"/>
                    <a:pt x="8601" y="20385"/>
                  </a:cubicBezTo>
                  <a:cubicBezTo>
                    <a:pt x="9391" y="20561"/>
                    <a:pt x="10550" y="20561"/>
                    <a:pt x="11762" y="20267"/>
                  </a:cubicBezTo>
                  <a:cubicBezTo>
                    <a:pt x="12973" y="19974"/>
                    <a:pt x="14238" y="19387"/>
                    <a:pt x="15133" y="18859"/>
                  </a:cubicBezTo>
                  <a:cubicBezTo>
                    <a:pt x="16029" y="18330"/>
                    <a:pt x="16556" y="17861"/>
                    <a:pt x="16872" y="17333"/>
                  </a:cubicBezTo>
                  <a:cubicBezTo>
                    <a:pt x="17188" y="16804"/>
                    <a:pt x="17293" y="16217"/>
                    <a:pt x="17083" y="15865"/>
                  </a:cubicBezTo>
                  <a:cubicBezTo>
                    <a:pt x="16872" y="15513"/>
                    <a:pt x="16345" y="15396"/>
                    <a:pt x="15766" y="15396"/>
                  </a:cubicBezTo>
                  <a:cubicBezTo>
                    <a:pt x="15186" y="15396"/>
                    <a:pt x="14554" y="15513"/>
                    <a:pt x="14080" y="15807"/>
                  </a:cubicBezTo>
                  <a:cubicBezTo>
                    <a:pt x="13606" y="16100"/>
                    <a:pt x="13289" y="16570"/>
                    <a:pt x="13026" y="17157"/>
                  </a:cubicBezTo>
                  <a:cubicBezTo>
                    <a:pt x="12763" y="17743"/>
                    <a:pt x="12552" y="18448"/>
                    <a:pt x="12447" y="19152"/>
                  </a:cubicBezTo>
                  <a:cubicBezTo>
                    <a:pt x="12341" y="19857"/>
                    <a:pt x="12341" y="20561"/>
                    <a:pt x="12710" y="20972"/>
                  </a:cubicBezTo>
                  <a:cubicBezTo>
                    <a:pt x="13079" y="21383"/>
                    <a:pt x="13816" y="21500"/>
                    <a:pt x="14765" y="20972"/>
                  </a:cubicBezTo>
                  <a:cubicBezTo>
                    <a:pt x="15713" y="20443"/>
                    <a:pt x="16872" y="19270"/>
                    <a:pt x="17926" y="16980"/>
                  </a:cubicBezTo>
                  <a:cubicBezTo>
                    <a:pt x="18979" y="14691"/>
                    <a:pt x="19928" y="11287"/>
                    <a:pt x="20560" y="8411"/>
                  </a:cubicBezTo>
                  <a:cubicBezTo>
                    <a:pt x="21192" y="5535"/>
                    <a:pt x="21508" y="3187"/>
                    <a:pt x="21455" y="1778"/>
                  </a:cubicBezTo>
                  <a:cubicBezTo>
                    <a:pt x="21403" y="370"/>
                    <a:pt x="20981" y="-100"/>
                    <a:pt x="20507" y="17"/>
                  </a:cubicBezTo>
                  <a:cubicBezTo>
                    <a:pt x="20033" y="135"/>
                    <a:pt x="19506" y="839"/>
                    <a:pt x="19295" y="2659"/>
                  </a:cubicBezTo>
                  <a:cubicBezTo>
                    <a:pt x="19085" y="4478"/>
                    <a:pt x="19190" y="7413"/>
                    <a:pt x="19453" y="9996"/>
                  </a:cubicBezTo>
                  <a:cubicBezTo>
                    <a:pt x="19717" y="12578"/>
                    <a:pt x="20138" y="14809"/>
                    <a:pt x="20560" y="17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540162" y="169523"/>
              <a:ext cx="283797" cy="36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50" fill="norm" stroke="1" extrusionOk="0">
                  <a:moveTo>
                    <a:pt x="5213" y="5561"/>
                  </a:moveTo>
                  <a:cubicBezTo>
                    <a:pt x="4257" y="7071"/>
                    <a:pt x="3302" y="8582"/>
                    <a:pt x="2537" y="10848"/>
                  </a:cubicBezTo>
                  <a:cubicBezTo>
                    <a:pt x="1773" y="13113"/>
                    <a:pt x="1199" y="16134"/>
                    <a:pt x="912" y="18173"/>
                  </a:cubicBezTo>
                  <a:cubicBezTo>
                    <a:pt x="626" y="20213"/>
                    <a:pt x="626" y="21270"/>
                    <a:pt x="434" y="21345"/>
                  </a:cubicBezTo>
                  <a:cubicBezTo>
                    <a:pt x="243" y="21421"/>
                    <a:pt x="-139" y="20515"/>
                    <a:pt x="52" y="18249"/>
                  </a:cubicBezTo>
                  <a:cubicBezTo>
                    <a:pt x="243" y="15983"/>
                    <a:pt x="1008" y="12358"/>
                    <a:pt x="1581" y="9639"/>
                  </a:cubicBezTo>
                  <a:cubicBezTo>
                    <a:pt x="2155" y="6920"/>
                    <a:pt x="2537" y="5108"/>
                    <a:pt x="2919" y="3824"/>
                  </a:cubicBezTo>
                  <a:cubicBezTo>
                    <a:pt x="3302" y="2540"/>
                    <a:pt x="3684" y="1785"/>
                    <a:pt x="4257" y="1709"/>
                  </a:cubicBezTo>
                  <a:cubicBezTo>
                    <a:pt x="4831" y="1634"/>
                    <a:pt x="5596" y="2238"/>
                    <a:pt x="6169" y="2918"/>
                  </a:cubicBezTo>
                  <a:cubicBezTo>
                    <a:pt x="6742" y="3597"/>
                    <a:pt x="7125" y="4352"/>
                    <a:pt x="7794" y="4806"/>
                  </a:cubicBezTo>
                  <a:cubicBezTo>
                    <a:pt x="8463" y="5259"/>
                    <a:pt x="9418" y="5410"/>
                    <a:pt x="11234" y="4730"/>
                  </a:cubicBezTo>
                  <a:cubicBezTo>
                    <a:pt x="13050" y="4050"/>
                    <a:pt x="15726" y="2540"/>
                    <a:pt x="17638" y="1483"/>
                  </a:cubicBezTo>
                  <a:cubicBezTo>
                    <a:pt x="19549" y="425"/>
                    <a:pt x="20696" y="-179"/>
                    <a:pt x="21079" y="48"/>
                  </a:cubicBezTo>
                  <a:cubicBezTo>
                    <a:pt x="21461" y="274"/>
                    <a:pt x="21079" y="1331"/>
                    <a:pt x="20219" y="3899"/>
                  </a:cubicBezTo>
                  <a:cubicBezTo>
                    <a:pt x="19358" y="6467"/>
                    <a:pt x="18020" y="10545"/>
                    <a:pt x="17256" y="13113"/>
                  </a:cubicBezTo>
                  <a:cubicBezTo>
                    <a:pt x="16491" y="15681"/>
                    <a:pt x="16300" y="16738"/>
                    <a:pt x="16109" y="17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893534" y="136154"/>
              <a:ext cx="212117" cy="39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10930" y="3188"/>
                  </a:moveTo>
                  <a:cubicBezTo>
                    <a:pt x="8848" y="6811"/>
                    <a:pt x="6766" y="10434"/>
                    <a:pt x="5205" y="13012"/>
                  </a:cubicBezTo>
                  <a:cubicBezTo>
                    <a:pt x="3643" y="15590"/>
                    <a:pt x="2602" y="17123"/>
                    <a:pt x="1692" y="18517"/>
                  </a:cubicBezTo>
                  <a:cubicBezTo>
                    <a:pt x="781" y="19910"/>
                    <a:pt x="0" y="21164"/>
                    <a:pt x="0" y="21304"/>
                  </a:cubicBezTo>
                  <a:cubicBezTo>
                    <a:pt x="0" y="21443"/>
                    <a:pt x="781" y="20468"/>
                    <a:pt x="2993" y="17820"/>
                  </a:cubicBezTo>
                  <a:cubicBezTo>
                    <a:pt x="5205" y="15172"/>
                    <a:pt x="8848" y="10852"/>
                    <a:pt x="11581" y="7717"/>
                  </a:cubicBezTo>
                  <a:cubicBezTo>
                    <a:pt x="14313" y="4581"/>
                    <a:pt x="16135" y="2630"/>
                    <a:pt x="17566" y="1446"/>
                  </a:cubicBezTo>
                  <a:cubicBezTo>
                    <a:pt x="18998" y="261"/>
                    <a:pt x="20039" y="-157"/>
                    <a:pt x="20689" y="52"/>
                  </a:cubicBezTo>
                  <a:cubicBezTo>
                    <a:pt x="21340" y="261"/>
                    <a:pt x="21600" y="1097"/>
                    <a:pt x="21600" y="3675"/>
                  </a:cubicBezTo>
                  <a:cubicBezTo>
                    <a:pt x="21600" y="6253"/>
                    <a:pt x="21340" y="10573"/>
                    <a:pt x="21080" y="13430"/>
                  </a:cubicBezTo>
                  <a:cubicBezTo>
                    <a:pt x="20819" y="16287"/>
                    <a:pt x="20559" y="17680"/>
                    <a:pt x="20299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993202" y="363273"/>
              <a:ext cx="115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559876" y="1629672"/>
              <a:ext cx="149830" cy="31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91" fill="norm" stroke="1" extrusionOk="0">
                  <a:moveTo>
                    <a:pt x="21106" y="3042"/>
                  </a:moveTo>
                  <a:cubicBezTo>
                    <a:pt x="20386" y="2171"/>
                    <a:pt x="19666" y="1300"/>
                    <a:pt x="17506" y="690"/>
                  </a:cubicBezTo>
                  <a:cubicBezTo>
                    <a:pt x="15346" y="80"/>
                    <a:pt x="11746" y="-268"/>
                    <a:pt x="8506" y="255"/>
                  </a:cubicBezTo>
                  <a:cubicBezTo>
                    <a:pt x="5266" y="777"/>
                    <a:pt x="2386" y="2171"/>
                    <a:pt x="946" y="3303"/>
                  </a:cubicBezTo>
                  <a:cubicBezTo>
                    <a:pt x="-494" y="4435"/>
                    <a:pt x="-494" y="5306"/>
                    <a:pt x="2386" y="6787"/>
                  </a:cubicBezTo>
                  <a:cubicBezTo>
                    <a:pt x="5266" y="8267"/>
                    <a:pt x="11026" y="10358"/>
                    <a:pt x="14626" y="12187"/>
                  </a:cubicBezTo>
                  <a:cubicBezTo>
                    <a:pt x="18226" y="14016"/>
                    <a:pt x="19666" y="15584"/>
                    <a:pt x="19126" y="16977"/>
                  </a:cubicBezTo>
                  <a:cubicBezTo>
                    <a:pt x="18586" y="18371"/>
                    <a:pt x="16066" y="19590"/>
                    <a:pt x="13906" y="20287"/>
                  </a:cubicBezTo>
                  <a:cubicBezTo>
                    <a:pt x="11746" y="20984"/>
                    <a:pt x="9946" y="21158"/>
                    <a:pt x="7786" y="21245"/>
                  </a:cubicBezTo>
                  <a:cubicBezTo>
                    <a:pt x="5626" y="21332"/>
                    <a:pt x="3106" y="21332"/>
                    <a:pt x="3106" y="20897"/>
                  </a:cubicBezTo>
                  <a:cubicBezTo>
                    <a:pt x="3106" y="20461"/>
                    <a:pt x="5626" y="19590"/>
                    <a:pt x="8146" y="1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817554" y="1686714"/>
              <a:ext cx="228215" cy="26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24" fill="norm" stroke="1" extrusionOk="0">
                  <a:moveTo>
                    <a:pt x="672" y="3321"/>
                  </a:moveTo>
                  <a:cubicBezTo>
                    <a:pt x="672" y="8670"/>
                    <a:pt x="672" y="14018"/>
                    <a:pt x="552" y="17207"/>
                  </a:cubicBezTo>
                  <a:cubicBezTo>
                    <a:pt x="432" y="20395"/>
                    <a:pt x="192" y="21424"/>
                    <a:pt x="72" y="21424"/>
                  </a:cubicBezTo>
                  <a:cubicBezTo>
                    <a:pt x="-48" y="21424"/>
                    <a:pt x="-48" y="20395"/>
                    <a:pt x="312" y="16898"/>
                  </a:cubicBezTo>
                  <a:cubicBezTo>
                    <a:pt x="672" y="13401"/>
                    <a:pt x="1392" y="7435"/>
                    <a:pt x="2232" y="4041"/>
                  </a:cubicBezTo>
                  <a:cubicBezTo>
                    <a:pt x="3072" y="647"/>
                    <a:pt x="4032" y="-176"/>
                    <a:pt x="4632" y="30"/>
                  </a:cubicBezTo>
                  <a:cubicBezTo>
                    <a:pt x="5232" y="235"/>
                    <a:pt x="5472" y="1470"/>
                    <a:pt x="5832" y="2910"/>
                  </a:cubicBezTo>
                  <a:cubicBezTo>
                    <a:pt x="6192" y="4350"/>
                    <a:pt x="6672" y="5995"/>
                    <a:pt x="7392" y="7127"/>
                  </a:cubicBezTo>
                  <a:cubicBezTo>
                    <a:pt x="8112" y="8258"/>
                    <a:pt x="9072" y="8875"/>
                    <a:pt x="10992" y="8053"/>
                  </a:cubicBezTo>
                  <a:cubicBezTo>
                    <a:pt x="12912" y="7230"/>
                    <a:pt x="15792" y="4967"/>
                    <a:pt x="17712" y="3218"/>
                  </a:cubicBezTo>
                  <a:cubicBezTo>
                    <a:pt x="19632" y="1470"/>
                    <a:pt x="20592" y="235"/>
                    <a:pt x="21072" y="338"/>
                  </a:cubicBezTo>
                  <a:cubicBezTo>
                    <a:pt x="21552" y="441"/>
                    <a:pt x="21552" y="1881"/>
                    <a:pt x="21072" y="4761"/>
                  </a:cubicBezTo>
                  <a:cubicBezTo>
                    <a:pt x="20592" y="7641"/>
                    <a:pt x="19632" y="11961"/>
                    <a:pt x="19272" y="14635"/>
                  </a:cubicBezTo>
                  <a:cubicBezTo>
                    <a:pt x="18912" y="17310"/>
                    <a:pt x="19152" y="18338"/>
                    <a:pt x="19392" y="1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140705" y="1666635"/>
              <a:ext cx="144014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7712" y="0"/>
                  </a:moveTo>
                  <a:cubicBezTo>
                    <a:pt x="7333" y="3360"/>
                    <a:pt x="6954" y="6720"/>
                    <a:pt x="6386" y="9760"/>
                  </a:cubicBezTo>
                  <a:cubicBezTo>
                    <a:pt x="5817" y="12800"/>
                    <a:pt x="5059" y="15520"/>
                    <a:pt x="3922" y="17360"/>
                  </a:cubicBezTo>
                  <a:cubicBezTo>
                    <a:pt x="2786" y="19200"/>
                    <a:pt x="1270" y="20160"/>
                    <a:pt x="512" y="20000"/>
                  </a:cubicBezTo>
                  <a:cubicBezTo>
                    <a:pt x="-246" y="19840"/>
                    <a:pt x="-246" y="18560"/>
                    <a:pt x="1080" y="15840"/>
                  </a:cubicBezTo>
                  <a:cubicBezTo>
                    <a:pt x="2407" y="13120"/>
                    <a:pt x="5059" y="8960"/>
                    <a:pt x="7143" y="6320"/>
                  </a:cubicBezTo>
                  <a:cubicBezTo>
                    <a:pt x="9228" y="3680"/>
                    <a:pt x="10743" y="2560"/>
                    <a:pt x="12259" y="1760"/>
                  </a:cubicBezTo>
                  <a:cubicBezTo>
                    <a:pt x="13775" y="960"/>
                    <a:pt x="15291" y="480"/>
                    <a:pt x="16049" y="800"/>
                  </a:cubicBezTo>
                  <a:cubicBezTo>
                    <a:pt x="16807" y="1120"/>
                    <a:pt x="16807" y="2240"/>
                    <a:pt x="16996" y="5040"/>
                  </a:cubicBezTo>
                  <a:cubicBezTo>
                    <a:pt x="17186" y="7840"/>
                    <a:pt x="17565" y="12320"/>
                    <a:pt x="18322" y="15360"/>
                  </a:cubicBezTo>
                  <a:cubicBezTo>
                    <a:pt x="19080" y="18400"/>
                    <a:pt x="20217" y="20000"/>
                    <a:pt x="21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192716" y="1896641"/>
              <a:ext cx="138004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000"/>
                    <a:pt x="2400" y="14400"/>
                    <a:pt x="6000" y="10800"/>
                  </a:cubicBezTo>
                  <a:cubicBezTo>
                    <a:pt x="9600" y="7200"/>
                    <a:pt x="15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491722" y="1789305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476389" y="1950308"/>
              <a:ext cx="1533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363786" y="1712636"/>
              <a:ext cx="202776" cy="69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03" fill="norm" stroke="1" extrusionOk="0">
                  <a:moveTo>
                    <a:pt x="3404" y="0"/>
                  </a:moveTo>
                  <a:cubicBezTo>
                    <a:pt x="2338" y="236"/>
                    <a:pt x="1271" y="471"/>
                    <a:pt x="604" y="1296"/>
                  </a:cubicBezTo>
                  <a:cubicBezTo>
                    <a:pt x="-62" y="2121"/>
                    <a:pt x="-329" y="3535"/>
                    <a:pt x="604" y="4477"/>
                  </a:cubicBezTo>
                  <a:cubicBezTo>
                    <a:pt x="1538" y="5420"/>
                    <a:pt x="3671" y="5891"/>
                    <a:pt x="6604" y="5616"/>
                  </a:cubicBezTo>
                  <a:cubicBezTo>
                    <a:pt x="9538" y="5341"/>
                    <a:pt x="13271" y="4320"/>
                    <a:pt x="15538" y="3574"/>
                  </a:cubicBezTo>
                  <a:cubicBezTo>
                    <a:pt x="17804" y="2828"/>
                    <a:pt x="18604" y="2356"/>
                    <a:pt x="19404" y="1807"/>
                  </a:cubicBezTo>
                  <a:cubicBezTo>
                    <a:pt x="20204" y="1257"/>
                    <a:pt x="21004" y="628"/>
                    <a:pt x="21138" y="589"/>
                  </a:cubicBezTo>
                  <a:cubicBezTo>
                    <a:pt x="21271" y="550"/>
                    <a:pt x="20738" y="1100"/>
                    <a:pt x="20604" y="2749"/>
                  </a:cubicBezTo>
                  <a:cubicBezTo>
                    <a:pt x="20471" y="4399"/>
                    <a:pt x="20738" y="7148"/>
                    <a:pt x="20871" y="9818"/>
                  </a:cubicBezTo>
                  <a:cubicBezTo>
                    <a:pt x="21004" y="12489"/>
                    <a:pt x="21004" y="15081"/>
                    <a:pt x="20738" y="16809"/>
                  </a:cubicBezTo>
                  <a:cubicBezTo>
                    <a:pt x="20471" y="18537"/>
                    <a:pt x="19938" y="19401"/>
                    <a:pt x="19138" y="20068"/>
                  </a:cubicBezTo>
                  <a:cubicBezTo>
                    <a:pt x="18338" y="20736"/>
                    <a:pt x="17271" y="21207"/>
                    <a:pt x="16071" y="21404"/>
                  </a:cubicBezTo>
                  <a:cubicBezTo>
                    <a:pt x="14871" y="21600"/>
                    <a:pt x="13538" y="21521"/>
                    <a:pt x="12071" y="21011"/>
                  </a:cubicBezTo>
                  <a:cubicBezTo>
                    <a:pt x="10604" y="20500"/>
                    <a:pt x="9004" y="19558"/>
                    <a:pt x="8471" y="18497"/>
                  </a:cubicBezTo>
                  <a:cubicBezTo>
                    <a:pt x="7938" y="17437"/>
                    <a:pt x="8471" y="16259"/>
                    <a:pt x="9004" y="15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468904" y="1486356"/>
              <a:ext cx="103844" cy="16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8" fill="norm" stroke="1" extrusionOk="0">
                  <a:moveTo>
                    <a:pt x="861" y="7491"/>
                  </a:moveTo>
                  <a:cubicBezTo>
                    <a:pt x="334" y="9153"/>
                    <a:pt x="-193" y="10814"/>
                    <a:pt x="70" y="10814"/>
                  </a:cubicBezTo>
                  <a:cubicBezTo>
                    <a:pt x="334" y="10814"/>
                    <a:pt x="1387" y="9153"/>
                    <a:pt x="2441" y="7491"/>
                  </a:cubicBezTo>
                  <a:cubicBezTo>
                    <a:pt x="3495" y="5830"/>
                    <a:pt x="4548" y="4168"/>
                    <a:pt x="6129" y="2673"/>
                  </a:cubicBezTo>
                  <a:cubicBezTo>
                    <a:pt x="7709" y="1177"/>
                    <a:pt x="9817" y="-152"/>
                    <a:pt x="11134" y="14"/>
                  </a:cubicBezTo>
                  <a:cubicBezTo>
                    <a:pt x="12451" y="180"/>
                    <a:pt x="12978" y="1842"/>
                    <a:pt x="14558" y="5663"/>
                  </a:cubicBezTo>
                  <a:cubicBezTo>
                    <a:pt x="16139" y="9485"/>
                    <a:pt x="18773" y="15466"/>
                    <a:pt x="21407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701610" y="1911974"/>
              <a:ext cx="39808" cy="21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93" fill="norm" stroke="1" extrusionOk="0">
                  <a:moveTo>
                    <a:pt x="8878" y="0"/>
                  </a:moveTo>
                  <a:cubicBezTo>
                    <a:pt x="4828" y="6171"/>
                    <a:pt x="778" y="12343"/>
                    <a:pt x="103" y="16071"/>
                  </a:cubicBezTo>
                  <a:cubicBezTo>
                    <a:pt x="-572" y="19800"/>
                    <a:pt x="2128" y="21086"/>
                    <a:pt x="6178" y="21343"/>
                  </a:cubicBezTo>
                  <a:cubicBezTo>
                    <a:pt x="10228" y="21600"/>
                    <a:pt x="15628" y="20829"/>
                    <a:pt x="21028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680082" y="2003976"/>
              <a:ext cx="76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779751" y="1996309"/>
              <a:ext cx="115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871754" y="1973309"/>
              <a:ext cx="1" cy="122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926298" y="1942642"/>
              <a:ext cx="2979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1200"/>
                    <a:pt x="6582" y="2400"/>
                    <a:pt x="2982" y="5000"/>
                  </a:cubicBezTo>
                  <a:cubicBezTo>
                    <a:pt x="-618" y="7600"/>
                    <a:pt x="-618" y="11600"/>
                    <a:pt x="1182" y="14600"/>
                  </a:cubicBezTo>
                  <a:cubicBezTo>
                    <a:pt x="2982" y="17600"/>
                    <a:pt x="6582" y="196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044917" y="1727970"/>
              <a:ext cx="41509" cy="49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20637" y="0"/>
                  </a:moveTo>
                  <a:cubicBezTo>
                    <a:pt x="18096" y="4141"/>
                    <a:pt x="15555" y="8282"/>
                    <a:pt x="11743" y="11695"/>
                  </a:cubicBezTo>
                  <a:cubicBezTo>
                    <a:pt x="7931" y="15109"/>
                    <a:pt x="2849" y="17795"/>
                    <a:pt x="943" y="19418"/>
                  </a:cubicBezTo>
                  <a:cubicBezTo>
                    <a:pt x="-963" y="21040"/>
                    <a:pt x="308" y="21600"/>
                    <a:pt x="2213" y="21600"/>
                  </a:cubicBezTo>
                  <a:cubicBezTo>
                    <a:pt x="4119" y="21600"/>
                    <a:pt x="6661" y="21040"/>
                    <a:pt x="9202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157084" y="1865973"/>
              <a:ext cx="75012" cy="28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36" fill="norm" stroke="1" extrusionOk="0">
                  <a:moveTo>
                    <a:pt x="14653" y="0"/>
                  </a:moveTo>
                  <a:cubicBezTo>
                    <a:pt x="9613" y="4737"/>
                    <a:pt x="4573" y="9474"/>
                    <a:pt x="2053" y="12884"/>
                  </a:cubicBezTo>
                  <a:cubicBezTo>
                    <a:pt x="-467" y="16295"/>
                    <a:pt x="-467" y="18379"/>
                    <a:pt x="973" y="19705"/>
                  </a:cubicBezTo>
                  <a:cubicBezTo>
                    <a:pt x="2413" y="21032"/>
                    <a:pt x="5293" y="21600"/>
                    <a:pt x="8893" y="21221"/>
                  </a:cubicBezTo>
                  <a:cubicBezTo>
                    <a:pt x="12493" y="20842"/>
                    <a:pt x="16813" y="19516"/>
                    <a:pt x="21133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140093" y="1980976"/>
              <a:ext cx="122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615437" y="1727970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607770" y="1827639"/>
              <a:ext cx="207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240885" y="1658968"/>
              <a:ext cx="26234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600"/>
                    <a:pt x="4448" y="5200"/>
                    <a:pt x="1502" y="8800"/>
                  </a:cubicBezTo>
                  <a:cubicBezTo>
                    <a:pt x="-1443" y="12400"/>
                    <a:pt x="521" y="170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251784" y="1559782"/>
              <a:ext cx="180762" cy="41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92" fill="norm" stroke="1" extrusionOk="0">
                  <a:moveTo>
                    <a:pt x="0" y="3062"/>
                  </a:moveTo>
                  <a:cubicBezTo>
                    <a:pt x="600" y="2033"/>
                    <a:pt x="1200" y="1005"/>
                    <a:pt x="3750" y="426"/>
                  </a:cubicBezTo>
                  <a:cubicBezTo>
                    <a:pt x="6300" y="-152"/>
                    <a:pt x="10800" y="-281"/>
                    <a:pt x="14400" y="940"/>
                  </a:cubicBezTo>
                  <a:cubicBezTo>
                    <a:pt x="18000" y="2162"/>
                    <a:pt x="20700" y="4733"/>
                    <a:pt x="21150" y="7690"/>
                  </a:cubicBezTo>
                  <a:cubicBezTo>
                    <a:pt x="21600" y="10648"/>
                    <a:pt x="19800" y="13990"/>
                    <a:pt x="17400" y="16240"/>
                  </a:cubicBezTo>
                  <a:cubicBezTo>
                    <a:pt x="15000" y="18490"/>
                    <a:pt x="12000" y="19648"/>
                    <a:pt x="9750" y="20355"/>
                  </a:cubicBezTo>
                  <a:cubicBezTo>
                    <a:pt x="7500" y="21062"/>
                    <a:pt x="6000" y="21319"/>
                    <a:pt x="4500" y="20869"/>
                  </a:cubicBezTo>
                  <a:cubicBezTo>
                    <a:pt x="3000" y="20419"/>
                    <a:pt x="1500" y="19262"/>
                    <a:pt x="0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251784" y="1405963"/>
              <a:ext cx="253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780797" y="1766304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765463" y="1919641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777485" y="1444297"/>
              <a:ext cx="2300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90"/>
                    <a:pt x="7200" y="8780"/>
                    <a:pt x="3600" y="12380"/>
                  </a:cubicBezTo>
                  <a:cubicBezTo>
                    <a:pt x="0" y="15980"/>
                    <a:pt x="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524480" y="1873640"/>
              <a:ext cx="33734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686156" y="1988642"/>
              <a:ext cx="83664" cy="27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89" fill="norm" stroke="1" extrusionOk="0">
                  <a:moveTo>
                    <a:pt x="11610" y="0"/>
                  </a:moveTo>
                  <a:cubicBezTo>
                    <a:pt x="8337" y="5200"/>
                    <a:pt x="5064" y="10400"/>
                    <a:pt x="3101" y="13500"/>
                  </a:cubicBezTo>
                  <a:cubicBezTo>
                    <a:pt x="1137" y="16600"/>
                    <a:pt x="483" y="17600"/>
                    <a:pt x="155" y="18600"/>
                  </a:cubicBezTo>
                  <a:cubicBezTo>
                    <a:pt x="-172" y="19600"/>
                    <a:pt x="-172" y="20600"/>
                    <a:pt x="2119" y="21100"/>
                  </a:cubicBezTo>
                  <a:cubicBezTo>
                    <a:pt x="4410" y="21600"/>
                    <a:pt x="8992" y="21600"/>
                    <a:pt x="12592" y="21200"/>
                  </a:cubicBezTo>
                  <a:cubicBezTo>
                    <a:pt x="16192" y="20800"/>
                    <a:pt x="18810" y="20000"/>
                    <a:pt x="21428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616482" y="2065311"/>
              <a:ext cx="199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200"/>
                    <a:pt x="7754" y="10800"/>
                    <a:pt x="11354" y="7200"/>
                  </a:cubicBezTo>
                  <a:cubicBezTo>
                    <a:pt x="14954" y="3600"/>
                    <a:pt x="182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215987" y="1530727"/>
              <a:ext cx="361804" cy="37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92" fill="norm" stroke="1" extrusionOk="0">
                  <a:moveTo>
                    <a:pt x="20162" y="1610"/>
                  </a:moveTo>
                  <a:cubicBezTo>
                    <a:pt x="20762" y="890"/>
                    <a:pt x="21362" y="170"/>
                    <a:pt x="21212" y="26"/>
                  </a:cubicBezTo>
                  <a:cubicBezTo>
                    <a:pt x="21062" y="-118"/>
                    <a:pt x="20162" y="314"/>
                    <a:pt x="17462" y="1898"/>
                  </a:cubicBezTo>
                  <a:cubicBezTo>
                    <a:pt x="14762" y="3482"/>
                    <a:pt x="10262" y="6218"/>
                    <a:pt x="7637" y="7802"/>
                  </a:cubicBezTo>
                  <a:cubicBezTo>
                    <a:pt x="5012" y="9386"/>
                    <a:pt x="4262" y="9818"/>
                    <a:pt x="3512" y="10250"/>
                  </a:cubicBezTo>
                  <a:cubicBezTo>
                    <a:pt x="2762" y="10682"/>
                    <a:pt x="2012" y="11114"/>
                    <a:pt x="2012" y="11402"/>
                  </a:cubicBezTo>
                  <a:cubicBezTo>
                    <a:pt x="2012" y="11690"/>
                    <a:pt x="2762" y="11834"/>
                    <a:pt x="4412" y="11906"/>
                  </a:cubicBezTo>
                  <a:cubicBezTo>
                    <a:pt x="6062" y="11978"/>
                    <a:pt x="8612" y="11978"/>
                    <a:pt x="10262" y="11978"/>
                  </a:cubicBezTo>
                  <a:cubicBezTo>
                    <a:pt x="11912" y="11978"/>
                    <a:pt x="12662" y="11978"/>
                    <a:pt x="13112" y="12338"/>
                  </a:cubicBezTo>
                  <a:cubicBezTo>
                    <a:pt x="13562" y="12698"/>
                    <a:pt x="13712" y="13418"/>
                    <a:pt x="13337" y="13994"/>
                  </a:cubicBezTo>
                  <a:cubicBezTo>
                    <a:pt x="12962" y="14570"/>
                    <a:pt x="12062" y="15002"/>
                    <a:pt x="10262" y="15866"/>
                  </a:cubicBezTo>
                  <a:cubicBezTo>
                    <a:pt x="8462" y="16730"/>
                    <a:pt x="5762" y="18026"/>
                    <a:pt x="3737" y="19034"/>
                  </a:cubicBezTo>
                  <a:cubicBezTo>
                    <a:pt x="1712" y="20042"/>
                    <a:pt x="362" y="20762"/>
                    <a:pt x="62" y="21122"/>
                  </a:cubicBezTo>
                  <a:cubicBezTo>
                    <a:pt x="-238" y="21482"/>
                    <a:pt x="512" y="21482"/>
                    <a:pt x="2987" y="21122"/>
                  </a:cubicBezTo>
                  <a:cubicBezTo>
                    <a:pt x="5462" y="20762"/>
                    <a:pt x="9662" y="20042"/>
                    <a:pt x="12887" y="19754"/>
                  </a:cubicBezTo>
                  <a:cubicBezTo>
                    <a:pt x="16112" y="19466"/>
                    <a:pt x="18362" y="19610"/>
                    <a:pt x="20612" y="19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268163" y="2080645"/>
              <a:ext cx="15335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291164" y="1996309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375499" y="2092364"/>
              <a:ext cx="76670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320" y="1118"/>
                    <a:pt x="8640" y="-1582"/>
                    <a:pt x="12240" y="1118"/>
                  </a:cubicBezTo>
                  <a:cubicBezTo>
                    <a:pt x="15840" y="3818"/>
                    <a:pt x="1872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367832" y="2180314"/>
              <a:ext cx="92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590171" y="2103645"/>
              <a:ext cx="30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346578" y="1252626"/>
              <a:ext cx="6725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13853" y="0"/>
                  </a:moveTo>
                  <a:cubicBezTo>
                    <a:pt x="9053" y="5574"/>
                    <a:pt x="4253" y="11148"/>
                    <a:pt x="1853" y="14516"/>
                  </a:cubicBezTo>
                  <a:cubicBezTo>
                    <a:pt x="-547" y="17884"/>
                    <a:pt x="-547" y="19045"/>
                    <a:pt x="1453" y="19974"/>
                  </a:cubicBezTo>
                  <a:cubicBezTo>
                    <a:pt x="3453" y="20903"/>
                    <a:pt x="7453" y="21600"/>
                    <a:pt x="11053" y="21600"/>
                  </a:cubicBezTo>
                  <a:cubicBezTo>
                    <a:pt x="14653" y="21600"/>
                    <a:pt x="17853" y="20903"/>
                    <a:pt x="21053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275830" y="1390629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806266" y="1620634"/>
              <a:ext cx="204943" cy="40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24" fill="norm" stroke="1" extrusionOk="0">
                  <a:moveTo>
                    <a:pt x="3851" y="0"/>
                  </a:moveTo>
                  <a:cubicBezTo>
                    <a:pt x="2518" y="2581"/>
                    <a:pt x="1184" y="5162"/>
                    <a:pt x="518" y="6860"/>
                  </a:cubicBezTo>
                  <a:cubicBezTo>
                    <a:pt x="-149" y="8558"/>
                    <a:pt x="-149" y="9374"/>
                    <a:pt x="384" y="9985"/>
                  </a:cubicBezTo>
                  <a:cubicBezTo>
                    <a:pt x="918" y="10596"/>
                    <a:pt x="1984" y="11004"/>
                    <a:pt x="4784" y="10189"/>
                  </a:cubicBezTo>
                  <a:cubicBezTo>
                    <a:pt x="7584" y="9374"/>
                    <a:pt x="12118" y="7336"/>
                    <a:pt x="14918" y="5774"/>
                  </a:cubicBezTo>
                  <a:cubicBezTo>
                    <a:pt x="17718" y="4211"/>
                    <a:pt x="18784" y="3125"/>
                    <a:pt x="19451" y="2174"/>
                  </a:cubicBezTo>
                  <a:cubicBezTo>
                    <a:pt x="20118" y="1223"/>
                    <a:pt x="20384" y="408"/>
                    <a:pt x="20251" y="340"/>
                  </a:cubicBezTo>
                  <a:cubicBezTo>
                    <a:pt x="20118" y="272"/>
                    <a:pt x="19584" y="951"/>
                    <a:pt x="19451" y="2785"/>
                  </a:cubicBezTo>
                  <a:cubicBezTo>
                    <a:pt x="19318" y="4619"/>
                    <a:pt x="19584" y="7608"/>
                    <a:pt x="19984" y="10257"/>
                  </a:cubicBezTo>
                  <a:cubicBezTo>
                    <a:pt x="20384" y="12906"/>
                    <a:pt x="20918" y="15215"/>
                    <a:pt x="21184" y="16709"/>
                  </a:cubicBezTo>
                  <a:cubicBezTo>
                    <a:pt x="21451" y="18204"/>
                    <a:pt x="21451" y="18883"/>
                    <a:pt x="21184" y="19562"/>
                  </a:cubicBezTo>
                  <a:cubicBezTo>
                    <a:pt x="20918" y="20242"/>
                    <a:pt x="20384" y="20921"/>
                    <a:pt x="19184" y="21260"/>
                  </a:cubicBezTo>
                  <a:cubicBezTo>
                    <a:pt x="17984" y="21600"/>
                    <a:pt x="16118" y="21600"/>
                    <a:pt x="14651" y="21328"/>
                  </a:cubicBezTo>
                  <a:cubicBezTo>
                    <a:pt x="13184" y="21057"/>
                    <a:pt x="12118" y="20513"/>
                    <a:pt x="12384" y="19562"/>
                  </a:cubicBezTo>
                  <a:cubicBezTo>
                    <a:pt x="12651" y="18611"/>
                    <a:pt x="14251" y="17253"/>
                    <a:pt x="15851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149199" y="1758637"/>
              <a:ext cx="54320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9086" y="0"/>
                  </a:moveTo>
                  <a:cubicBezTo>
                    <a:pt x="5159" y="5564"/>
                    <a:pt x="1232" y="11127"/>
                    <a:pt x="250" y="14727"/>
                  </a:cubicBezTo>
                  <a:cubicBezTo>
                    <a:pt x="-732" y="18327"/>
                    <a:pt x="1232" y="19964"/>
                    <a:pt x="5159" y="20782"/>
                  </a:cubicBezTo>
                  <a:cubicBezTo>
                    <a:pt x="9086" y="21600"/>
                    <a:pt x="14977" y="21600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134517" y="1865973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272519" y="1865973"/>
              <a:ext cx="107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333854" y="1835306"/>
              <a:ext cx="15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8448856" y="1796972"/>
              <a:ext cx="15335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579193" y="1888974"/>
              <a:ext cx="84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747864" y="1835306"/>
              <a:ext cx="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740171" y="1720303"/>
              <a:ext cx="43199" cy="6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6" h="20700" fill="norm" stroke="1" extrusionOk="0">
                  <a:moveTo>
                    <a:pt x="17064" y="0"/>
                  </a:moveTo>
                  <a:cubicBezTo>
                    <a:pt x="12517" y="2492"/>
                    <a:pt x="7970" y="4985"/>
                    <a:pt x="4559" y="8308"/>
                  </a:cubicBezTo>
                  <a:cubicBezTo>
                    <a:pt x="1149" y="11631"/>
                    <a:pt x="-1125" y="15785"/>
                    <a:pt x="580" y="18277"/>
                  </a:cubicBezTo>
                  <a:cubicBezTo>
                    <a:pt x="2285" y="20769"/>
                    <a:pt x="7970" y="21600"/>
                    <a:pt x="12517" y="19523"/>
                  </a:cubicBezTo>
                  <a:cubicBezTo>
                    <a:pt x="17064" y="17446"/>
                    <a:pt x="20475" y="12462"/>
                    <a:pt x="18770" y="9969"/>
                  </a:cubicBezTo>
                  <a:cubicBezTo>
                    <a:pt x="17065" y="7477"/>
                    <a:pt x="10243" y="7477"/>
                    <a:pt x="3422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995468" y="3023666"/>
              <a:ext cx="207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5760"/>
                    <a:pt x="1600" y="11520"/>
                    <a:pt x="5200" y="15120"/>
                  </a:cubicBezTo>
                  <a:cubicBezTo>
                    <a:pt x="8800" y="18720"/>
                    <a:pt x="15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049136" y="3230671"/>
              <a:ext cx="161005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771" y="8100"/>
                    <a:pt x="7543" y="16200"/>
                    <a:pt x="11143" y="18900"/>
                  </a:cubicBezTo>
                  <a:cubicBezTo>
                    <a:pt x="14743" y="21600"/>
                    <a:pt x="18171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6938490" y="2847329"/>
              <a:ext cx="4600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59"/>
                    <a:pt x="9600" y="11917"/>
                    <a:pt x="13200" y="15517"/>
                  </a:cubicBezTo>
                  <a:cubicBezTo>
                    <a:pt x="16800" y="19117"/>
                    <a:pt x="192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777485" y="3207670"/>
              <a:ext cx="28367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4" y="4800"/>
                    <a:pt x="10508" y="9600"/>
                    <a:pt x="14108" y="13200"/>
                  </a:cubicBezTo>
                  <a:cubicBezTo>
                    <a:pt x="17708" y="16800"/>
                    <a:pt x="1965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878579" y="3353340"/>
              <a:ext cx="82912" cy="31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08" fill="norm" stroke="1" extrusionOk="0">
                  <a:moveTo>
                    <a:pt x="13381" y="0"/>
                  </a:moveTo>
                  <a:cubicBezTo>
                    <a:pt x="11417" y="1543"/>
                    <a:pt x="9453" y="3086"/>
                    <a:pt x="7162" y="5743"/>
                  </a:cubicBezTo>
                  <a:cubicBezTo>
                    <a:pt x="4871" y="8400"/>
                    <a:pt x="2253" y="12171"/>
                    <a:pt x="944" y="14829"/>
                  </a:cubicBezTo>
                  <a:cubicBezTo>
                    <a:pt x="-365" y="17486"/>
                    <a:pt x="-365" y="19029"/>
                    <a:pt x="1271" y="20057"/>
                  </a:cubicBezTo>
                  <a:cubicBezTo>
                    <a:pt x="2908" y="21086"/>
                    <a:pt x="6180" y="21600"/>
                    <a:pt x="9780" y="21343"/>
                  </a:cubicBezTo>
                  <a:cubicBezTo>
                    <a:pt x="13380" y="21086"/>
                    <a:pt x="17308" y="20057"/>
                    <a:pt x="21235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831154" y="3483676"/>
              <a:ext cx="19167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6200"/>
                    <a:pt x="9216" y="10800"/>
                    <a:pt x="12816" y="7200"/>
                  </a:cubicBezTo>
                  <a:cubicBezTo>
                    <a:pt x="16416" y="3600"/>
                    <a:pt x="190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416221" y="2933718"/>
              <a:ext cx="127950" cy="40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91" fill="norm" stroke="1" extrusionOk="0">
                  <a:moveTo>
                    <a:pt x="21204" y="706"/>
                  </a:moveTo>
                  <a:cubicBezTo>
                    <a:pt x="18663" y="299"/>
                    <a:pt x="16122" y="-109"/>
                    <a:pt x="14004" y="27"/>
                  </a:cubicBezTo>
                  <a:cubicBezTo>
                    <a:pt x="11886" y="163"/>
                    <a:pt x="10192" y="842"/>
                    <a:pt x="7863" y="2880"/>
                  </a:cubicBezTo>
                  <a:cubicBezTo>
                    <a:pt x="5533" y="4917"/>
                    <a:pt x="2569" y="8314"/>
                    <a:pt x="1086" y="11234"/>
                  </a:cubicBezTo>
                  <a:cubicBezTo>
                    <a:pt x="-396" y="14155"/>
                    <a:pt x="-396" y="16600"/>
                    <a:pt x="1298" y="18231"/>
                  </a:cubicBezTo>
                  <a:cubicBezTo>
                    <a:pt x="2992" y="19861"/>
                    <a:pt x="6380" y="20676"/>
                    <a:pt x="9769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611085" y="3115668"/>
              <a:ext cx="200324" cy="36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79" fill="norm" stroke="1" extrusionOk="0">
                  <a:moveTo>
                    <a:pt x="220" y="0"/>
                  </a:moveTo>
                  <a:cubicBezTo>
                    <a:pt x="-50" y="2100"/>
                    <a:pt x="-320" y="4200"/>
                    <a:pt x="1030" y="5775"/>
                  </a:cubicBezTo>
                  <a:cubicBezTo>
                    <a:pt x="2380" y="7350"/>
                    <a:pt x="5350" y="8400"/>
                    <a:pt x="8455" y="7950"/>
                  </a:cubicBezTo>
                  <a:cubicBezTo>
                    <a:pt x="11560" y="7500"/>
                    <a:pt x="14800" y="5550"/>
                    <a:pt x="16690" y="3975"/>
                  </a:cubicBezTo>
                  <a:cubicBezTo>
                    <a:pt x="18580" y="2400"/>
                    <a:pt x="19120" y="1200"/>
                    <a:pt x="19120" y="1050"/>
                  </a:cubicBezTo>
                  <a:cubicBezTo>
                    <a:pt x="19120" y="900"/>
                    <a:pt x="18580" y="1800"/>
                    <a:pt x="18850" y="3975"/>
                  </a:cubicBezTo>
                  <a:cubicBezTo>
                    <a:pt x="19120" y="6150"/>
                    <a:pt x="20200" y="9600"/>
                    <a:pt x="20740" y="12150"/>
                  </a:cubicBezTo>
                  <a:cubicBezTo>
                    <a:pt x="21280" y="14700"/>
                    <a:pt x="21280" y="16350"/>
                    <a:pt x="20875" y="17625"/>
                  </a:cubicBezTo>
                  <a:cubicBezTo>
                    <a:pt x="20470" y="18900"/>
                    <a:pt x="19660" y="19800"/>
                    <a:pt x="18040" y="20475"/>
                  </a:cubicBezTo>
                  <a:cubicBezTo>
                    <a:pt x="16420" y="21150"/>
                    <a:pt x="13990" y="21600"/>
                    <a:pt x="12235" y="21450"/>
                  </a:cubicBezTo>
                  <a:cubicBezTo>
                    <a:pt x="10480" y="21300"/>
                    <a:pt x="9400" y="20550"/>
                    <a:pt x="9130" y="19650"/>
                  </a:cubicBezTo>
                  <a:cubicBezTo>
                    <a:pt x="8860" y="18750"/>
                    <a:pt x="9400" y="17700"/>
                    <a:pt x="9940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940186" y="3200003"/>
              <a:ext cx="63995" cy="18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27" fill="norm" stroke="1" extrusionOk="0">
                  <a:moveTo>
                    <a:pt x="10834" y="0"/>
                  </a:moveTo>
                  <a:cubicBezTo>
                    <a:pt x="6680" y="5838"/>
                    <a:pt x="2526" y="11676"/>
                    <a:pt x="865" y="15324"/>
                  </a:cubicBezTo>
                  <a:cubicBezTo>
                    <a:pt x="-797" y="18973"/>
                    <a:pt x="34" y="20432"/>
                    <a:pt x="2526" y="21016"/>
                  </a:cubicBezTo>
                  <a:cubicBezTo>
                    <a:pt x="5018" y="21600"/>
                    <a:pt x="9172" y="21308"/>
                    <a:pt x="12495" y="20578"/>
                  </a:cubicBezTo>
                  <a:cubicBezTo>
                    <a:pt x="15818" y="19849"/>
                    <a:pt x="18311" y="18681"/>
                    <a:pt x="20803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904511" y="3292005"/>
              <a:ext cx="92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111516" y="3246004"/>
              <a:ext cx="168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7280"/>
                    <a:pt x="10473" y="12960"/>
                    <a:pt x="14073" y="9360"/>
                  </a:cubicBezTo>
                  <a:cubicBezTo>
                    <a:pt x="17673" y="5760"/>
                    <a:pt x="1963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200285" y="3184670"/>
              <a:ext cx="262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200"/>
                    <a:pt x="4448" y="2400"/>
                    <a:pt x="1502" y="6000"/>
                  </a:cubicBezTo>
                  <a:cubicBezTo>
                    <a:pt x="-1443" y="9600"/>
                    <a:pt x="521" y="156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364521" y="3131002"/>
              <a:ext cx="187150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39" fill="norm" stroke="1" extrusionOk="0">
                  <a:moveTo>
                    <a:pt x="0" y="0"/>
                  </a:moveTo>
                  <a:cubicBezTo>
                    <a:pt x="0" y="1766"/>
                    <a:pt x="0" y="3532"/>
                    <a:pt x="576" y="4755"/>
                  </a:cubicBezTo>
                  <a:cubicBezTo>
                    <a:pt x="1152" y="5977"/>
                    <a:pt x="2304" y="6657"/>
                    <a:pt x="4752" y="6453"/>
                  </a:cubicBezTo>
                  <a:cubicBezTo>
                    <a:pt x="7200" y="6249"/>
                    <a:pt x="10944" y="5162"/>
                    <a:pt x="13248" y="4143"/>
                  </a:cubicBezTo>
                  <a:cubicBezTo>
                    <a:pt x="15552" y="3125"/>
                    <a:pt x="16416" y="2174"/>
                    <a:pt x="16704" y="2038"/>
                  </a:cubicBezTo>
                  <a:cubicBezTo>
                    <a:pt x="16992" y="1902"/>
                    <a:pt x="16704" y="2581"/>
                    <a:pt x="17136" y="4143"/>
                  </a:cubicBezTo>
                  <a:cubicBezTo>
                    <a:pt x="17568" y="5706"/>
                    <a:pt x="18720" y="8151"/>
                    <a:pt x="19728" y="10596"/>
                  </a:cubicBezTo>
                  <a:cubicBezTo>
                    <a:pt x="20736" y="13042"/>
                    <a:pt x="21600" y="15487"/>
                    <a:pt x="20736" y="17321"/>
                  </a:cubicBezTo>
                  <a:cubicBezTo>
                    <a:pt x="19872" y="19155"/>
                    <a:pt x="17280" y="20377"/>
                    <a:pt x="15120" y="20989"/>
                  </a:cubicBezTo>
                  <a:cubicBezTo>
                    <a:pt x="12960" y="21600"/>
                    <a:pt x="11232" y="21600"/>
                    <a:pt x="9648" y="20921"/>
                  </a:cubicBezTo>
                  <a:cubicBezTo>
                    <a:pt x="8064" y="20242"/>
                    <a:pt x="6624" y="18883"/>
                    <a:pt x="6624" y="17592"/>
                  </a:cubicBezTo>
                  <a:cubicBezTo>
                    <a:pt x="6624" y="16302"/>
                    <a:pt x="8064" y="15079"/>
                    <a:pt x="9504" y="13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625194" y="3223004"/>
              <a:ext cx="69003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00" y="0"/>
                  </a:moveTo>
                  <a:cubicBezTo>
                    <a:pt x="11200" y="4114"/>
                    <a:pt x="5600" y="8229"/>
                    <a:pt x="2800" y="10929"/>
                  </a:cubicBezTo>
                  <a:cubicBezTo>
                    <a:pt x="0" y="13629"/>
                    <a:pt x="0" y="14914"/>
                    <a:pt x="0" y="16200"/>
                  </a:cubicBezTo>
                  <a:cubicBezTo>
                    <a:pt x="0" y="17486"/>
                    <a:pt x="0" y="18771"/>
                    <a:pt x="2400" y="19800"/>
                  </a:cubicBezTo>
                  <a:cubicBezTo>
                    <a:pt x="4800" y="20829"/>
                    <a:pt x="9600" y="21600"/>
                    <a:pt x="13200" y="21600"/>
                  </a:cubicBezTo>
                  <a:cubicBezTo>
                    <a:pt x="16800" y="21600"/>
                    <a:pt x="19200" y="20829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640528" y="3322673"/>
              <a:ext cx="53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747864" y="3330339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8912920" y="3299672"/>
              <a:ext cx="1894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516"/>
                    <a:pt x="3818" y="3032"/>
                    <a:pt x="1118" y="6632"/>
                  </a:cubicBezTo>
                  <a:cubicBezTo>
                    <a:pt x="-1582" y="10232"/>
                    <a:pt x="1118" y="1591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192540" y="3299672"/>
              <a:ext cx="176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329177" y="3223004"/>
              <a:ext cx="320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3900"/>
                    <a:pt x="-773" y="7800"/>
                    <a:pt x="58" y="11400"/>
                  </a:cubicBezTo>
                  <a:cubicBezTo>
                    <a:pt x="889" y="15000"/>
                    <a:pt x="10858" y="18300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667884" y="3322673"/>
              <a:ext cx="176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800"/>
                    <a:pt x="11270" y="12000"/>
                    <a:pt x="14870" y="840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058893" y="3322673"/>
              <a:ext cx="184005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10800"/>
                    <a:pt x="11400" y="21600"/>
                    <a:pt x="15000" y="21600"/>
                  </a:cubicBezTo>
                  <a:cubicBezTo>
                    <a:pt x="18600" y="21600"/>
                    <a:pt x="201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419235" y="3299672"/>
              <a:ext cx="214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457"/>
                    <a:pt x="11314" y="11314"/>
                    <a:pt x="14914" y="7714"/>
                  </a:cubicBezTo>
                  <a:cubicBezTo>
                    <a:pt x="18514" y="4114"/>
                    <a:pt x="2005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0543041" y="3261338"/>
              <a:ext cx="2186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086"/>
                    <a:pt x="1332" y="6171"/>
                    <a:pt x="132" y="9771"/>
                  </a:cubicBezTo>
                  <a:cubicBezTo>
                    <a:pt x="-1068" y="13371"/>
                    <a:pt x="6132" y="1748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0709895" y="3230671"/>
              <a:ext cx="207685" cy="38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8" fill="norm" stroke="1" extrusionOk="0">
                  <a:moveTo>
                    <a:pt x="861" y="0"/>
                  </a:moveTo>
                  <a:cubicBezTo>
                    <a:pt x="334" y="706"/>
                    <a:pt x="-193" y="1412"/>
                    <a:pt x="70" y="2400"/>
                  </a:cubicBezTo>
                  <a:cubicBezTo>
                    <a:pt x="334" y="3388"/>
                    <a:pt x="1387" y="4659"/>
                    <a:pt x="4022" y="5153"/>
                  </a:cubicBezTo>
                  <a:cubicBezTo>
                    <a:pt x="6656" y="5647"/>
                    <a:pt x="10870" y="5365"/>
                    <a:pt x="13505" y="5012"/>
                  </a:cubicBezTo>
                  <a:cubicBezTo>
                    <a:pt x="16139" y="4659"/>
                    <a:pt x="17192" y="4235"/>
                    <a:pt x="18114" y="3600"/>
                  </a:cubicBezTo>
                  <a:cubicBezTo>
                    <a:pt x="19036" y="2965"/>
                    <a:pt x="19826" y="2118"/>
                    <a:pt x="19826" y="2047"/>
                  </a:cubicBezTo>
                  <a:cubicBezTo>
                    <a:pt x="19826" y="1976"/>
                    <a:pt x="19036" y="2682"/>
                    <a:pt x="18905" y="4376"/>
                  </a:cubicBezTo>
                  <a:cubicBezTo>
                    <a:pt x="18773" y="6071"/>
                    <a:pt x="19300" y="8753"/>
                    <a:pt x="19958" y="11294"/>
                  </a:cubicBezTo>
                  <a:cubicBezTo>
                    <a:pt x="20617" y="13835"/>
                    <a:pt x="21407" y="16235"/>
                    <a:pt x="21407" y="17929"/>
                  </a:cubicBezTo>
                  <a:cubicBezTo>
                    <a:pt x="21407" y="19624"/>
                    <a:pt x="20617" y="20612"/>
                    <a:pt x="19168" y="21106"/>
                  </a:cubicBezTo>
                  <a:cubicBezTo>
                    <a:pt x="17719" y="21600"/>
                    <a:pt x="15612" y="21600"/>
                    <a:pt x="13768" y="21035"/>
                  </a:cubicBezTo>
                  <a:cubicBezTo>
                    <a:pt x="11924" y="20471"/>
                    <a:pt x="10344" y="19341"/>
                    <a:pt x="9553" y="18424"/>
                  </a:cubicBezTo>
                  <a:cubicBezTo>
                    <a:pt x="8763" y="17506"/>
                    <a:pt x="8763" y="16800"/>
                    <a:pt x="9553" y="16165"/>
                  </a:cubicBezTo>
                  <a:cubicBezTo>
                    <a:pt x="10344" y="15529"/>
                    <a:pt x="11924" y="14965"/>
                    <a:pt x="13505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1032582" y="3399341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1170585" y="3169336"/>
              <a:ext cx="108639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1412"/>
                    <a:pt x="11782" y="2824"/>
                    <a:pt x="15709" y="5082"/>
                  </a:cubicBezTo>
                  <a:cubicBezTo>
                    <a:pt x="19636" y="7341"/>
                    <a:pt x="21600" y="10447"/>
                    <a:pt x="20618" y="13059"/>
                  </a:cubicBezTo>
                  <a:cubicBezTo>
                    <a:pt x="19636" y="15671"/>
                    <a:pt x="15709" y="17788"/>
                    <a:pt x="11782" y="19129"/>
                  </a:cubicBezTo>
                  <a:cubicBezTo>
                    <a:pt x="7855" y="20471"/>
                    <a:pt x="3927" y="21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796130" y="4449698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888132" y="4564701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685483" y="4319362"/>
              <a:ext cx="15335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562814" y="4626036"/>
              <a:ext cx="24534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586459" y="4718037"/>
              <a:ext cx="91359" cy="31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90" fill="norm" stroke="1" extrusionOk="0">
                  <a:moveTo>
                    <a:pt x="21449" y="0"/>
                  </a:moveTo>
                  <a:cubicBezTo>
                    <a:pt x="19049" y="1568"/>
                    <a:pt x="16649" y="3135"/>
                    <a:pt x="13349" y="5835"/>
                  </a:cubicBezTo>
                  <a:cubicBezTo>
                    <a:pt x="10049" y="8535"/>
                    <a:pt x="5849" y="12368"/>
                    <a:pt x="3449" y="14719"/>
                  </a:cubicBezTo>
                  <a:cubicBezTo>
                    <a:pt x="1049" y="17071"/>
                    <a:pt x="449" y="17942"/>
                    <a:pt x="149" y="18900"/>
                  </a:cubicBezTo>
                  <a:cubicBezTo>
                    <a:pt x="-151" y="19858"/>
                    <a:pt x="-151" y="20903"/>
                    <a:pt x="1649" y="21252"/>
                  </a:cubicBezTo>
                  <a:cubicBezTo>
                    <a:pt x="3449" y="21600"/>
                    <a:pt x="7049" y="21252"/>
                    <a:pt x="10649" y="20642"/>
                  </a:cubicBezTo>
                  <a:cubicBezTo>
                    <a:pt x="14249" y="20032"/>
                    <a:pt x="17849" y="19161"/>
                    <a:pt x="21449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547480" y="4848374"/>
              <a:ext cx="153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961490" y="4610702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080601" y="4426698"/>
              <a:ext cx="173962" cy="32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70" fill="norm" stroke="1" extrusionOk="0">
                  <a:moveTo>
                    <a:pt x="3206" y="0"/>
                  </a:moveTo>
                  <a:cubicBezTo>
                    <a:pt x="2281" y="665"/>
                    <a:pt x="1355" y="1329"/>
                    <a:pt x="738" y="2742"/>
                  </a:cubicBezTo>
                  <a:cubicBezTo>
                    <a:pt x="121" y="4154"/>
                    <a:pt x="-188" y="6314"/>
                    <a:pt x="121" y="7726"/>
                  </a:cubicBezTo>
                  <a:cubicBezTo>
                    <a:pt x="429" y="9138"/>
                    <a:pt x="1355" y="9803"/>
                    <a:pt x="3515" y="9471"/>
                  </a:cubicBezTo>
                  <a:cubicBezTo>
                    <a:pt x="5675" y="9138"/>
                    <a:pt x="9069" y="7809"/>
                    <a:pt x="11075" y="6729"/>
                  </a:cubicBezTo>
                  <a:cubicBezTo>
                    <a:pt x="13081" y="5649"/>
                    <a:pt x="13698" y="4818"/>
                    <a:pt x="14315" y="3905"/>
                  </a:cubicBezTo>
                  <a:cubicBezTo>
                    <a:pt x="14932" y="2991"/>
                    <a:pt x="15549" y="1994"/>
                    <a:pt x="15703" y="1911"/>
                  </a:cubicBezTo>
                  <a:cubicBezTo>
                    <a:pt x="15858" y="1828"/>
                    <a:pt x="15549" y="2658"/>
                    <a:pt x="16321" y="5151"/>
                  </a:cubicBezTo>
                  <a:cubicBezTo>
                    <a:pt x="17092" y="7643"/>
                    <a:pt x="18943" y="11797"/>
                    <a:pt x="20023" y="14289"/>
                  </a:cubicBezTo>
                  <a:cubicBezTo>
                    <a:pt x="21103" y="16782"/>
                    <a:pt x="21412" y="17612"/>
                    <a:pt x="20332" y="18609"/>
                  </a:cubicBezTo>
                  <a:cubicBezTo>
                    <a:pt x="19252" y="19606"/>
                    <a:pt x="16783" y="20769"/>
                    <a:pt x="14778" y="21185"/>
                  </a:cubicBezTo>
                  <a:cubicBezTo>
                    <a:pt x="12772" y="21600"/>
                    <a:pt x="11229" y="21268"/>
                    <a:pt x="10458" y="20686"/>
                  </a:cubicBezTo>
                  <a:cubicBezTo>
                    <a:pt x="9686" y="20105"/>
                    <a:pt x="9686" y="19274"/>
                    <a:pt x="9686" y="18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7377097" y="4557034"/>
              <a:ext cx="67405" cy="17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69" fill="norm" stroke="1" extrusionOk="0">
                  <a:moveTo>
                    <a:pt x="11500" y="0"/>
                  </a:moveTo>
                  <a:cubicBezTo>
                    <a:pt x="7500" y="4011"/>
                    <a:pt x="3500" y="8023"/>
                    <a:pt x="1500" y="11417"/>
                  </a:cubicBezTo>
                  <a:cubicBezTo>
                    <a:pt x="-500" y="14811"/>
                    <a:pt x="-500" y="17589"/>
                    <a:pt x="1500" y="19286"/>
                  </a:cubicBezTo>
                  <a:cubicBezTo>
                    <a:pt x="3500" y="20983"/>
                    <a:pt x="7500" y="21600"/>
                    <a:pt x="11100" y="21446"/>
                  </a:cubicBezTo>
                  <a:cubicBezTo>
                    <a:pt x="14700" y="21291"/>
                    <a:pt x="17900" y="20366"/>
                    <a:pt x="211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367832" y="4641369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866177" y="4564701"/>
              <a:ext cx="1686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972833" y="4472698"/>
              <a:ext cx="23681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66"/>
                    <a:pt x="-1585" y="9931"/>
                    <a:pt x="575" y="13531"/>
                  </a:cubicBezTo>
                  <a:cubicBezTo>
                    <a:pt x="2735" y="17131"/>
                    <a:pt x="11375" y="1936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326187" y="4357696"/>
              <a:ext cx="7668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8172851" y="4641369"/>
              <a:ext cx="268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4400"/>
                    <a:pt x="10697" y="7200"/>
                    <a:pt x="14297" y="3600"/>
                  </a:cubicBezTo>
                  <a:cubicBezTo>
                    <a:pt x="17897" y="0"/>
                    <a:pt x="197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193295" y="4756372"/>
              <a:ext cx="109893" cy="34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80" fill="norm" stroke="1" extrusionOk="0">
                  <a:moveTo>
                    <a:pt x="21109" y="0"/>
                  </a:moveTo>
                  <a:cubicBezTo>
                    <a:pt x="17673" y="3153"/>
                    <a:pt x="14236" y="6307"/>
                    <a:pt x="10800" y="9223"/>
                  </a:cubicBezTo>
                  <a:cubicBezTo>
                    <a:pt x="7364" y="12140"/>
                    <a:pt x="3927" y="14820"/>
                    <a:pt x="1964" y="16791"/>
                  </a:cubicBezTo>
                  <a:cubicBezTo>
                    <a:pt x="0" y="18762"/>
                    <a:pt x="-491" y="20023"/>
                    <a:pt x="491" y="20733"/>
                  </a:cubicBezTo>
                  <a:cubicBezTo>
                    <a:pt x="1473" y="21442"/>
                    <a:pt x="3927" y="21600"/>
                    <a:pt x="7364" y="21048"/>
                  </a:cubicBezTo>
                  <a:cubicBezTo>
                    <a:pt x="10800" y="20496"/>
                    <a:pt x="15218" y="19235"/>
                    <a:pt x="19636" y="1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134517" y="4902042"/>
              <a:ext cx="17633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6200"/>
                    <a:pt x="10017" y="10800"/>
                    <a:pt x="13617" y="7200"/>
                  </a:cubicBezTo>
                  <a:cubicBezTo>
                    <a:pt x="17217" y="3600"/>
                    <a:pt x="194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502524" y="4641369"/>
              <a:ext cx="38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673518" y="4472698"/>
              <a:ext cx="190029" cy="38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39" fill="norm" stroke="1" extrusionOk="0">
                  <a:moveTo>
                    <a:pt x="4858" y="0"/>
                  </a:moveTo>
                  <a:cubicBezTo>
                    <a:pt x="3153" y="1694"/>
                    <a:pt x="1447" y="3388"/>
                    <a:pt x="595" y="4588"/>
                  </a:cubicBezTo>
                  <a:cubicBezTo>
                    <a:pt x="-258" y="5788"/>
                    <a:pt x="-258" y="6494"/>
                    <a:pt x="1021" y="7129"/>
                  </a:cubicBezTo>
                  <a:cubicBezTo>
                    <a:pt x="2300" y="7765"/>
                    <a:pt x="4858" y="8329"/>
                    <a:pt x="7700" y="7906"/>
                  </a:cubicBezTo>
                  <a:cubicBezTo>
                    <a:pt x="10542" y="7482"/>
                    <a:pt x="13668" y="6071"/>
                    <a:pt x="15658" y="4871"/>
                  </a:cubicBezTo>
                  <a:cubicBezTo>
                    <a:pt x="17647" y="3671"/>
                    <a:pt x="18500" y="2682"/>
                    <a:pt x="18784" y="2541"/>
                  </a:cubicBezTo>
                  <a:cubicBezTo>
                    <a:pt x="19068" y="2400"/>
                    <a:pt x="18784" y="3106"/>
                    <a:pt x="19210" y="4729"/>
                  </a:cubicBezTo>
                  <a:cubicBezTo>
                    <a:pt x="19637" y="6353"/>
                    <a:pt x="20774" y="8894"/>
                    <a:pt x="21058" y="11294"/>
                  </a:cubicBezTo>
                  <a:cubicBezTo>
                    <a:pt x="21342" y="13694"/>
                    <a:pt x="20774" y="15953"/>
                    <a:pt x="20205" y="17435"/>
                  </a:cubicBezTo>
                  <a:cubicBezTo>
                    <a:pt x="19637" y="18918"/>
                    <a:pt x="19068" y="19624"/>
                    <a:pt x="18216" y="20188"/>
                  </a:cubicBezTo>
                  <a:cubicBezTo>
                    <a:pt x="17363" y="20753"/>
                    <a:pt x="16226" y="21176"/>
                    <a:pt x="14947" y="21388"/>
                  </a:cubicBezTo>
                  <a:cubicBezTo>
                    <a:pt x="13668" y="21600"/>
                    <a:pt x="12247" y="21600"/>
                    <a:pt x="11110" y="21318"/>
                  </a:cubicBezTo>
                  <a:cubicBezTo>
                    <a:pt x="9974" y="21035"/>
                    <a:pt x="9121" y="20471"/>
                    <a:pt x="9263" y="19694"/>
                  </a:cubicBezTo>
                  <a:cubicBezTo>
                    <a:pt x="9405" y="18918"/>
                    <a:pt x="10542" y="17929"/>
                    <a:pt x="11679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940619" y="4656703"/>
              <a:ext cx="52584" cy="14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180" fill="norm" stroke="1" extrusionOk="0">
                  <a:moveTo>
                    <a:pt x="5735" y="0"/>
                  </a:moveTo>
                  <a:cubicBezTo>
                    <a:pt x="3677" y="3661"/>
                    <a:pt x="1620" y="7322"/>
                    <a:pt x="592" y="10983"/>
                  </a:cubicBezTo>
                  <a:cubicBezTo>
                    <a:pt x="-437" y="14644"/>
                    <a:pt x="-437" y="18305"/>
                    <a:pt x="3163" y="19953"/>
                  </a:cubicBezTo>
                  <a:cubicBezTo>
                    <a:pt x="6763" y="21600"/>
                    <a:pt x="13963" y="21234"/>
                    <a:pt x="21163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8924201" y="4725704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016203" y="4733371"/>
              <a:ext cx="61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9115871" y="4710371"/>
              <a:ext cx="306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9276876" y="4564701"/>
              <a:ext cx="145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384211" y="4495699"/>
              <a:ext cx="1533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629550" y="4626036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0265897" y="4626036"/>
              <a:ext cx="5366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0488236" y="4641369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0963580" y="4564701"/>
              <a:ext cx="184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1062569" y="4495699"/>
              <a:ext cx="2368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29"/>
                    <a:pt x="2735" y="6857"/>
                    <a:pt x="575" y="10457"/>
                  </a:cubicBezTo>
                  <a:cubicBezTo>
                    <a:pt x="-1585" y="14057"/>
                    <a:pt x="2735" y="178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1369922" y="4357696"/>
              <a:ext cx="38336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760"/>
                    <a:pt x="10080" y="11520"/>
                    <a:pt x="6480" y="15120"/>
                  </a:cubicBezTo>
                  <a:cubicBezTo>
                    <a:pt x="2880" y="18720"/>
                    <a:pt x="14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1254920" y="4679703"/>
              <a:ext cx="207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1256137" y="4779372"/>
              <a:ext cx="129120" cy="30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85" fill="norm" stroke="1" extrusionOk="0">
                  <a:moveTo>
                    <a:pt x="21398" y="0"/>
                  </a:moveTo>
                  <a:cubicBezTo>
                    <a:pt x="15469" y="4175"/>
                    <a:pt x="9539" y="8350"/>
                    <a:pt x="5939" y="11345"/>
                  </a:cubicBezTo>
                  <a:cubicBezTo>
                    <a:pt x="2339" y="14339"/>
                    <a:pt x="1069" y="16155"/>
                    <a:pt x="433" y="17607"/>
                  </a:cubicBezTo>
                  <a:cubicBezTo>
                    <a:pt x="-202" y="19059"/>
                    <a:pt x="-202" y="20148"/>
                    <a:pt x="857" y="20783"/>
                  </a:cubicBezTo>
                  <a:cubicBezTo>
                    <a:pt x="1916" y="21418"/>
                    <a:pt x="4033" y="21600"/>
                    <a:pt x="5939" y="21418"/>
                  </a:cubicBezTo>
                  <a:cubicBezTo>
                    <a:pt x="7845" y="21237"/>
                    <a:pt x="9539" y="20692"/>
                    <a:pt x="11233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1224253" y="4886708"/>
              <a:ext cx="184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6000"/>
                    <a:pt x="10200" y="10400"/>
                    <a:pt x="13800" y="6800"/>
                  </a:cubicBezTo>
                  <a:cubicBezTo>
                    <a:pt x="17400" y="3200"/>
                    <a:pt x="195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1546260" y="4695037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1700733" y="4587701"/>
              <a:ext cx="155816" cy="324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51" fill="norm" stroke="1" extrusionOk="0">
                  <a:moveTo>
                    <a:pt x="1935" y="0"/>
                  </a:moveTo>
                  <a:cubicBezTo>
                    <a:pt x="1239" y="844"/>
                    <a:pt x="542" y="1688"/>
                    <a:pt x="193" y="2616"/>
                  </a:cubicBezTo>
                  <a:cubicBezTo>
                    <a:pt x="-155" y="3544"/>
                    <a:pt x="-155" y="4556"/>
                    <a:pt x="1239" y="5062"/>
                  </a:cubicBezTo>
                  <a:cubicBezTo>
                    <a:pt x="2632" y="5569"/>
                    <a:pt x="5419" y="5569"/>
                    <a:pt x="8555" y="5062"/>
                  </a:cubicBezTo>
                  <a:cubicBezTo>
                    <a:pt x="11690" y="4556"/>
                    <a:pt x="15174" y="3544"/>
                    <a:pt x="17439" y="2700"/>
                  </a:cubicBezTo>
                  <a:cubicBezTo>
                    <a:pt x="19703" y="1856"/>
                    <a:pt x="20748" y="1181"/>
                    <a:pt x="21097" y="1266"/>
                  </a:cubicBezTo>
                  <a:cubicBezTo>
                    <a:pt x="21445" y="1350"/>
                    <a:pt x="21097" y="2194"/>
                    <a:pt x="20748" y="4725"/>
                  </a:cubicBezTo>
                  <a:cubicBezTo>
                    <a:pt x="20400" y="7256"/>
                    <a:pt x="20051" y="11475"/>
                    <a:pt x="19877" y="14259"/>
                  </a:cubicBezTo>
                  <a:cubicBezTo>
                    <a:pt x="19703" y="17044"/>
                    <a:pt x="19703" y="18394"/>
                    <a:pt x="19181" y="19406"/>
                  </a:cubicBezTo>
                  <a:cubicBezTo>
                    <a:pt x="18658" y="20419"/>
                    <a:pt x="17613" y="21094"/>
                    <a:pt x="16045" y="21347"/>
                  </a:cubicBezTo>
                  <a:cubicBezTo>
                    <a:pt x="14477" y="21600"/>
                    <a:pt x="12387" y="21431"/>
                    <a:pt x="10645" y="20419"/>
                  </a:cubicBezTo>
                  <a:cubicBezTo>
                    <a:pt x="8903" y="19406"/>
                    <a:pt x="7510" y="17550"/>
                    <a:pt x="6116" y="15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1983270" y="4718037"/>
              <a:ext cx="2300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370079" y="4129241"/>
              <a:ext cx="581421" cy="104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7" fill="norm" stroke="1" extrusionOk="0">
                  <a:moveTo>
                    <a:pt x="15816" y="3122"/>
                  </a:moveTo>
                  <a:cubicBezTo>
                    <a:pt x="16192" y="2596"/>
                    <a:pt x="16568" y="2071"/>
                    <a:pt x="16896" y="1571"/>
                  </a:cubicBezTo>
                  <a:cubicBezTo>
                    <a:pt x="17225" y="1072"/>
                    <a:pt x="17507" y="599"/>
                    <a:pt x="17413" y="310"/>
                  </a:cubicBezTo>
                  <a:cubicBezTo>
                    <a:pt x="17319" y="21"/>
                    <a:pt x="16849" y="-84"/>
                    <a:pt x="15488" y="74"/>
                  </a:cubicBezTo>
                  <a:cubicBezTo>
                    <a:pt x="14126" y="231"/>
                    <a:pt x="11872" y="652"/>
                    <a:pt x="10041" y="1282"/>
                  </a:cubicBezTo>
                  <a:cubicBezTo>
                    <a:pt x="8209" y="1913"/>
                    <a:pt x="6801" y="2754"/>
                    <a:pt x="5580" y="3805"/>
                  </a:cubicBezTo>
                  <a:cubicBezTo>
                    <a:pt x="4359" y="4856"/>
                    <a:pt x="3326" y="6117"/>
                    <a:pt x="2434" y="7379"/>
                  </a:cubicBezTo>
                  <a:cubicBezTo>
                    <a:pt x="1541" y="8640"/>
                    <a:pt x="790" y="9901"/>
                    <a:pt x="368" y="11452"/>
                  </a:cubicBezTo>
                  <a:cubicBezTo>
                    <a:pt x="-55" y="13002"/>
                    <a:pt x="-149" y="14842"/>
                    <a:pt x="274" y="16339"/>
                  </a:cubicBezTo>
                  <a:cubicBezTo>
                    <a:pt x="696" y="17837"/>
                    <a:pt x="1635" y="18993"/>
                    <a:pt x="2903" y="19782"/>
                  </a:cubicBezTo>
                  <a:cubicBezTo>
                    <a:pt x="4171" y="20570"/>
                    <a:pt x="5768" y="20990"/>
                    <a:pt x="7035" y="21227"/>
                  </a:cubicBezTo>
                  <a:cubicBezTo>
                    <a:pt x="8303" y="21463"/>
                    <a:pt x="9242" y="21516"/>
                    <a:pt x="10134" y="21306"/>
                  </a:cubicBezTo>
                  <a:cubicBezTo>
                    <a:pt x="11027" y="21096"/>
                    <a:pt x="11872" y="20623"/>
                    <a:pt x="13093" y="19466"/>
                  </a:cubicBezTo>
                  <a:cubicBezTo>
                    <a:pt x="14314" y="18310"/>
                    <a:pt x="15910" y="16471"/>
                    <a:pt x="17084" y="14973"/>
                  </a:cubicBezTo>
                  <a:cubicBezTo>
                    <a:pt x="18258" y="13475"/>
                    <a:pt x="19009" y="12319"/>
                    <a:pt x="19667" y="10742"/>
                  </a:cubicBezTo>
                  <a:cubicBezTo>
                    <a:pt x="20324" y="9166"/>
                    <a:pt x="20888" y="7169"/>
                    <a:pt x="21169" y="5855"/>
                  </a:cubicBezTo>
                  <a:cubicBezTo>
                    <a:pt x="21451" y="4541"/>
                    <a:pt x="21451" y="3910"/>
                    <a:pt x="21028" y="3411"/>
                  </a:cubicBezTo>
                  <a:cubicBezTo>
                    <a:pt x="20606" y="2912"/>
                    <a:pt x="19761" y="2544"/>
                    <a:pt x="19103" y="2334"/>
                  </a:cubicBezTo>
                  <a:cubicBezTo>
                    <a:pt x="18446" y="2123"/>
                    <a:pt x="17976" y="2071"/>
                    <a:pt x="17694" y="1913"/>
                  </a:cubicBezTo>
                  <a:cubicBezTo>
                    <a:pt x="17413" y="1755"/>
                    <a:pt x="17319" y="1493"/>
                    <a:pt x="17225" y="12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974928" y="4164167"/>
              <a:ext cx="512915" cy="102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43" fill="norm" stroke="1" extrusionOk="0">
                  <a:moveTo>
                    <a:pt x="20052" y="2445"/>
                  </a:moveTo>
                  <a:cubicBezTo>
                    <a:pt x="19945" y="1910"/>
                    <a:pt x="19839" y="1376"/>
                    <a:pt x="19679" y="948"/>
                  </a:cubicBezTo>
                  <a:cubicBezTo>
                    <a:pt x="19520" y="520"/>
                    <a:pt x="19307" y="199"/>
                    <a:pt x="18935" y="66"/>
                  </a:cubicBezTo>
                  <a:cubicBezTo>
                    <a:pt x="18562" y="-68"/>
                    <a:pt x="18030" y="-15"/>
                    <a:pt x="17126" y="386"/>
                  </a:cubicBezTo>
                  <a:cubicBezTo>
                    <a:pt x="16221" y="787"/>
                    <a:pt x="14944" y="1536"/>
                    <a:pt x="13189" y="2579"/>
                  </a:cubicBezTo>
                  <a:cubicBezTo>
                    <a:pt x="11433" y="3621"/>
                    <a:pt x="9199" y="4958"/>
                    <a:pt x="7283" y="6268"/>
                  </a:cubicBezTo>
                  <a:cubicBezTo>
                    <a:pt x="5368" y="7578"/>
                    <a:pt x="3772" y="8861"/>
                    <a:pt x="2495" y="10251"/>
                  </a:cubicBezTo>
                  <a:cubicBezTo>
                    <a:pt x="1218" y="11641"/>
                    <a:pt x="261" y="13138"/>
                    <a:pt x="48" y="14528"/>
                  </a:cubicBezTo>
                  <a:cubicBezTo>
                    <a:pt x="-165" y="15918"/>
                    <a:pt x="367" y="17201"/>
                    <a:pt x="1059" y="18297"/>
                  </a:cubicBezTo>
                  <a:cubicBezTo>
                    <a:pt x="1750" y="19393"/>
                    <a:pt x="2601" y="20302"/>
                    <a:pt x="3612" y="20837"/>
                  </a:cubicBezTo>
                  <a:cubicBezTo>
                    <a:pt x="4623" y="21372"/>
                    <a:pt x="5794" y="21532"/>
                    <a:pt x="7230" y="21398"/>
                  </a:cubicBezTo>
                  <a:cubicBezTo>
                    <a:pt x="8667" y="21265"/>
                    <a:pt x="10369" y="20837"/>
                    <a:pt x="11965" y="20302"/>
                  </a:cubicBezTo>
                  <a:cubicBezTo>
                    <a:pt x="13561" y="19768"/>
                    <a:pt x="15051" y="19126"/>
                    <a:pt x="16434" y="17843"/>
                  </a:cubicBezTo>
                  <a:cubicBezTo>
                    <a:pt x="17817" y="16560"/>
                    <a:pt x="19094" y="14635"/>
                    <a:pt x="19945" y="12790"/>
                  </a:cubicBezTo>
                  <a:cubicBezTo>
                    <a:pt x="20797" y="10946"/>
                    <a:pt x="21222" y="9182"/>
                    <a:pt x="21329" y="7497"/>
                  </a:cubicBezTo>
                  <a:cubicBezTo>
                    <a:pt x="21435" y="5813"/>
                    <a:pt x="21222" y="4209"/>
                    <a:pt x="20797" y="3140"/>
                  </a:cubicBezTo>
                  <a:cubicBezTo>
                    <a:pt x="20371" y="2071"/>
                    <a:pt x="19733" y="1536"/>
                    <a:pt x="18828" y="1402"/>
                  </a:cubicBezTo>
                  <a:cubicBezTo>
                    <a:pt x="17924" y="1269"/>
                    <a:pt x="16753" y="1536"/>
                    <a:pt x="15583" y="18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1133210" y="4192677"/>
              <a:ext cx="467524" cy="94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94" fill="norm" stroke="1" extrusionOk="0">
                  <a:moveTo>
                    <a:pt x="18871" y="1838"/>
                  </a:moveTo>
                  <a:cubicBezTo>
                    <a:pt x="18871" y="1547"/>
                    <a:pt x="18871" y="1256"/>
                    <a:pt x="18754" y="907"/>
                  </a:cubicBezTo>
                  <a:cubicBezTo>
                    <a:pt x="18637" y="557"/>
                    <a:pt x="18404" y="150"/>
                    <a:pt x="17703" y="33"/>
                  </a:cubicBezTo>
                  <a:cubicBezTo>
                    <a:pt x="17002" y="-83"/>
                    <a:pt x="15835" y="92"/>
                    <a:pt x="14259" y="790"/>
                  </a:cubicBezTo>
                  <a:cubicBezTo>
                    <a:pt x="12683" y="1489"/>
                    <a:pt x="10698" y="2712"/>
                    <a:pt x="8888" y="4022"/>
                  </a:cubicBezTo>
                  <a:cubicBezTo>
                    <a:pt x="7078" y="5332"/>
                    <a:pt x="5444" y="6729"/>
                    <a:pt x="4276" y="8301"/>
                  </a:cubicBezTo>
                  <a:cubicBezTo>
                    <a:pt x="3108" y="9873"/>
                    <a:pt x="2408" y="11619"/>
                    <a:pt x="1766" y="13337"/>
                  </a:cubicBezTo>
                  <a:cubicBezTo>
                    <a:pt x="1124" y="15054"/>
                    <a:pt x="540" y="16743"/>
                    <a:pt x="248" y="17907"/>
                  </a:cubicBezTo>
                  <a:cubicBezTo>
                    <a:pt x="-44" y="19072"/>
                    <a:pt x="-44" y="19712"/>
                    <a:pt x="73" y="20178"/>
                  </a:cubicBezTo>
                  <a:cubicBezTo>
                    <a:pt x="190" y="20644"/>
                    <a:pt x="423" y="20935"/>
                    <a:pt x="832" y="21139"/>
                  </a:cubicBezTo>
                  <a:cubicBezTo>
                    <a:pt x="1240" y="21342"/>
                    <a:pt x="1824" y="21459"/>
                    <a:pt x="2992" y="21488"/>
                  </a:cubicBezTo>
                  <a:cubicBezTo>
                    <a:pt x="4159" y="21517"/>
                    <a:pt x="5911" y="21459"/>
                    <a:pt x="7837" y="20935"/>
                  </a:cubicBezTo>
                  <a:cubicBezTo>
                    <a:pt x="9764" y="20411"/>
                    <a:pt x="11865" y="19421"/>
                    <a:pt x="13733" y="18053"/>
                  </a:cubicBezTo>
                  <a:cubicBezTo>
                    <a:pt x="15601" y="16685"/>
                    <a:pt x="17236" y="14938"/>
                    <a:pt x="18462" y="13279"/>
                  </a:cubicBezTo>
                  <a:cubicBezTo>
                    <a:pt x="19688" y="11619"/>
                    <a:pt x="20505" y="10047"/>
                    <a:pt x="20972" y="8679"/>
                  </a:cubicBezTo>
                  <a:cubicBezTo>
                    <a:pt x="21439" y="7311"/>
                    <a:pt x="21556" y="6147"/>
                    <a:pt x="20914" y="5157"/>
                  </a:cubicBezTo>
                  <a:cubicBezTo>
                    <a:pt x="20272" y="4167"/>
                    <a:pt x="18871" y="3352"/>
                    <a:pt x="17470" y="2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034848" y="5630391"/>
              <a:ext cx="3169356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766" y="21388"/>
                    <a:pt x="1532" y="21176"/>
                    <a:pt x="2228" y="20647"/>
                  </a:cubicBezTo>
                  <a:cubicBezTo>
                    <a:pt x="2924" y="20118"/>
                    <a:pt x="3551" y="19271"/>
                    <a:pt x="4229" y="18318"/>
                  </a:cubicBezTo>
                  <a:cubicBezTo>
                    <a:pt x="4908" y="17365"/>
                    <a:pt x="5639" y="16306"/>
                    <a:pt x="6327" y="15565"/>
                  </a:cubicBezTo>
                  <a:cubicBezTo>
                    <a:pt x="7014" y="14824"/>
                    <a:pt x="7658" y="14400"/>
                    <a:pt x="8302" y="13976"/>
                  </a:cubicBezTo>
                  <a:cubicBezTo>
                    <a:pt x="8946" y="13553"/>
                    <a:pt x="9590" y="13129"/>
                    <a:pt x="10208" y="12706"/>
                  </a:cubicBezTo>
                  <a:cubicBezTo>
                    <a:pt x="10826" y="12282"/>
                    <a:pt x="11418" y="11859"/>
                    <a:pt x="12018" y="11435"/>
                  </a:cubicBezTo>
                  <a:cubicBezTo>
                    <a:pt x="12619" y="11012"/>
                    <a:pt x="13228" y="10588"/>
                    <a:pt x="13829" y="10271"/>
                  </a:cubicBezTo>
                  <a:cubicBezTo>
                    <a:pt x="14429" y="9953"/>
                    <a:pt x="15021" y="9741"/>
                    <a:pt x="15682" y="9529"/>
                  </a:cubicBezTo>
                  <a:cubicBezTo>
                    <a:pt x="16344" y="9318"/>
                    <a:pt x="17075" y="9106"/>
                    <a:pt x="17771" y="8894"/>
                  </a:cubicBezTo>
                  <a:cubicBezTo>
                    <a:pt x="18467" y="8682"/>
                    <a:pt x="19128" y="8471"/>
                    <a:pt x="19720" y="8047"/>
                  </a:cubicBezTo>
                  <a:cubicBezTo>
                    <a:pt x="20312" y="7624"/>
                    <a:pt x="20834" y="6988"/>
                    <a:pt x="21139" y="6459"/>
                  </a:cubicBezTo>
                  <a:cubicBezTo>
                    <a:pt x="21443" y="5929"/>
                    <a:pt x="21530" y="5506"/>
                    <a:pt x="21565" y="4447"/>
                  </a:cubicBezTo>
                  <a:cubicBezTo>
                    <a:pt x="21600" y="3388"/>
                    <a:pt x="21583" y="1694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1024601" y="5557217"/>
              <a:ext cx="273401" cy="34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541" fill="norm" stroke="1" extrusionOk="0">
                  <a:moveTo>
                    <a:pt x="5915" y="747"/>
                  </a:moveTo>
                  <a:cubicBezTo>
                    <a:pt x="4933" y="586"/>
                    <a:pt x="3952" y="425"/>
                    <a:pt x="2773" y="263"/>
                  </a:cubicBezTo>
                  <a:cubicBezTo>
                    <a:pt x="1595" y="102"/>
                    <a:pt x="221" y="-59"/>
                    <a:pt x="24" y="22"/>
                  </a:cubicBezTo>
                  <a:cubicBezTo>
                    <a:pt x="-172" y="102"/>
                    <a:pt x="810" y="425"/>
                    <a:pt x="3657" y="1392"/>
                  </a:cubicBezTo>
                  <a:cubicBezTo>
                    <a:pt x="6504" y="2359"/>
                    <a:pt x="11217" y="3971"/>
                    <a:pt x="14653" y="5583"/>
                  </a:cubicBezTo>
                  <a:cubicBezTo>
                    <a:pt x="18090" y="7195"/>
                    <a:pt x="20250" y="8807"/>
                    <a:pt x="20839" y="10499"/>
                  </a:cubicBezTo>
                  <a:cubicBezTo>
                    <a:pt x="21428" y="12192"/>
                    <a:pt x="20446" y="13965"/>
                    <a:pt x="18286" y="15819"/>
                  </a:cubicBezTo>
                  <a:cubicBezTo>
                    <a:pt x="16126" y="17672"/>
                    <a:pt x="12788" y="19607"/>
                    <a:pt x="9450" y="2154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416615" y="5976058"/>
              <a:ext cx="196847" cy="59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02" fill="norm" stroke="1" extrusionOk="0">
                  <a:moveTo>
                    <a:pt x="10253" y="6870"/>
                  </a:moveTo>
                  <a:cubicBezTo>
                    <a:pt x="8592" y="8708"/>
                    <a:pt x="6930" y="10546"/>
                    <a:pt x="5545" y="12706"/>
                  </a:cubicBezTo>
                  <a:cubicBezTo>
                    <a:pt x="4161" y="14866"/>
                    <a:pt x="3053" y="17348"/>
                    <a:pt x="2222" y="18956"/>
                  </a:cubicBezTo>
                  <a:cubicBezTo>
                    <a:pt x="1392" y="20565"/>
                    <a:pt x="838" y="21300"/>
                    <a:pt x="561" y="21392"/>
                  </a:cubicBezTo>
                  <a:cubicBezTo>
                    <a:pt x="284" y="21484"/>
                    <a:pt x="284" y="20933"/>
                    <a:pt x="145" y="18818"/>
                  </a:cubicBezTo>
                  <a:cubicBezTo>
                    <a:pt x="7" y="16704"/>
                    <a:pt x="-270" y="13028"/>
                    <a:pt x="699" y="9857"/>
                  </a:cubicBezTo>
                  <a:cubicBezTo>
                    <a:pt x="1668" y="6686"/>
                    <a:pt x="3884" y="4020"/>
                    <a:pt x="6376" y="2412"/>
                  </a:cubicBezTo>
                  <a:cubicBezTo>
                    <a:pt x="8868" y="803"/>
                    <a:pt x="11638" y="252"/>
                    <a:pt x="13715" y="68"/>
                  </a:cubicBezTo>
                  <a:cubicBezTo>
                    <a:pt x="15792" y="-116"/>
                    <a:pt x="17176" y="68"/>
                    <a:pt x="18561" y="665"/>
                  </a:cubicBezTo>
                  <a:cubicBezTo>
                    <a:pt x="19945" y="1263"/>
                    <a:pt x="21330" y="2274"/>
                    <a:pt x="21330" y="3285"/>
                  </a:cubicBezTo>
                  <a:cubicBezTo>
                    <a:pt x="21330" y="4296"/>
                    <a:pt x="19945" y="5307"/>
                    <a:pt x="17176" y="6226"/>
                  </a:cubicBezTo>
                  <a:cubicBezTo>
                    <a:pt x="14407" y="7145"/>
                    <a:pt x="10253" y="7973"/>
                    <a:pt x="6099" y="88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674297" y="6055587"/>
              <a:ext cx="299737" cy="20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15" fill="norm" stroke="1" extrusionOk="0">
                  <a:moveTo>
                    <a:pt x="8022" y="11353"/>
                  </a:moveTo>
                  <a:cubicBezTo>
                    <a:pt x="8204" y="10051"/>
                    <a:pt x="8385" y="8750"/>
                    <a:pt x="8022" y="7839"/>
                  </a:cubicBezTo>
                  <a:cubicBezTo>
                    <a:pt x="7659" y="6928"/>
                    <a:pt x="6751" y="6408"/>
                    <a:pt x="5844" y="6148"/>
                  </a:cubicBezTo>
                  <a:cubicBezTo>
                    <a:pt x="4936" y="5888"/>
                    <a:pt x="4029" y="5888"/>
                    <a:pt x="3212" y="6278"/>
                  </a:cubicBezTo>
                  <a:cubicBezTo>
                    <a:pt x="2395" y="6668"/>
                    <a:pt x="1669" y="7449"/>
                    <a:pt x="1034" y="8490"/>
                  </a:cubicBezTo>
                  <a:cubicBezTo>
                    <a:pt x="399" y="9531"/>
                    <a:pt x="-146" y="10832"/>
                    <a:pt x="36" y="11353"/>
                  </a:cubicBezTo>
                  <a:cubicBezTo>
                    <a:pt x="217" y="11873"/>
                    <a:pt x="1125" y="11613"/>
                    <a:pt x="2032" y="11222"/>
                  </a:cubicBezTo>
                  <a:cubicBezTo>
                    <a:pt x="2940" y="10832"/>
                    <a:pt x="3847" y="10312"/>
                    <a:pt x="5481" y="10572"/>
                  </a:cubicBezTo>
                  <a:cubicBezTo>
                    <a:pt x="7115" y="10832"/>
                    <a:pt x="9474" y="11873"/>
                    <a:pt x="11925" y="11483"/>
                  </a:cubicBezTo>
                  <a:cubicBezTo>
                    <a:pt x="14375" y="11092"/>
                    <a:pt x="16916" y="9271"/>
                    <a:pt x="18459" y="7839"/>
                  </a:cubicBezTo>
                  <a:cubicBezTo>
                    <a:pt x="20002" y="6408"/>
                    <a:pt x="20546" y="5367"/>
                    <a:pt x="20909" y="4196"/>
                  </a:cubicBezTo>
                  <a:cubicBezTo>
                    <a:pt x="21272" y="3025"/>
                    <a:pt x="21454" y="1724"/>
                    <a:pt x="21091" y="943"/>
                  </a:cubicBezTo>
                  <a:cubicBezTo>
                    <a:pt x="20728" y="162"/>
                    <a:pt x="19820" y="-98"/>
                    <a:pt x="18913" y="32"/>
                  </a:cubicBezTo>
                  <a:cubicBezTo>
                    <a:pt x="18005" y="162"/>
                    <a:pt x="17098" y="683"/>
                    <a:pt x="16553" y="1724"/>
                  </a:cubicBezTo>
                  <a:cubicBezTo>
                    <a:pt x="16009" y="2765"/>
                    <a:pt x="15827" y="4326"/>
                    <a:pt x="16462" y="6408"/>
                  </a:cubicBezTo>
                  <a:cubicBezTo>
                    <a:pt x="17098" y="8490"/>
                    <a:pt x="18550" y="11092"/>
                    <a:pt x="19457" y="13044"/>
                  </a:cubicBezTo>
                  <a:cubicBezTo>
                    <a:pt x="20365" y="14996"/>
                    <a:pt x="20728" y="16297"/>
                    <a:pt x="20183" y="17729"/>
                  </a:cubicBezTo>
                  <a:cubicBezTo>
                    <a:pt x="19639" y="19160"/>
                    <a:pt x="18187" y="20721"/>
                    <a:pt x="17098" y="21112"/>
                  </a:cubicBezTo>
                  <a:cubicBezTo>
                    <a:pt x="16009" y="21502"/>
                    <a:pt x="15283" y="20721"/>
                    <a:pt x="14557" y="1994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1088304" y="5952399"/>
              <a:ext cx="95850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600" fill="norm" stroke="1" extrusionOk="0">
                  <a:moveTo>
                    <a:pt x="19006" y="0"/>
                  </a:moveTo>
                  <a:cubicBezTo>
                    <a:pt x="20086" y="818"/>
                    <a:pt x="21166" y="1636"/>
                    <a:pt x="19006" y="3436"/>
                  </a:cubicBezTo>
                  <a:cubicBezTo>
                    <a:pt x="16846" y="5236"/>
                    <a:pt x="11446" y="8018"/>
                    <a:pt x="7666" y="10473"/>
                  </a:cubicBezTo>
                  <a:cubicBezTo>
                    <a:pt x="3886" y="12927"/>
                    <a:pt x="1726" y="15055"/>
                    <a:pt x="646" y="16527"/>
                  </a:cubicBezTo>
                  <a:cubicBezTo>
                    <a:pt x="-434" y="18000"/>
                    <a:pt x="-434" y="18818"/>
                    <a:pt x="2806" y="19555"/>
                  </a:cubicBezTo>
                  <a:cubicBezTo>
                    <a:pt x="6046" y="20291"/>
                    <a:pt x="12526" y="20945"/>
                    <a:pt x="19006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1024915" y="6128736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7651506" y="6489078"/>
              <a:ext cx="138003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0" y="17673"/>
                    <a:pt x="2640" y="13745"/>
                    <a:pt x="3960" y="11127"/>
                  </a:cubicBezTo>
                  <a:cubicBezTo>
                    <a:pt x="5280" y="8509"/>
                    <a:pt x="6600" y="7200"/>
                    <a:pt x="8040" y="6218"/>
                  </a:cubicBezTo>
                  <a:cubicBezTo>
                    <a:pt x="9480" y="5236"/>
                    <a:pt x="11040" y="4582"/>
                    <a:pt x="12620" y="4254"/>
                  </a:cubicBezTo>
                  <a:cubicBezTo>
                    <a:pt x="14200" y="3927"/>
                    <a:pt x="15800" y="3927"/>
                    <a:pt x="17300" y="3273"/>
                  </a:cubicBezTo>
                  <a:cubicBezTo>
                    <a:pt x="18800" y="2618"/>
                    <a:pt x="202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7748745" y="6417804"/>
              <a:ext cx="247769" cy="30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03" fill="norm" stroke="1" extrusionOk="0">
                  <a:moveTo>
                    <a:pt x="10128" y="6531"/>
                  </a:moveTo>
                  <a:cubicBezTo>
                    <a:pt x="10128" y="5469"/>
                    <a:pt x="10128" y="4406"/>
                    <a:pt x="11120" y="3344"/>
                  </a:cubicBezTo>
                  <a:cubicBezTo>
                    <a:pt x="12112" y="2282"/>
                    <a:pt x="14096" y="1219"/>
                    <a:pt x="15969" y="600"/>
                  </a:cubicBezTo>
                  <a:cubicBezTo>
                    <a:pt x="17842" y="-20"/>
                    <a:pt x="19606" y="-197"/>
                    <a:pt x="20267" y="246"/>
                  </a:cubicBezTo>
                  <a:cubicBezTo>
                    <a:pt x="20928" y="688"/>
                    <a:pt x="20487" y="1751"/>
                    <a:pt x="18063" y="3698"/>
                  </a:cubicBezTo>
                  <a:cubicBezTo>
                    <a:pt x="15638" y="5646"/>
                    <a:pt x="11230" y="8478"/>
                    <a:pt x="7924" y="10603"/>
                  </a:cubicBezTo>
                  <a:cubicBezTo>
                    <a:pt x="4618" y="12728"/>
                    <a:pt x="2414" y="14144"/>
                    <a:pt x="1202" y="15295"/>
                  </a:cubicBezTo>
                  <a:cubicBezTo>
                    <a:pt x="-11" y="16446"/>
                    <a:pt x="-231" y="17331"/>
                    <a:pt x="210" y="17862"/>
                  </a:cubicBezTo>
                  <a:cubicBezTo>
                    <a:pt x="651" y="18393"/>
                    <a:pt x="1753" y="18570"/>
                    <a:pt x="5389" y="19101"/>
                  </a:cubicBezTo>
                  <a:cubicBezTo>
                    <a:pt x="9026" y="19633"/>
                    <a:pt x="15198" y="20518"/>
                    <a:pt x="21369" y="2140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096182" y="6759294"/>
              <a:ext cx="237673" cy="18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2" fill="norm" stroke="1" extrusionOk="0">
                  <a:moveTo>
                    <a:pt x="0" y="4054"/>
                  </a:moveTo>
                  <a:cubicBezTo>
                    <a:pt x="0" y="2633"/>
                    <a:pt x="0" y="1212"/>
                    <a:pt x="581" y="502"/>
                  </a:cubicBezTo>
                  <a:cubicBezTo>
                    <a:pt x="1161" y="-209"/>
                    <a:pt x="2323" y="-209"/>
                    <a:pt x="3716" y="786"/>
                  </a:cubicBezTo>
                  <a:cubicBezTo>
                    <a:pt x="5110" y="1780"/>
                    <a:pt x="6735" y="3770"/>
                    <a:pt x="7897" y="6470"/>
                  </a:cubicBezTo>
                  <a:cubicBezTo>
                    <a:pt x="9058" y="9170"/>
                    <a:pt x="9755" y="12580"/>
                    <a:pt x="9871" y="14996"/>
                  </a:cubicBezTo>
                  <a:cubicBezTo>
                    <a:pt x="9987" y="17412"/>
                    <a:pt x="9523" y="18833"/>
                    <a:pt x="8477" y="19828"/>
                  </a:cubicBezTo>
                  <a:cubicBezTo>
                    <a:pt x="7432" y="20823"/>
                    <a:pt x="5806" y="21391"/>
                    <a:pt x="4645" y="20112"/>
                  </a:cubicBezTo>
                  <a:cubicBezTo>
                    <a:pt x="3484" y="18833"/>
                    <a:pt x="2787" y="15707"/>
                    <a:pt x="4645" y="13007"/>
                  </a:cubicBezTo>
                  <a:cubicBezTo>
                    <a:pt x="6503" y="10307"/>
                    <a:pt x="10916" y="8033"/>
                    <a:pt x="14168" y="6754"/>
                  </a:cubicBezTo>
                  <a:cubicBezTo>
                    <a:pt x="17419" y="5475"/>
                    <a:pt x="19510" y="5191"/>
                    <a:pt x="21600" y="490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8290409" y="6778344"/>
              <a:ext cx="158448" cy="17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10103" y="5804"/>
                  </a:moveTo>
                  <a:cubicBezTo>
                    <a:pt x="11845" y="5496"/>
                    <a:pt x="13587" y="5187"/>
                    <a:pt x="14981" y="4262"/>
                  </a:cubicBezTo>
                  <a:cubicBezTo>
                    <a:pt x="16374" y="3336"/>
                    <a:pt x="17419" y="1793"/>
                    <a:pt x="16897" y="867"/>
                  </a:cubicBezTo>
                  <a:cubicBezTo>
                    <a:pt x="16374" y="-58"/>
                    <a:pt x="14284" y="-367"/>
                    <a:pt x="11671" y="559"/>
                  </a:cubicBezTo>
                  <a:cubicBezTo>
                    <a:pt x="9058" y="1484"/>
                    <a:pt x="5923" y="3644"/>
                    <a:pt x="3658" y="6113"/>
                  </a:cubicBezTo>
                  <a:cubicBezTo>
                    <a:pt x="1394" y="8582"/>
                    <a:pt x="0" y="11359"/>
                    <a:pt x="0" y="13982"/>
                  </a:cubicBezTo>
                  <a:cubicBezTo>
                    <a:pt x="0" y="16604"/>
                    <a:pt x="1394" y="19073"/>
                    <a:pt x="5226" y="20153"/>
                  </a:cubicBezTo>
                  <a:cubicBezTo>
                    <a:pt x="9058" y="21233"/>
                    <a:pt x="15329" y="20924"/>
                    <a:pt x="21600" y="2061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8462617" y="6826418"/>
              <a:ext cx="545920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4884" y="0"/>
                  </a:moveTo>
                  <a:cubicBezTo>
                    <a:pt x="3880" y="0"/>
                    <a:pt x="2875" y="0"/>
                    <a:pt x="2021" y="1200"/>
                  </a:cubicBezTo>
                  <a:cubicBezTo>
                    <a:pt x="1167" y="2400"/>
                    <a:pt x="464" y="4800"/>
                    <a:pt x="162" y="6750"/>
                  </a:cubicBezTo>
                  <a:cubicBezTo>
                    <a:pt x="-139" y="8700"/>
                    <a:pt x="-39" y="10200"/>
                    <a:pt x="614" y="11250"/>
                  </a:cubicBezTo>
                  <a:cubicBezTo>
                    <a:pt x="1268" y="12300"/>
                    <a:pt x="2473" y="12900"/>
                    <a:pt x="3829" y="12750"/>
                  </a:cubicBezTo>
                  <a:cubicBezTo>
                    <a:pt x="5186" y="12600"/>
                    <a:pt x="6693" y="11700"/>
                    <a:pt x="7798" y="10350"/>
                  </a:cubicBezTo>
                  <a:cubicBezTo>
                    <a:pt x="8903" y="9000"/>
                    <a:pt x="9606" y="7200"/>
                    <a:pt x="10008" y="5550"/>
                  </a:cubicBezTo>
                  <a:cubicBezTo>
                    <a:pt x="10410" y="3900"/>
                    <a:pt x="10510" y="2400"/>
                    <a:pt x="10309" y="1500"/>
                  </a:cubicBezTo>
                  <a:cubicBezTo>
                    <a:pt x="10108" y="600"/>
                    <a:pt x="9606" y="300"/>
                    <a:pt x="8702" y="1200"/>
                  </a:cubicBezTo>
                  <a:cubicBezTo>
                    <a:pt x="7798" y="2100"/>
                    <a:pt x="6492" y="4200"/>
                    <a:pt x="5738" y="6900"/>
                  </a:cubicBezTo>
                  <a:cubicBezTo>
                    <a:pt x="4985" y="9600"/>
                    <a:pt x="4784" y="12900"/>
                    <a:pt x="4935" y="15150"/>
                  </a:cubicBezTo>
                  <a:cubicBezTo>
                    <a:pt x="5085" y="17400"/>
                    <a:pt x="5588" y="18600"/>
                    <a:pt x="6994" y="18300"/>
                  </a:cubicBezTo>
                  <a:cubicBezTo>
                    <a:pt x="8401" y="18000"/>
                    <a:pt x="10711" y="16200"/>
                    <a:pt x="12068" y="14850"/>
                  </a:cubicBezTo>
                  <a:cubicBezTo>
                    <a:pt x="13424" y="13500"/>
                    <a:pt x="13826" y="12600"/>
                    <a:pt x="14177" y="11250"/>
                  </a:cubicBezTo>
                  <a:cubicBezTo>
                    <a:pt x="14529" y="9900"/>
                    <a:pt x="14830" y="8100"/>
                    <a:pt x="14730" y="7650"/>
                  </a:cubicBezTo>
                  <a:cubicBezTo>
                    <a:pt x="14629" y="7200"/>
                    <a:pt x="14127" y="8100"/>
                    <a:pt x="13675" y="9900"/>
                  </a:cubicBezTo>
                  <a:cubicBezTo>
                    <a:pt x="13223" y="11700"/>
                    <a:pt x="12821" y="14400"/>
                    <a:pt x="12620" y="16500"/>
                  </a:cubicBezTo>
                  <a:cubicBezTo>
                    <a:pt x="12419" y="18600"/>
                    <a:pt x="12419" y="20100"/>
                    <a:pt x="12570" y="20250"/>
                  </a:cubicBezTo>
                  <a:cubicBezTo>
                    <a:pt x="12721" y="20400"/>
                    <a:pt x="13022" y="19200"/>
                    <a:pt x="13574" y="16200"/>
                  </a:cubicBezTo>
                  <a:cubicBezTo>
                    <a:pt x="14127" y="13200"/>
                    <a:pt x="14931" y="8400"/>
                    <a:pt x="15534" y="5400"/>
                  </a:cubicBezTo>
                  <a:cubicBezTo>
                    <a:pt x="16136" y="2400"/>
                    <a:pt x="16538" y="1200"/>
                    <a:pt x="16990" y="750"/>
                  </a:cubicBezTo>
                  <a:cubicBezTo>
                    <a:pt x="17442" y="300"/>
                    <a:pt x="17945" y="600"/>
                    <a:pt x="18246" y="1500"/>
                  </a:cubicBezTo>
                  <a:cubicBezTo>
                    <a:pt x="18548" y="2400"/>
                    <a:pt x="18648" y="3900"/>
                    <a:pt x="18748" y="6750"/>
                  </a:cubicBezTo>
                  <a:cubicBezTo>
                    <a:pt x="18849" y="9600"/>
                    <a:pt x="18949" y="13800"/>
                    <a:pt x="18949" y="16800"/>
                  </a:cubicBezTo>
                  <a:cubicBezTo>
                    <a:pt x="18949" y="19800"/>
                    <a:pt x="18849" y="21600"/>
                    <a:pt x="18949" y="21600"/>
                  </a:cubicBezTo>
                  <a:cubicBezTo>
                    <a:pt x="19050" y="21600"/>
                    <a:pt x="19351" y="19800"/>
                    <a:pt x="19803" y="16950"/>
                  </a:cubicBezTo>
                  <a:cubicBezTo>
                    <a:pt x="20255" y="14100"/>
                    <a:pt x="20858" y="10200"/>
                    <a:pt x="21461" y="63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9027819" y="6726750"/>
              <a:ext cx="149388" cy="31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3764" y="4249"/>
                  </a:moveTo>
                  <a:cubicBezTo>
                    <a:pt x="4844" y="3541"/>
                    <a:pt x="5924" y="2833"/>
                    <a:pt x="7364" y="1948"/>
                  </a:cubicBezTo>
                  <a:cubicBezTo>
                    <a:pt x="8804" y="1062"/>
                    <a:pt x="10604" y="0"/>
                    <a:pt x="11324" y="0"/>
                  </a:cubicBezTo>
                  <a:cubicBezTo>
                    <a:pt x="12044" y="0"/>
                    <a:pt x="11684" y="1062"/>
                    <a:pt x="9524" y="3984"/>
                  </a:cubicBezTo>
                  <a:cubicBezTo>
                    <a:pt x="7364" y="6905"/>
                    <a:pt x="3404" y="11685"/>
                    <a:pt x="1424" y="14695"/>
                  </a:cubicBezTo>
                  <a:cubicBezTo>
                    <a:pt x="-556" y="17705"/>
                    <a:pt x="-556" y="18944"/>
                    <a:pt x="1964" y="19918"/>
                  </a:cubicBezTo>
                  <a:cubicBezTo>
                    <a:pt x="4484" y="20892"/>
                    <a:pt x="9524" y="21600"/>
                    <a:pt x="13124" y="21600"/>
                  </a:cubicBezTo>
                  <a:cubicBezTo>
                    <a:pt x="16724" y="21600"/>
                    <a:pt x="18884" y="20892"/>
                    <a:pt x="21044" y="2018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9008536" y="6849419"/>
              <a:ext cx="161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600"/>
                    <a:pt x="6171" y="9600"/>
                    <a:pt x="9771" y="6000"/>
                  </a:cubicBezTo>
                  <a:cubicBezTo>
                    <a:pt x="13371" y="2400"/>
                    <a:pt x="174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137827" y="3951354"/>
              <a:ext cx="20446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1800"/>
                  </a:moveTo>
                  <a:cubicBezTo>
                    <a:pt x="16200" y="900"/>
                    <a:pt x="16200" y="0"/>
                    <a:pt x="17550" y="0"/>
                  </a:cubicBezTo>
                  <a:cubicBezTo>
                    <a:pt x="18900" y="0"/>
                    <a:pt x="21600" y="900"/>
                    <a:pt x="21600" y="3750"/>
                  </a:cubicBezTo>
                  <a:cubicBezTo>
                    <a:pt x="21600" y="6600"/>
                    <a:pt x="18900" y="11400"/>
                    <a:pt x="14850" y="14700"/>
                  </a:cubicBezTo>
                  <a:cubicBezTo>
                    <a:pt x="10800" y="18000"/>
                    <a:pt x="5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096490" y="3903556"/>
              <a:ext cx="248342" cy="15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706" fill="norm" stroke="1" extrusionOk="0">
                  <a:moveTo>
                    <a:pt x="7532" y="11742"/>
                  </a:moveTo>
                  <a:cubicBezTo>
                    <a:pt x="6430" y="12438"/>
                    <a:pt x="5328" y="13135"/>
                    <a:pt x="4116" y="15051"/>
                  </a:cubicBezTo>
                  <a:cubicBezTo>
                    <a:pt x="2904" y="16967"/>
                    <a:pt x="1581" y="20103"/>
                    <a:pt x="810" y="20625"/>
                  </a:cubicBezTo>
                  <a:cubicBezTo>
                    <a:pt x="38" y="21148"/>
                    <a:pt x="-182" y="19058"/>
                    <a:pt x="149" y="15922"/>
                  </a:cubicBezTo>
                  <a:cubicBezTo>
                    <a:pt x="479" y="12787"/>
                    <a:pt x="1361" y="8606"/>
                    <a:pt x="2793" y="5296"/>
                  </a:cubicBezTo>
                  <a:cubicBezTo>
                    <a:pt x="4226" y="1987"/>
                    <a:pt x="6210" y="-452"/>
                    <a:pt x="8634" y="71"/>
                  </a:cubicBezTo>
                  <a:cubicBezTo>
                    <a:pt x="11059" y="593"/>
                    <a:pt x="13924" y="4077"/>
                    <a:pt x="16128" y="7038"/>
                  </a:cubicBezTo>
                  <a:cubicBezTo>
                    <a:pt x="18332" y="10000"/>
                    <a:pt x="19875" y="12438"/>
                    <a:pt x="21418" y="1487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1832489" y="3992967"/>
              <a:ext cx="20446" cy="41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5400" y="2581"/>
                  </a:moveTo>
                  <a:cubicBezTo>
                    <a:pt x="2700" y="1403"/>
                    <a:pt x="0" y="225"/>
                    <a:pt x="0" y="28"/>
                  </a:cubicBezTo>
                  <a:cubicBezTo>
                    <a:pt x="0" y="-168"/>
                    <a:pt x="2700" y="617"/>
                    <a:pt x="4050" y="3563"/>
                  </a:cubicBezTo>
                  <a:cubicBezTo>
                    <a:pt x="5400" y="6508"/>
                    <a:pt x="5400" y="11614"/>
                    <a:pt x="8100" y="14952"/>
                  </a:cubicBezTo>
                  <a:cubicBezTo>
                    <a:pt x="10800" y="18290"/>
                    <a:pt x="16200" y="19861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1760932" y="4327029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1883601" y="4304028"/>
              <a:ext cx="84336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320"/>
                    <a:pt x="8509" y="8640"/>
                    <a:pt x="4909" y="12240"/>
                  </a:cubicBezTo>
                  <a:cubicBezTo>
                    <a:pt x="1309" y="15840"/>
                    <a:pt x="655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0" y="6895420"/>
              <a:ext cx="12473949" cy="67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5" y="491"/>
                    <a:pt x="310" y="982"/>
                    <a:pt x="465" y="1350"/>
                  </a:cubicBezTo>
                  <a:cubicBezTo>
                    <a:pt x="620" y="1718"/>
                    <a:pt x="774" y="1964"/>
                    <a:pt x="929" y="2127"/>
                  </a:cubicBezTo>
                  <a:cubicBezTo>
                    <a:pt x="1084" y="2291"/>
                    <a:pt x="1239" y="2373"/>
                    <a:pt x="1407" y="2414"/>
                  </a:cubicBezTo>
                  <a:cubicBezTo>
                    <a:pt x="1575" y="2455"/>
                    <a:pt x="1757" y="2455"/>
                    <a:pt x="1934" y="2455"/>
                  </a:cubicBezTo>
                  <a:cubicBezTo>
                    <a:pt x="2111" y="2455"/>
                    <a:pt x="2283" y="2455"/>
                    <a:pt x="2465" y="2577"/>
                  </a:cubicBezTo>
                  <a:cubicBezTo>
                    <a:pt x="2646" y="2700"/>
                    <a:pt x="2837" y="2945"/>
                    <a:pt x="3007" y="3191"/>
                  </a:cubicBezTo>
                  <a:cubicBezTo>
                    <a:pt x="3177" y="3436"/>
                    <a:pt x="3328" y="3682"/>
                    <a:pt x="3476" y="3886"/>
                  </a:cubicBezTo>
                  <a:cubicBezTo>
                    <a:pt x="3624" y="4091"/>
                    <a:pt x="3770" y="4255"/>
                    <a:pt x="3927" y="4459"/>
                  </a:cubicBezTo>
                  <a:cubicBezTo>
                    <a:pt x="4085" y="4664"/>
                    <a:pt x="4253" y="4909"/>
                    <a:pt x="4414" y="5155"/>
                  </a:cubicBezTo>
                  <a:cubicBezTo>
                    <a:pt x="4576" y="5400"/>
                    <a:pt x="4731" y="5645"/>
                    <a:pt x="4897" y="5891"/>
                  </a:cubicBezTo>
                  <a:cubicBezTo>
                    <a:pt x="5063" y="6136"/>
                    <a:pt x="5240" y="6382"/>
                    <a:pt x="5414" y="6586"/>
                  </a:cubicBezTo>
                  <a:cubicBezTo>
                    <a:pt x="5589" y="6791"/>
                    <a:pt x="5762" y="6955"/>
                    <a:pt x="5943" y="7118"/>
                  </a:cubicBezTo>
                  <a:cubicBezTo>
                    <a:pt x="6125" y="7282"/>
                    <a:pt x="6315" y="7445"/>
                    <a:pt x="6503" y="7609"/>
                  </a:cubicBezTo>
                  <a:cubicBezTo>
                    <a:pt x="6691" y="7773"/>
                    <a:pt x="6877" y="7936"/>
                    <a:pt x="7036" y="8059"/>
                  </a:cubicBezTo>
                  <a:cubicBezTo>
                    <a:pt x="7196" y="8182"/>
                    <a:pt x="7328" y="8264"/>
                    <a:pt x="7461" y="8345"/>
                  </a:cubicBezTo>
                  <a:cubicBezTo>
                    <a:pt x="7594" y="8427"/>
                    <a:pt x="7727" y="8509"/>
                    <a:pt x="7864" y="8591"/>
                  </a:cubicBezTo>
                  <a:cubicBezTo>
                    <a:pt x="8001" y="8673"/>
                    <a:pt x="8143" y="8755"/>
                    <a:pt x="8282" y="8877"/>
                  </a:cubicBezTo>
                  <a:cubicBezTo>
                    <a:pt x="8421" y="9000"/>
                    <a:pt x="8559" y="9164"/>
                    <a:pt x="8698" y="9286"/>
                  </a:cubicBezTo>
                  <a:cubicBezTo>
                    <a:pt x="8837" y="9409"/>
                    <a:pt x="8979" y="9491"/>
                    <a:pt x="9165" y="9573"/>
                  </a:cubicBezTo>
                  <a:cubicBezTo>
                    <a:pt x="9351" y="9655"/>
                    <a:pt x="9581" y="9736"/>
                    <a:pt x="9771" y="9818"/>
                  </a:cubicBezTo>
                  <a:cubicBezTo>
                    <a:pt x="9961" y="9900"/>
                    <a:pt x="10112" y="9982"/>
                    <a:pt x="10258" y="10064"/>
                  </a:cubicBezTo>
                  <a:cubicBezTo>
                    <a:pt x="10404" y="10145"/>
                    <a:pt x="10546" y="10227"/>
                    <a:pt x="10703" y="10268"/>
                  </a:cubicBezTo>
                  <a:cubicBezTo>
                    <a:pt x="10860" y="10309"/>
                    <a:pt x="11032" y="10309"/>
                    <a:pt x="11198" y="10309"/>
                  </a:cubicBezTo>
                  <a:cubicBezTo>
                    <a:pt x="11364" y="10309"/>
                    <a:pt x="11524" y="10309"/>
                    <a:pt x="11683" y="10350"/>
                  </a:cubicBezTo>
                  <a:cubicBezTo>
                    <a:pt x="11842" y="10391"/>
                    <a:pt x="12001" y="10473"/>
                    <a:pt x="12170" y="10514"/>
                  </a:cubicBezTo>
                  <a:cubicBezTo>
                    <a:pt x="12338" y="10555"/>
                    <a:pt x="12515" y="10555"/>
                    <a:pt x="12692" y="10555"/>
                  </a:cubicBezTo>
                  <a:cubicBezTo>
                    <a:pt x="12869" y="10555"/>
                    <a:pt x="13046" y="10555"/>
                    <a:pt x="13223" y="10555"/>
                  </a:cubicBezTo>
                  <a:cubicBezTo>
                    <a:pt x="13400" y="10555"/>
                    <a:pt x="13577" y="10555"/>
                    <a:pt x="13758" y="10555"/>
                  </a:cubicBezTo>
                  <a:cubicBezTo>
                    <a:pt x="13940" y="10555"/>
                    <a:pt x="14126" y="10555"/>
                    <a:pt x="14311" y="10555"/>
                  </a:cubicBezTo>
                  <a:cubicBezTo>
                    <a:pt x="14497" y="10555"/>
                    <a:pt x="14683" y="10555"/>
                    <a:pt x="14871" y="10595"/>
                  </a:cubicBezTo>
                  <a:cubicBezTo>
                    <a:pt x="15059" y="10636"/>
                    <a:pt x="15250" y="10718"/>
                    <a:pt x="15438" y="10800"/>
                  </a:cubicBezTo>
                  <a:cubicBezTo>
                    <a:pt x="15626" y="10882"/>
                    <a:pt x="15812" y="10964"/>
                    <a:pt x="16000" y="11086"/>
                  </a:cubicBezTo>
                  <a:cubicBezTo>
                    <a:pt x="16188" y="11209"/>
                    <a:pt x="16378" y="11373"/>
                    <a:pt x="16564" y="11536"/>
                  </a:cubicBezTo>
                  <a:cubicBezTo>
                    <a:pt x="16750" y="11700"/>
                    <a:pt x="16931" y="11864"/>
                    <a:pt x="17111" y="12027"/>
                  </a:cubicBezTo>
                  <a:cubicBezTo>
                    <a:pt x="17290" y="12191"/>
                    <a:pt x="17467" y="12355"/>
                    <a:pt x="17642" y="12559"/>
                  </a:cubicBezTo>
                  <a:cubicBezTo>
                    <a:pt x="17816" y="12764"/>
                    <a:pt x="17989" y="13009"/>
                    <a:pt x="18153" y="13255"/>
                  </a:cubicBezTo>
                  <a:cubicBezTo>
                    <a:pt x="18316" y="13500"/>
                    <a:pt x="18471" y="13745"/>
                    <a:pt x="18628" y="13991"/>
                  </a:cubicBezTo>
                  <a:cubicBezTo>
                    <a:pt x="18785" y="14236"/>
                    <a:pt x="18945" y="14482"/>
                    <a:pt x="19091" y="14727"/>
                  </a:cubicBezTo>
                  <a:cubicBezTo>
                    <a:pt x="19237" y="14973"/>
                    <a:pt x="19370" y="15218"/>
                    <a:pt x="19502" y="15464"/>
                  </a:cubicBezTo>
                  <a:cubicBezTo>
                    <a:pt x="19635" y="15709"/>
                    <a:pt x="19768" y="15955"/>
                    <a:pt x="19949" y="16323"/>
                  </a:cubicBezTo>
                  <a:cubicBezTo>
                    <a:pt x="20131" y="16691"/>
                    <a:pt x="20361" y="17182"/>
                    <a:pt x="20578" y="17755"/>
                  </a:cubicBezTo>
                  <a:cubicBezTo>
                    <a:pt x="20795" y="18327"/>
                    <a:pt x="20998" y="18982"/>
                    <a:pt x="21166" y="19636"/>
                  </a:cubicBezTo>
                  <a:cubicBezTo>
                    <a:pt x="21334" y="20291"/>
                    <a:pt x="21467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101596" y="7585436"/>
              <a:ext cx="279123" cy="78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19" fill="norm" stroke="1" extrusionOk="0">
                  <a:moveTo>
                    <a:pt x="5439" y="0"/>
                  </a:moveTo>
                  <a:cubicBezTo>
                    <a:pt x="4466" y="631"/>
                    <a:pt x="3493" y="1262"/>
                    <a:pt x="2520" y="2314"/>
                  </a:cubicBezTo>
                  <a:cubicBezTo>
                    <a:pt x="1547" y="3366"/>
                    <a:pt x="574" y="4839"/>
                    <a:pt x="185" y="5751"/>
                  </a:cubicBezTo>
                  <a:cubicBezTo>
                    <a:pt x="-204" y="6662"/>
                    <a:pt x="-9" y="7013"/>
                    <a:pt x="1061" y="7258"/>
                  </a:cubicBezTo>
                  <a:cubicBezTo>
                    <a:pt x="2131" y="7504"/>
                    <a:pt x="4077" y="7644"/>
                    <a:pt x="6801" y="7083"/>
                  </a:cubicBezTo>
                  <a:cubicBezTo>
                    <a:pt x="9526" y="6522"/>
                    <a:pt x="13028" y="5260"/>
                    <a:pt x="15266" y="4138"/>
                  </a:cubicBezTo>
                  <a:cubicBezTo>
                    <a:pt x="17504" y="3016"/>
                    <a:pt x="18477" y="2034"/>
                    <a:pt x="19061" y="1297"/>
                  </a:cubicBezTo>
                  <a:cubicBezTo>
                    <a:pt x="19645" y="561"/>
                    <a:pt x="19839" y="70"/>
                    <a:pt x="19937" y="35"/>
                  </a:cubicBezTo>
                  <a:cubicBezTo>
                    <a:pt x="20034" y="0"/>
                    <a:pt x="20034" y="421"/>
                    <a:pt x="20131" y="1858"/>
                  </a:cubicBezTo>
                  <a:cubicBezTo>
                    <a:pt x="20228" y="3296"/>
                    <a:pt x="20423" y="5751"/>
                    <a:pt x="20715" y="8205"/>
                  </a:cubicBezTo>
                  <a:cubicBezTo>
                    <a:pt x="21007" y="10660"/>
                    <a:pt x="21396" y="13114"/>
                    <a:pt x="21201" y="15183"/>
                  </a:cubicBezTo>
                  <a:cubicBezTo>
                    <a:pt x="21007" y="17252"/>
                    <a:pt x="20228" y="18935"/>
                    <a:pt x="19547" y="19917"/>
                  </a:cubicBezTo>
                  <a:cubicBezTo>
                    <a:pt x="18866" y="20899"/>
                    <a:pt x="18282" y="21179"/>
                    <a:pt x="17407" y="21355"/>
                  </a:cubicBezTo>
                  <a:cubicBezTo>
                    <a:pt x="16531" y="21530"/>
                    <a:pt x="15364" y="21600"/>
                    <a:pt x="13418" y="21390"/>
                  </a:cubicBezTo>
                  <a:cubicBezTo>
                    <a:pt x="11472" y="21179"/>
                    <a:pt x="8747" y="20688"/>
                    <a:pt x="6996" y="20268"/>
                  </a:cubicBezTo>
                  <a:cubicBezTo>
                    <a:pt x="5245" y="19847"/>
                    <a:pt x="4466" y="19496"/>
                    <a:pt x="4953" y="18619"/>
                  </a:cubicBezTo>
                  <a:cubicBezTo>
                    <a:pt x="5439" y="17743"/>
                    <a:pt x="7191" y="16340"/>
                    <a:pt x="8261" y="15358"/>
                  </a:cubicBezTo>
                  <a:cubicBezTo>
                    <a:pt x="9331" y="14377"/>
                    <a:pt x="9720" y="13816"/>
                    <a:pt x="10110" y="13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199556" y="7345714"/>
              <a:ext cx="149808" cy="20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77" fill="norm" stroke="1" extrusionOk="0">
                  <a:moveTo>
                    <a:pt x="2789" y="9937"/>
                  </a:moveTo>
                  <a:cubicBezTo>
                    <a:pt x="3155" y="8587"/>
                    <a:pt x="3521" y="7237"/>
                    <a:pt x="3704" y="7237"/>
                  </a:cubicBezTo>
                  <a:cubicBezTo>
                    <a:pt x="3887" y="7237"/>
                    <a:pt x="3887" y="8587"/>
                    <a:pt x="3521" y="9937"/>
                  </a:cubicBezTo>
                  <a:cubicBezTo>
                    <a:pt x="3155" y="11287"/>
                    <a:pt x="2423" y="12637"/>
                    <a:pt x="1691" y="14527"/>
                  </a:cubicBezTo>
                  <a:cubicBezTo>
                    <a:pt x="958" y="16417"/>
                    <a:pt x="226" y="18847"/>
                    <a:pt x="43" y="19387"/>
                  </a:cubicBezTo>
                  <a:cubicBezTo>
                    <a:pt x="-140" y="19927"/>
                    <a:pt x="226" y="18577"/>
                    <a:pt x="1691" y="15337"/>
                  </a:cubicBezTo>
                  <a:cubicBezTo>
                    <a:pt x="3155" y="12097"/>
                    <a:pt x="5718" y="6967"/>
                    <a:pt x="7914" y="3862"/>
                  </a:cubicBezTo>
                  <a:cubicBezTo>
                    <a:pt x="10111" y="757"/>
                    <a:pt x="11941" y="-323"/>
                    <a:pt x="13406" y="82"/>
                  </a:cubicBezTo>
                  <a:cubicBezTo>
                    <a:pt x="14870" y="487"/>
                    <a:pt x="15968" y="2377"/>
                    <a:pt x="17250" y="6157"/>
                  </a:cubicBezTo>
                  <a:cubicBezTo>
                    <a:pt x="18531" y="9937"/>
                    <a:pt x="19996" y="15607"/>
                    <a:pt x="2146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537450" y="7754106"/>
              <a:ext cx="110921" cy="24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00" fill="norm" stroke="1" extrusionOk="0">
                  <a:moveTo>
                    <a:pt x="3634" y="0"/>
                  </a:moveTo>
                  <a:cubicBezTo>
                    <a:pt x="2652" y="5400"/>
                    <a:pt x="1671" y="10800"/>
                    <a:pt x="934" y="14063"/>
                  </a:cubicBezTo>
                  <a:cubicBezTo>
                    <a:pt x="198" y="17325"/>
                    <a:pt x="-293" y="18450"/>
                    <a:pt x="198" y="19463"/>
                  </a:cubicBezTo>
                  <a:cubicBezTo>
                    <a:pt x="689" y="20475"/>
                    <a:pt x="2162" y="21375"/>
                    <a:pt x="4125" y="21487"/>
                  </a:cubicBezTo>
                  <a:cubicBezTo>
                    <a:pt x="6089" y="21600"/>
                    <a:pt x="8543" y="20925"/>
                    <a:pt x="11489" y="19463"/>
                  </a:cubicBezTo>
                  <a:cubicBezTo>
                    <a:pt x="14434" y="18000"/>
                    <a:pt x="17871" y="15750"/>
                    <a:pt x="21307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518034" y="7869108"/>
              <a:ext cx="10733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663704" y="7861442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755706" y="7830774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840041" y="7823108"/>
              <a:ext cx="7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913477" y="7662104"/>
              <a:ext cx="26234" cy="47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18" fill="norm" stroke="1" extrusionOk="0">
                  <a:moveTo>
                    <a:pt x="14266" y="0"/>
                  </a:moveTo>
                  <a:cubicBezTo>
                    <a:pt x="12303" y="4274"/>
                    <a:pt x="10339" y="8548"/>
                    <a:pt x="8375" y="11955"/>
                  </a:cubicBezTo>
                  <a:cubicBezTo>
                    <a:pt x="6412" y="15363"/>
                    <a:pt x="4448" y="17904"/>
                    <a:pt x="2484" y="19463"/>
                  </a:cubicBezTo>
                  <a:cubicBezTo>
                    <a:pt x="521" y="21022"/>
                    <a:pt x="-1443" y="21600"/>
                    <a:pt x="1502" y="21369"/>
                  </a:cubicBezTo>
                  <a:cubicBezTo>
                    <a:pt x="4448" y="21138"/>
                    <a:pt x="12302" y="20098"/>
                    <a:pt x="20157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026601" y="7754106"/>
              <a:ext cx="89447" cy="30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10491" y="0"/>
                  </a:moveTo>
                  <a:cubicBezTo>
                    <a:pt x="7406" y="3895"/>
                    <a:pt x="4320" y="7790"/>
                    <a:pt x="2469" y="10800"/>
                  </a:cubicBezTo>
                  <a:cubicBezTo>
                    <a:pt x="617" y="13810"/>
                    <a:pt x="0" y="15934"/>
                    <a:pt x="0" y="17528"/>
                  </a:cubicBezTo>
                  <a:cubicBezTo>
                    <a:pt x="0" y="19121"/>
                    <a:pt x="617" y="20184"/>
                    <a:pt x="2469" y="20803"/>
                  </a:cubicBezTo>
                  <a:cubicBezTo>
                    <a:pt x="4320" y="21423"/>
                    <a:pt x="7406" y="21600"/>
                    <a:pt x="10491" y="21334"/>
                  </a:cubicBezTo>
                  <a:cubicBezTo>
                    <a:pt x="13577" y="21069"/>
                    <a:pt x="16663" y="20361"/>
                    <a:pt x="18514" y="19564"/>
                  </a:cubicBezTo>
                  <a:cubicBezTo>
                    <a:pt x="20366" y="18767"/>
                    <a:pt x="20983" y="17882"/>
                    <a:pt x="2160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993378" y="7884442"/>
              <a:ext cx="153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7100"/>
                    <a:pt x="6480" y="12600"/>
                    <a:pt x="10080" y="9000"/>
                  </a:cubicBezTo>
                  <a:cubicBezTo>
                    <a:pt x="13680" y="5400"/>
                    <a:pt x="176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2568391" y="7731106"/>
              <a:ext cx="115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499389" y="7853775"/>
              <a:ext cx="207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3152495" y="7600770"/>
              <a:ext cx="282250" cy="27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0"/>
                  </a:moveTo>
                  <a:cubicBezTo>
                    <a:pt x="19935" y="4600"/>
                    <a:pt x="18378" y="9200"/>
                    <a:pt x="16238" y="12700"/>
                  </a:cubicBezTo>
                  <a:cubicBezTo>
                    <a:pt x="14097" y="16200"/>
                    <a:pt x="11373" y="18600"/>
                    <a:pt x="9038" y="19900"/>
                  </a:cubicBezTo>
                  <a:cubicBezTo>
                    <a:pt x="6703" y="21200"/>
                    <a:pt x="4757" y="21400"/>
                    <a:pt x="3297" y="21200"/>
                  </a:cubicBezTo>
                  <a:cubicBezTo>
                    <a:pt x="1838" y="21000"/>
                    <a:pt x="865" y="20400"/>
                    <a:pt x="378" y="19500"/>
                  </a:cubicBezTo>
                  <a:cubicBezTo>
                    <a:pt x="-108" y="18600"/>
                    <a:pt x="-108" y="17400"/>
                    <a:pt x="281" y="16500"/>
                  </a:cubicBezTo>
                  <a:cubicBezTo>
                    <a:pt x="670" y="15600"/>
                    <a:pt x="1449" y="15000"/>
                    <a:pt x="3006" y="14400"/>
                  </a:cubicBezTo>
                  <a:cubicBezTo>
                    <a:pt x="4562" y="13800"/>
                    <a:pt x="6897" y="13200"/>
                    <a:pt x="9427" y="13300"/>
                  </a:cubicBezTo>
                  <a:cubicBezTo>
                    <a:pt x="11957" y="13400"/>
                    <a:pt x="14681" y="14200"/>
                    <a:pt x="16530" y="15700"/>
                  </a:cubicBezTo>
                  <a:cubicBezTo>
                    <a:pt x="18378" y="17200"/>
                    <a:pt x="19351" y="19400"/>
                    <a:pt x="20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572747" y="7823108"/>
              <a:ext cx="30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861084" y="7600770"/>
              <a:ext cx="220231" cy="61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61" fill="norm" stroke="1" extrusionOk="0">
                  <a:moveTo>
                    <a:pt x="4761" y="0"/>
                  </a:moveTo>
                  <a:cubicBezTo>
                    <a:pt x="3271" y="1080"/>
                    <a:pt x="1781" y="2160"/>
                    <a:pt x="912" y="3420"/>
                  </a:cubicBezTo>
                  <a:cubicBezTo>
                    <a:pt x="43" y="4680"/>
                    <a:pt x="-205" y="6120"/>
                    <a:pt x="167" y="6975"/>
                  </a:cubicBezTo>
                  <a:cubicBezTo>
                    <a:pt x="540" y="7830"/>
                    <a:pt x="1533" y="8100"/>
                    <a:pt x="2650" y="8100"/>
                  </a:cubicBezTo>
                  <a:cubicBezTo>
                    <a:pt x="3767" y="8100"/>
                    <a:pt x="5009" y="7830"/>
                    <a:pt x="7988" y="6750"/>
                  </a:cubicBezTo>
                  <a:cubicBezTo>
                    <a:pt x="10967" y="5670"/>
                    <a:pt x="15685" y="3780"/>
                    <a:pt x="18292" y="2565"/>
                  </a:cubicBezTo>
                  <a:cubicBezTo>
                    <a:pt x="20898" y="1350"/>
                    <a:pt x="21395" y="810"/>
                    <a:pt x="21395" y="945"/>
                  </a:cubicBezTo>
                  <a:cubicBezTo>
                    <a:pt x="21395" y="1080"/>
                    <a:pt x="20898" y="1890"/>
                    <a:pt x="20402" y="3735"/>
                  </a:cubicBezTo>
                  <a:cubicBezTo>
                    <a:pt x="19905" y="5580"/>
                    <a:pt x="19409" y="8460"/>
                    <a:pt x="19161" y="11115"/>
                  </a:cubicBezTo>
                  <a:cubicBezTo>
                    <a:pt x="18912" y="13770"/>
                    <a:pt x="18912" y="16200"/>
                    <a:pt x="18664" y="17730"/>
                  </a:cubicBezTo>
                  <a:cubicBezTo>
                    <a:pt x="18416" y="19260"/>
                    <a:pt x="17919" y="19890"/>
                    <a:pt x="17050" y="20385"/>
                  </a:cubicBezTo>
                  <a:cubicBezTo>
                    <a:pt x="16181" y="20880"/>
                    <a:pt x="14940" y="21240"/>
                    <a:pt x="13698" y="21420"/>
                  </a:cubicBezTo>
                  <a:cubicBezTo>
                    <a:pt x="12457" y="21600"/>
                    <a:pt x="11216" y="21600"/>
                    <a:pt x="10098" y="21465"/>
                  </a:cubicBezTo>
                  <a:cubicBezTo>
                    <a:pt x="8981" y="21330"/>
                    <a:pt x="7988" y="21060"/>
                    <a:pt x="7243" y="20475"/>
                  </a:cubicBezTo>
                  <a:cubicBezTo>
                    <a:pt x="6498" y="19890"/>
                    <a:pt x="6002" y="18990"/>
                    <a:pt x="6871" y="18180"/>
                  </a:cubicBezTo>
                  <a:cubicBezTo>
                    <a:pt x="7740" y="17370"/>
                    <a:pt x="9974" y="16650"/>
                    <a:pt x="12209" y="15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229092" y="7777107"/>
              <a:ext cx="87339" cy="26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15" fill="norm" stroke="1" extrusionOk="0">
                  <a:moveTo>
                    <a:pt x="11834" y="0"/>
                  </a:moveTo>
                  <a:cubicBezTo>
                    <a:pt x="8131" y="3230"/>
                    <a:pt x="4428" y="6460"/>
                    <a:pt x="2268" y="9185"/>
                  </a:cubicBezTo>
                  <a:cubicBezTo>
                    <a:pt x="108" y="11910"/>
                    <a:pt x="-509" y="14131"/>
                    <a:pt x="417" y="16150"/>
                  </a:cubicBezTo>
                  <a:cubicBezTo>
                    <a:pt x="1342" y="18168"/>
                    <a:pt x="3811" y="19985"/>
                    <a:pt x="6588" y="20793"/>
                  </a:cubicBezTo>
                  <a:cubicBezTo>
                    <a:pt x="9365" y="21600"/>
                    <a:pt x="12451" y="21398"/>
                    <a:pt x="14920" y="20692"/>
                  </a:cubicBezTo>
                  <a:cubicBezTo>
                    <a:pt x="17388" y="19985"/>
                    <a:pt x="19240" y="18774"/>
                    <a:pt x="21091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155427" y="7899776"/>
              <a:ext cx="191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707439" y="7807774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800"/>
                    <a:pt x="5400" y="12000"/>
                    <a:pt x="9000" y="8400"/>
                  </a:cubicBezTo>
                  <a:cubicBezTo>
                    <a:pt x="12600" y="4800"/>
                    <a:pt x="171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840331" y="7700438"/>
              <a:ext cx="5112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178886" y="7650495"/>
              <a:ext cx="157235" cy="27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10" fill="norm" stroke="1" extrusionOk="0">
                  <a:moveTo>
                    <a:pt x="21435" y="1481"/>
                  </a:moveTo>
                  <a:cubicBezTo>
                    <a:pt x="20390" y="695"/>
                    <a:pt x="19345" y="-90"/>
                    <a:pt x="16732" y="8"/>
                  </a:cubicBezTo>
                  <a:cubicBezTo>
                    <a:pt x="14119" y="106"/>
                    <a:pt x="9938" y="1088"/>
                    <a:pt x="6454" y="3346"/>
                  </a:cubicBezTo>
                  <a:cubicBezTo>
                    <a:pt x="2970" y="5605"/>
                    <a:pt x="183" y="9139"/>
                    <a:pt x="9" y="12379"/>
                  </a:cubicBezTo>
                  <a:cubicBezTo>
                    <a:pt x="-165" y="15619"/>
                    <a:pt x="2274" y="18565"/>
                    <a:pt x="6106" y="20037"/>
                  </a:cubicBezTo>
                  <a:cubicBezTo>
                    <a:pt x="9938" y="21510"/>
                    <a:pt x="15164" y="21510"/>
                    <a:pt x="2039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5462290" y="7692771"/>
              <a:ext cx="19501" cy="2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401" fill="norm" stroke="1" extrusionOk="0">
                  <a:moveTo>
                    <a:pt x="12501" y="0"/>
                  </a:moveTo>
                  <a:cubicBezTo>
                    <a:pt x="7101" y="6317"/>
                    <a:pt x="1701" y="12634"/>
                    <a:pt x="351" y="16302"/>
                  </a:cubicBezTo>
                  <a:cubicBezTo>
                    <a:pt x="-999" y="19970"/>
                    <a:pt x="1701" y="20989"/>
                    <a:pt x="5751" y="21294"/>
                  </a:cubicBezTo>
                  <a:cubicBezTo>
                    <a:pt x="9801" y="21600"/>
                    <a:pt x="15201" y="21192"/>
                    <a:pt x="20601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520124" y="7838441"/>
              <a:ext cx="237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200"/>
                    <a:pt x="12077" y="10800"/>
                    <a:pt x="15677" y="7200"/>
                  </a:cubicBezTo>
                  <a:cubicBezTo>
                    <a:pt x="19277" y="3600"/>
                    <a:pt x="2043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767063" y="7715772"/>
              <a:ext cx="228406" cy="20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6" fill="norm" stroke="1" extrusionOk="0">
                  <a:moveTo>
                    <a:pt x="21450" y="0"/>
                  </a:moveTo>
                  <a:cubicBezTo>
                    <a:pt x="18570" y="5670"/>
                    <a:pt x="15690" y="11340"/>
                    <a:pt x="13050" y="14985"/>
                  </a:cubicBezTo>
                  <a:cubicBezTo>
                    <a:pt x="10410" y="18630"/>
                    <a:pt x="8010" y="20250"/>
                    <a:pt x="6210" y="20925"/>
                  </a:cubicBezTo>
                  <a:cubicBezTo>
                    <a:pt x="4410" y="21600"/>
                    <a:pt x="3210" y="21330"/>
                    <a:pt x="2250" y="20655"/>
                  </a:cubicBezTo>
                  <a:cubicBezTo>
                    <a:pt x="1290" y="19980"/>
                    <a:pt x="570" y="18900"/>
                    <a:pt x="210" y="17550"/>
                  </a:cubicBezTo>
                  <a:cubicBezTo>
                    <a:pt x="-150" y="16200"/>
                    <a:pt x="-150" y="14580"/>
                    <a:pt x="1050" y="13770"/>
                  </a:cubicBezTo>
                  <a:cubicBezTo>
                    <a:pt x="2250" y="12960"/>
                    <a:pt x="4650" y="12960"/>
                    <a:pt x="7890" y="13905"/>
                  </a:cubicBezTo>
                  <a:cubicBezTo>
                    <a:pt x="11130" y="14850"/>
                    <a:pt x="15210" y="16740"/>
                    <a:pt x="1929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049136" y="7638424"/>
              <a:ext cx="135285" cy="33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70" fill="norm" stroke="1" extrusionOk="0">
                  <a:moveTo>
                    <a:pt x="0" y="527"/>
                  </a:moveTo>
                  <a:cubicBezTo>
                    <a:pt x="2800" y="204"/>
                    <a:pt x="5600" y="-118"/>
                    <a:pt x="8000" y="43"/>
                  </a:cubicBezTo>
                  <a:cubicBezTo>
                    <a:pt x="10400" y="204"/>
                    <a:pt x="12400" y="849"/>
                    <a:pt x="14600" y="2461"/>
                  </a:cubicBezTo>
                  <a:cubicBezTo>
                    <a:pt x="16800" y="4073"/>
                    <a:pt x="19200" y="6652"/>
                    <a:pt x="20400" y="8989"/>
                  </a:cubicBezTo>
                  <a:cubicBezTo>
                    <a:pt x="21600" y="11327"/>
                    <a:pt x="21600" y="13422"/>
                    <a:pt x="19000" y="15518"/>
                  </a:cubicBezTo>
                  <a:cubicBezTo>
                    <a:pt x="16400" y="17613"/>
                    <a:pt x="11200" y="19709"/>
                    <a:pt x="7600" y="20595"/>
                  </a:cubicBezTo>
                  <a:cubicBezTo>
                    <a:pt x="4000" y="21482"/>
                    <a:pt x="2000" y="21160"/>
                    <a:pt x="0" y="2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316840" y="787677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570481" y="7680675"/>
              <a:ext cx="229687" cy="62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17" fill="norm" stroke="1" extrusionOk="0">
                  <a:moveTo>
                    <a:pt x="2880" y="943"/>
                  </a:moveTo>
                  <a:cubicBezTo>
                    <a:pt x="3120" y="416"/>
                    <a:pt x="3360" y="-111"/>
                    <a:pt x="3120" y="21"/>
                  </a:cubicBezTo>
                  <a:cubicBezTo>
                    <a:pt x="2880" y="152"/>
                    <a:pt x="2160" y="943"/>
                    <a:pt x="1440" y="2260"/>
                  </a:cubicBezTo>
                  <a:cubicBezTo>
                    <a:pt x="720" y="3577"/>
                    <a:pt x="0" y="5421"/>
                    <a:pt x="0" y="6738"/>
                  </a:cubicBezTo>
                  <a:cubicBezTo>
                    <a:pt x="0" y="8055"/>
                    <a:pt x="720" y="8845"/>
                    <a:pt x="1680" y="9240"/>
                  </a:cubicBezTo>
                  <a:cubicBezTo>
                    <a:pt x="2640" y="9635"/>
                    <a:pt x="3840" y="9635"/>
                    <a:pt x="6600" y="8669"/>
                  </a:cubicBezTo>
                  <a:cubicBezTo>
                    <a:pt x="9360" y="7704"/>
                    <a:pt x="13680" y="5772"/>
                    <a:pt x="16320" y="4367"/>
                  </a:cubicBezTo>
                  <a:cubicBezTo>
                    <a:pt x="18960" y="2962"/>
                    <a:pt x="19920" y="2084"/>
                    <a:pt x="20520" y="1426"/>
                  </a:cubicBezTo>
                  <a:cubicBezTo>
                    <a:pt x="21120" y="767"/>
                    <a:pt x="21360" y="328"/>
                    <a:pt x="21480" y="460"/>
                  </a:cubicBezTo>
                  <a:cubicBezTo>
                    <a:pt x="21600" y="591"/>
                    <a:pt x="21600" y="1294"/>
                    <a:pt x="21480" y="3094"/>
                  </a:cubicBezTo>
                  <a:cubicBezTo>
                    <a:pt x="21360" y="4894"/>
                    <a:pt x="21120" y="7791"/>
                    <a:pt x="20520" y="10426"/>
                  </a:cubicBezTo>
                  <a:cubicBezTo>
                    <a:pt x="19920" y="13060"/>
                    <a:pt x="18960" y="15430"/>
                    <a:pt x="17640" y="17143"/>
                  </a:cubicBezTo>
                  <a:cubicBezTo>
                    <a:pt x="16320" y="18855"/>
                    <a:pt x="14640" y="19909"/>
                    <a:pt x="13200" y="20567"/>
                  </a:cubicBezTo>
                  <a:cubicBezTo>
                    <a:pt x="11760" y="21226"/>
                    <a:pt x="10560" y="21489"/>
                    <a:pt x="8760" y="21401"/>
                  </a:cubicBezTo>
                  <a:cubicBezTo>
                    <a:pt x="6960" y="21313"/>
                    <a:pt x="4560" y="20874"/>
                    <a:pt x="3960" y="19821"/>
                  </a:cubicBezTo>
                  <a:cubicBezTo>
                    <a:pt x="3360" y="18767"/>
                    <a:pt x="4560" y="17099"/>
                    <a:pt x="5760" y="15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681325" y="7433245"/>
              <a:ext cx="134496" cy="18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5" fill="norm" stroke="1" extrusionOk="0">
                  <a:moveTo>
                    <a:pt x="6776" y="7065"/>
                  </a:moveTo>
                  <a:cubicBezTo>
                    <a:pt x="7184" y="5565"/>
                    <a:pt x="7591" y="4065"/>
                    <a:pt x="7184" y="4065"/>
                  </a:cubicBezTo>
                  <a:cubicBezTo>
                    <a:pt x="6776" y="4065"/>
                    <a:pt x="5554" y="5565"/>
                    <a:pt x="4331" y="7965"/>
                  </a:cubicBezTo>
                  <a:cubicBezTo>
                    <a:pt x="3108" y="10365"/>
                    <a:pt x="1886" y="13665"/>
                    <a:pt x="1071" y="16065"/>
                  </a:cubicBezTo>
                  <a:cubicBezTo>
                    <a:pt x="256" y="18465"/>
                    <a:pt x="-152" y="19965"/>
                    <a:pt x="52" y="19065"/>
                  </a:cubicBezTo>
                  <a:cubicBezTo>
                    <a:pt x="256" y="18165"/>
                    <a:pt x="1071" y="14865"/>
                    <a:pt x="2089" y="11715"/>
                  </a:cubicBezTo>
                  <a:cubicBezTo>
                    <a:pt x="3108" y="8565"/>
                    <a:pt x="4331" y="5565"/>
                    <a:pt x="5554" y="3465"/>
                  </a:cubicBezTo>
                  <a:cubicBezTo>
                    <a:pt x="6776" y="1365"/>
                    <a:pt x="7999" y="165"/>
                    <a:pt x="9425" y="15"/>
                  </a:cubicBezTo>
                  <a:cubicBezTo>
                    <a:pt x="10852" y="-135"/>
                    <a:pt x="12482" y="765"/>
                    <a:pt x="14520" y="4515"/>
                  </a:cubicBezTo>
                  <a:cubicBezTo>
                    <a:pt x="16557" y="8265"/>
                    <a:pt x="19003" y="14865"/>
                    <a:pt x="21448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6872043" y="7846108"/>
              <a:ext cx="89448" cy="25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10491" y="0"/>
                  </a:moveTo>
                  <a:cubicBezTo>
                    <a:pt x="7406" y="4752"/>
                    <a:pt x="4320" y="9504"/>
                    <a:pt x="2469" y="12636"/>
                  </a:cubicBezTo>
                  <a:cubicBezTo>
                    <a:pt x="617" y="15768"/>
                    <a:pt x="0" y="17280"/>
                    <a:pt x="0" y="18576"/>
                  </a:cubicBezTo>
                  <a:cubicBezTo>
                    <a:pt x="0" y="19872"/>
                    <a:pt x="617" y="20952"/>
                    <a:pt x="2777" y="21276"/>
                  </a:cubicBezTo>
                  <a:cubicBezTo>
                    <a:pt x="4937" y="21600"/>
                    <a:pt x="8640" y="21168"/>
                    <a:pt x="12034" y="20304"/>
                  </a:cubicBezTo>
                  <a:cubicBezTo>
                    <a:pt x="15429" y="19440"/>
                    <a:pt x="18514" y="18144"/>
                    <a:pt x="21600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815820" y="7953444"/>
              <a:ext cx="138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076492" y="7738772"/>
              <a:ext cx="69003" cy="48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086"/>
                    <a:pt x="15200" y="6171"/>
                    <a:pt x="12000" y="9143"/>
                  </a:cubicBezTo>
                  <a:cubicBezTo>
                    <a:pt x="8800" y="12114"/>
                    <a:pt x="5600" y="14971"/>
                    <a:pt x="3600" y="17029"/>
                  </a:cubicBezTo>
                  <a:cubicBezTo>
                    <a:pt x="1600" y="19086"/>
                    <a:pt x="800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7231049" y="7899776"/>
              <a:ext cx="106117" cy="25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08" fill="norm" stroke="1" extrusionOk="0">
                  <a:moveTo>
                    <a:pt x="13640" y="0"/>
                  </a:moveTo>
                  <a:cubicBezTo>
                    <a:pt x="10040" y="4320"/>
                    <a:pt x="6440" y="8640"/>
                    <a:pt x="4125" y="11556"/>
                  </a:cubicBezTo>
                  <a:cubicBezTo>
                    <a:pt x="1811" y="14472"/>
                    <a:pt x="783" y="15984"/>
                    <a:pt x="268" y="17280"/>
                  </a:cubicBezTo>
                  <a:cubicBezTo>
                    <a:pt x="-246" y="18576"/>
                    <a:pt x="-246" y="19656"/>
                    <a:pt x="2325" y="20412"/>
                  </a:cubicBezTo>
                  <a:cubicBezTo>
                    <a:pt x="4897" y="21168"/>
                    <a:pt x="10040" y="21600"/>
                    <a:pt x="13640" y="21492"/>
                  </a:cubicBezTo>
                  <a:cubicBezTo>
                    <a:pt x="17240" y="21384"/>
                    <a:pt x="19297" y="20736"/>
                    <a:pt x="21354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7206829" y="8022445"/>
              <a:ext cx="76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7406167" y="8014778"/>
              <a:ext cx="115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7280"/>
                    <a:pt x="3840" y="12960"/>
                    <a:pt x="7440" y="9360"/>
                  </a:cubicBezTo>
                  <a:cubicBezTo>
                    <a:pt x="11040" y="5760"/>
                    <a:pt x="163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7590171" y="7953444"/>
              <a:ext cx="1" cy="19933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423953" y="8443417"/>
              <a:ext cx="348132" cy="32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39" fill="norm" stroke="1" extrusionOk="0">
                  <a:moveTo>
                    <a:pt x="16747" y="1019"/>
                  </a:moveTo>
                  <a:cubicBezTo>
                    <a:pt x="17535" y="370"/>
                    <a:pt x="18324" y="-280"/>
                    <a:pt x="18718" y="126"/>
                  </a:cubicBezTo>
                  <a:cubicBezTo>
                    <a:pt x="19112" y="532"/>
                    <a:pt x="19112" y="1994"/>
                    <a:pt x="18481" y="4836"/>
                  </a:cubicBezTo>
                  <a:cubicBezTo>
                    <a:pt x="17851" y="7678"/>
                    <a:pt x="16589" y="11900"/>
                    <a:pt x="14697" y="14986"/>
                  </a:cubicBezTo>
                  <a:cubicBezTo>
                    <a:pt x="12805" y="18072"/>
                    <a:pt x="10283" y="20021"/>
                    <a:pt x="7997" y="20670"/>
                  </a:cubicBezTo>
                  <a:cubicBezTo>
                    <a:pt x="5711" y="21320"/>
                    <a:pt x="3661" y="20670"/>
                    <a:pt x="2400" y="20021"/>
                  </a:cubicBezTo>
                  <a:cubicBezTo>
                    <a:pt x="1138" y="19371"/>
                    <a:pt x="665" y="18721"/>
                    <a:pt x="350" y="17991"/>
                  </a:cubicBezTo>
                  <a:cubicBezTo>
                    <a:pt x="35" y="17260"/>
                    <a:pt x="-123" y="16448"/>
                    <a:pt x="113" y="15798"/>
                  </a:cubicBezTo>
                  <a:cubicBezTo>
                    <a:pt x="350" y="15149"/>
                    <a:pt x="981" y="14661"/>
                    <a:pt x="2321" y="14337"/>
                  </a:cubicBezTo>
                  <a:cubicBezTo>
                    <a:pt x="3661" y="14012"/>
                    <a:pt x="5711" y="13849"/>
                    <a:pt x="7839" y="14418"/>
                  </a:cubicBezTo>
                  <a:cubicBezTo>
                    <a:pt x="9968" y="14986"/>
                    <a:pt x="12175" y="16285"/>
                    <a:pt x="14461" y="17179"/>
                  </a:cubicBezTo>
                  <a:cubicBezTo>
                    <a:pt x="16747" y="18072"/>
                    <a:pt x="19112" y="18559"/>
                    <a:pt x="21477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986756" y="8520790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956089" y="8727795"/>
              <a:ext cx="38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209099" y="8558319"/>
              <a:ext cx="145666" cy="44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42" fill="norm" stroke="1" extrusionOk="0">
                  <a:moveTo>
                    <a:pt x="21227" y="2601"/>
                  </a:moveTo>
                  <a:cubicBezTo>
                    <a:pt x="20855" y="1747"/>
                    <a:pt x="20482" y="892"/>
                    <a:pt x="19179" y="404"/>
                  </a:cubicBezTo>
                  <a:cubicBezTo>
                    <a:pt x="17875" y="-84"/>
                    <a:pt x="15641" y="-206"/>
                    <a:pt x="12475" y="465"/>
                  </a:cubicBezTo>
                  <a:cubicBezTo>
                    <a:pt x="9310" y="1136"/>
                    <a:pt x="5213" y="2601"/>
                    <a:pt x="2793" y="3699"/>
                  </a:cubicBezTo>
                  <a:cubicBezTo>
                    <a:pt x="372" y="4797"/>
                    <a:pt x="-373" y="5530"/>
                    <a:pt x="186" y="6079"/>
                  </a:cubicBezTo>
                  <a:cubicBezTo>
                    <a:pt x="744" y="6628"/>
                    <a:pt x="2606" y="6994"/>
                    <a:pt x="4468" y="6994"/>
                  </a:cubicBezTo>
                  <a:cubicBezTo>
                    <a:pt x="6330" y="6994"/>
                    <a:pt x="8192" y="6628"/>
                    <a:pt x="9868" y="6262"/>
                  </a:cubicBezTo>
                  <a:cubicBezTo>
                    <a:pt x="11544" y="5896"/>
                    <a:pt x="13034" y="5530"/>
                    <a:pt x="14710" y="4980"/>
                  </a:cubicBezTo>
                  <a:cubicBezTo>
                    <a:pt x="16386" y="4431"/>
                    <a:pt x="18248" y="3699"/>
                    <a:pt x="18993" y="3821"/>
                  </a:cubicBezTo>
                  <a:cubicBezTo>
                    <a:pt x="19737" y="3943"/>
                    <a:pt x="19365" y="4919"/>
                    <a:pt x="18620" y="7238"/>
                  </a:cubicBezTo>
                  <a:cubicBezTo>
                    <a:pt x="17875" y="9557"/>
                    <a:pt x="16758" y="13218"/>
                    <a:pt x="15641" y="15658"/>
                  </a:cubicBezTo>
                  <a:cubicBezTo>
                    <a:pt x="14524" y="18099"/>
                    <a:pt x="13406" y="19319"/>
                    <a:pt x="12103" y="20113"/>
                  </a:cubicBezTo>
                  <a:cubicBezTo>
                    <a:pt x="10799" y="20906"/>
                    <a:pt x="9310" y="21272"/>
                    <a:pt x="7448" y="21333"/>
                  </a:cubicBezTo>
                  <a:cubicBezTo>
                    <a:pt x="5586" y="21394"/>
                    <a:pt x="3351" y="21150"/>
                    <a:pt x="1861" y="19869"/>
                  </a:cubicBezTo>
                  <a:cubicBezTo>
                    <a:pt x="372" y="18587"/>
                    <a:pt x="-373" y="16269"/>
                    <a:pt x="186" y="14743"/>
                  </a:cubicBezTo>
                  <a:cubicBezTo>
                    <a:pt x="744" y="13218"/>
                    <a:pt x="2606" y="12486"/>
                    <a:pt x="4468" y="11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423766" y="8605125"/>
              <a:ext cx="23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462100" y="8543790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542254" y="8589791"/>
              <a:ext cx="73184" cy="16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05" fill="norm" stroke="1" extrusionOk="0">
                  <a:moveTo>
                    <a:pt x="1219" y="0"/>
                  </a:moveTo>
                  <a:cubicBezTo>
                    <a:pt x="1219" y="5400"/>
                    <a:pt x="1219" y="10800"/>
                    <a:pt x="846" y="14681"/>
                  </a:cubicBezTo>
                  <a:cubicBezTo>
                    <a:pt x="474" y="18562"/>
                    <a:pt x="-271" y="20925"/>
                    <a:pt x="101" y="21262"/>
                  </a:cubicBezTo>
                  <a:cubicBezTo>
                    <a:pt x="474" y="21600"/>
                    <a:pt x="1963" y="19913"/>
                    <a:pt x="4198" y="17213"/>
                  </a:cubicBezTo>
                  <a:cubicBezTo>
                    <a:pt x="6432" y="14513"/>
                    <a:pt x="9412" y="10800"/>
                    <a:pt x="12391" y="8438"/>
                  </a:cubicBezTo>
                  <a:cubicBezTo>
                    <a:pt x="15370" y="6075"/>
                    <a:pt x="18350" y="5062"/>
                    <a:pt x="21329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656327" y="8595471"/>
              <a:ext cx="269917" cy="19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900" fill="norm" stroke="1" extrusionOk="0">
                  <a:moveTo>
                    <a:pt x="1630" y="10317"/>
                  </a:moveTo>
                  <a:cubicBezTo>
                    <a:pt x="3260" y="8353"/>
                    <a:pt x="4891" y="6389"/>
                    <a:pt x="5909" y="4566"/>
                  </a:cubicBezTo>
                  <a:cubicBezTo>
                    <a:pt x="6928" y="2743"/>
                    <a:pt x="7336" y="1060"/>
                    <a:pt x="7030" y="358"/>
                  </a:cubicBezTo>
                  <a:cubicBezTo>
                    <a:pt x="6725" y="-343"/>
                    <a:pt x="5706" y="-62"/>
                    <a:pt x="4483" y="1621"/>
                  </a:cubicBezTo>
                  <a:cubicBezTo>
                    <a:pt x="3260" y="3304"/>
                    <a:pt x="1834" y="6389"/>
                    <a:pt x="1019" y="8634"/>
                  </a:cubicBezTo>
                  <a:cubicBezTo>
                    <a:pt x="204" y="10878"/>
                    <a:pt x="0" y="12280"/>
                    <a:pt x="0" y="13683"/>
                  </a:cubicBezTo>
                  <a:cubicBezTo>
                    <a:pt x="0" y="15086"/>
                    <a:pt x="204" y="16488"/>
                    <a:pt x="1325" y="17049"/>
                  </a:cubicBezTo>
                  <a:cubicBezTo>
                    <a:pt x="2445" y="17610"/>
                    <a:pt x="4483" y="17330"/>
                    <a:pt x="6215" y="16348"/>
                  </a:cubicBezTo>
                  <a:cubicBezTo>
                    <a:pt x="7947" y="15366"/>
                    <a:pt x="9374" y="13683"/>
                    <a:pt x="10596" y="11719"/>
                  </a:cubicBezTo>
                  <a:cubicBezTo>
                    <a:pt x="11819" y="9756"/>
                    <a:pt x="12838" y="7512"/>
                    <a:pt x="12940" y="7371"/>
                  </a:cubicBezTo>
                  <a:cubicBezTo>
                    <a:pt x="13042" y="7231"/>
                    <a:pt x="12226" y="9195"/>
                    <a:pt x="11615" y="10878"/>
                  </a:cubicBezTo>
                  <a:cubicBezTo>
                    <a:pt x="11004" y="12561"/>
                    <a:pt x="10596" y="13964"/>
                    <a:pt x="10189" y="15927"/>
                  </a:cubicBezTo>
                  <a:cubicBezTo>
                    <a:pt x="9781" y="17891"/>
                    <a:pt x="9374" y="20415"/>
                    <a:pt x="9272" y="20836"/>
                  </a:cubicBezTo>
                  <a:cubicBezTo>
                    <a:pt x="9170" y="21257"/>
                    <a:pt x="9374" y="19574"/>
                    <a:pt x="10189" y="16488"/>
                  </a:cubicBezTo>
                  <a:cubicBezTo>
                    <a:pt x="11004" y="13402"/>
                    <a:pt x="12430" y="8914"/>
                    <a:pt x="13551" y="6249"/>
                  </a:cubicBezTo>
                  <a:cubicBezTo>
                    <a:pt x="14672" y="3584"/>
                    <a:pt x="15487" y="2743"/>
                    <a:pt x="16709" y="2883"/>
                  </a:cubicBezTo>
                  <a:cubicBezTo>
                    <a:pt x="17932" y="3023"/>
                    <a:pt x="19562" y="4145"/>
                    <a:pt x="20479" y="6249"/>
                  </a:cubicBezTo>
                  <a:cubicBezTo>
                    <a:pt x="21396" y="8353"/>
                    <a:pt x="21600" y="11439"/>
                    <a:pt x="21498" y="13683"/>
                  </a:cubicBezTo>
                  <a:cubicBezTo>
                    <a:pt x="21396" y="15927"/>
                    <a:pt x="20989" y="17330"/>
                    <a:pt x="20581" y="1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113782" y="8766129"/>
              <a:ext cx="76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118907" y="8630834"/>
              <a:ext cx="202138" cy="1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0468" fill="norm" stroke="1" extrusionOk="0">
                  <a:moveTo>
                    <a:pt x="15726" y="559"/>
                  </a:moveTo>
                  <a:cubicBezTo>
                    <a:pt x="14145" y="-17"/>
                    <a:pt x="12565" y="-593"/>
                    <a:pt x="10062" y="1279"/>
                  </a:cubicBezTo>
                  <a:cubicBezTo>
                    <a:pt x="7560" y="3151"/>
                    <a:pt x="4136" y="7471"/>
                    <a:pt x="2292" y="10351"/>
                  </a:cubicBezTo>
                  <a:cubicBezTo>
                    <a:pt x="448" y="13231"/>
                    <a:pt x="184" y="14671"/>
                    <a:pt x="53" y="16111"/>
                  </a:cubicBezTo>
                  <a:cubicBezTo>
                    <a:pt x="-79" y="17551"/>
                    <a:pt x="-79" y="18991"/>
                    <a:pt x="1501" y="19855"/>
                  </a:cubicBezTo>
                  <a:cubicBezTo>
                    <a:pt x="3082" y="20719"/>
                    <a:pt x="6243" y="21007"/>
                    <a:pt x="9931" y="18415"/>
                  </a:cubicBezTo>
                  <a:cubicBezTo>
                    <a:pt x="13619" y="15823"/>
                    <a:pt x="17833" y="10351"/>
                    <a:pt x="19677" y="6895"/>
                  </a:cubicBezTo>
                  <a:cubicBezTo>
                    <a:pt x="21521" y="3439"/>
                    <a:pt x="20994" y="1999"/>
                    <a:pt x="19282" y="1567"/>
                  </a:cubicBezTo>
                  <a:cubicBezTo>
                    <a:pt x="17570" y="1135"/>
                    <a:pt x="14672" y="1711"/>
                    <a:pt x="11775" y="2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401810" y="8643459"/>
              <a:ext cx="191672" cy="15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72" y="0"/>
                  </a:moveTo>
                  <a:cubicBezTo>
                    <a:pt x="14400" y="4320"/>
                    <a:pt x="8928" y="8640"/>
                    <a:pt x="5328" y="11700"/>
                  </a:cubicBezTo>
                  <a:cubicBezTo>
                    <a:pt x="1728" y="14760"/>
                    <a:pt x="0" y="16560"/>
                    <a:pt x="0" y="17640"/>
                  </a:cubicBezTo>
                  <a:cubicBezTo>
                    <a:pt x="0" y="18720"/>
                    <a:pt x="1728" y="19080"/>
                    <a:pt x="5616" y="19620"/>
                  </a:cubicBezTo>
                  <a:cubicBezTo>
                    <a:pt x="9504" y="20160"/>
                    <a:pt x="15552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317475" y="8873465"/>
              <a:ext cx="24534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805114" y="8605125"/>
              <a:ext cx="217712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0406" y="0"/>
                  </a:moveTo>
                  <a:cubicBezTo>
                    <a:pt x="20902" y="1241"/>
                    <a:pt x="21399" y="2483"/>
                    <a:pt x="20033" y="5214"/>
                  </a:cubicBezTo>
                  <a:cubicBezTo>
                    <a:pt x="18668" y="7945"/>
                    <a:pt x="15440" y="12166"/>
                    <a:pt x="12461" y="14772"/>
                  </a:cubicBezTo>
                  <a:cubicBezTo>
                    <a:pt x="9482" y="17379"/>
                    <a:pt x="6751" y="18372"/>
                    <a:pt x="4765" y="18745"/>
                  </a:cubicBezTo>
                  <a:cubicBezTo>
                    <a:pt x="2778" y="19117"/>
                    <a:pt x="1537" y="18869"/>
                    <a:pt x="792" y="18124"/>
                  </a:cubicBezTo>
                  <a:cubicBezTo>
                    <a:pt x="47" y="17379"/>
                    <a:pt x="-201" y="16138"/>
                    <a:pt x="171" y="15145"/>
                  </a:cubicBezTo>
                  <a:cubicBezTo>
                    <a:pt x="544" y="14152"/>
                    <a:pt x="1537" y="13407"/>
                    <a:pt x="4020" y="13283"/>
                  </a:cubicBezTo>
                  <a:cubicBezTo>
                    <a:pt x="6502" y="13159"/>
                    <a:pt x="10475" y="13655"/>
                    <a:pt x="13578" y="15145"/>
                  </a:cubicBezTo>
                  <a:cubicBezTo>
                    <a:pt x="16682" y="16634"/>
                    <a:pt x="18916" y="19117"/>
                    <a:pt x="211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177303" y="8628125"/>
              <a:ext cx="228865" cy="2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7413" y="2400"/>
                    <a:pt x="13333" y="4800"/>
                    <a:pt x="9973" y="7200"/>
                  </a:cubicBezTo>
                  <a:cubicBezTo>
                    <a:pt x="6613" y="9600"/>
                    <a:pt x="3973" y="12000"/>
                    <a:pt x="2293" y="13733"/>
                  </a:cubicBezTo>
                  <a:cubicBezTo>
                    <a:pt x="613" y="15467"/>
                    <a:pt x="-107" y="16533"/>
                    <a:pt x="13" y="17467"/>
                  </a:cubicBezTo>
                  <a:cubicBezTo>
                    <a:pt x="133" y="18400"/>
                    <a:pt x="1093" y="19200"/>
                    <a:pt x="3973" y="19867"/>
                  </a:cubicBezTo>
                  <a:cubicBezTo>
                    <a:pt x="6853" y="20533"/>
                    <a:pt x="11653" y="21067"/>
                    <a:pt x="16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145494" y="8888798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544170" y="8666460"/>
              <a:ext cx="7666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174071" y="8011604"/>
              <a:ext cx="383343" cy="10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0" y="14186"/>
                  </a:moveTo>
                  <a:cubicBezTo>
                    <a:pt x="4176" y="10670"/>
                    <a:pt x="8352" y="7154"/>
                    <a:pt x="11304" y="4893"/>
                  </a:cubicBezTo>
                  <a:cubicBezTo>
                    <a:pt x="14256" y="2633"/>
                    <a:pt x="15984" y="1628"/>
                    <a:pt x="17424" y="875"/>
                  </a:cubicBezTo>
                  <a:cubicBezTo>
                    <a:pt x="18864" y="121"/>
                    <a:pt x="20016" y="-381"/>
                    <a:pt x="20376" y="372"/>
                  </a:cubicBezTo>
                  <a:cubicBezTo>
                    <a:pt x="20736" y="1126"/>
                    <a:pt x="20304" y="3135"/>
                    <a:pt x="18720" y="5145"/>
                  </a:cubicBezTo>
                  <a:cubicBezTo>
                    <a:pt x="17136" y="7154"/>
                    <a:pt x="14400" y="9163"/>
                    <a:pt x="11880" y="10921"/>
                  </a:cubicBezTo>
                  <a:cubicBezTo>
                    <a:pt x="9360" y="12679"/>
                    <a:pt x="7056" y="14186"/>
                    <a:pt x="5472" y="15442"/>
                  </a:cubicBezTo>
                  <a:cubicBezTo>
                    <a:pt x="3888" y="16698"/>
                    <a:pt x="3024" y="17703"/>
                    <a:pt x="3024" y="17954"/>
                  </a:cubicBezTo>
                  <a:cubicBezTo>
                    <a:pt x="3024" y="18205"/>
                    <a:pt x="3888" y="17703"/>
                    <a:pt x="5760" y="16196"/>
                  </a:cubicBezTo>
                  <a:cubicBezTo>
                    <a:pt x="7632" y="14689"/>
                    <a:pt x="10512" y="12177"/>
                    <a:pt x="12384" y="10921"/>
                  </a:cubicBezTo>
                  <a:cubicBezTo>
                    <a:pt x="14256" y="9666"/>
                    <a:pt x="15120" y="9666"/>
                    <a:pt x="15120" y="10168"/>
                  </a:cubicBezTo>
                  <a:cubicBezTo>
                    <a:pt x="15120" y="10670"/>
                    <a:pt x="14256" y="11675"/>
                    <a:pt x="12744" y="12931"/>
                  </a:cubicBezTo>
                  <a:cubicBezTo>
                    <a:pt x="11232" y="14186"/>
                    <a:pt x="9072" y="15693"/>
                    <a:pt x="7128" y="17200"/>
                  </a:cubicBezTo>
                  <a:cubicBezTo>
                    <a:pt x="5184" y="18707"/>
                    <a:pt x="3456" y="20214"/>
                    <a:pt x="3096" y="20717"/>
                  </a:cubicBezTo>
                  <a:cubicBezTo>
                    <a:pt x="2736" y="21219"/>
                    <a:pt x="3744" y="20717"/>
                    <a:pt x="7056" y="17954"/>
                  </a:cubicBezTo>
                  <a:cubicBezTo>
                    <a:pt x="10368" y="15191"/>
                    <a:pt x="15984" y="10168"/>
                    <a:pt x="21600" y="514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985966" y="7307250"/>
              <a:ext cx="221379" cy="16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949" fill="norm" stroke="1" extrusionOk="0">
                  <a:moveTo>
                    <a:pt x="10703" y="284"/>
                  </a:moveTo>
                  <a:cubicBezTo>
                    <a:pt x="9476" y="-49"/>
                    <a:pt x="8248" y="-381"/>
                    <a:pt x="6653" y="1114"/>
                  </a:cubicBezTo>
                  <a:cubicBezTo>
                    <a:pt x="5058" y="2610"/>
                    <a:pt x="3094" y="5933"/>
                    <a:pt x="1867" y="8924"/>
                  </a:cubicBezTo>
                  <a:cubicBezTo>
                    <a:pt x="639" y="11914"/>
                    <a:pt x="148" y="14573"/>
                    <a:pt x="26" y="16733"/>
                  </a:cubicBezTo>
                  <a:cubicBezTo>
                    <a:pt x="-97" y="18893"/>
                    <a:pt x="148" y="20554"/>
                    <a:pt x="2358" y="20887"/>
                  </a:cubicBezTo>
                  <a:cubicBezTo>
                    <a:pt x="4567" y="21219"/>
                    <a:pt x="8739" y="20222"/>
                    <a:pt x="12053" y="18228"/>
                  </a:cubicBezTo>
                  <a:cubicBezTo>
                    <a:pt x="15367" y="16234"/>
                    <a:pt x="17821" y="13244"/>
                    <a:pt x="19171" y="10917"/>
                  </a:cubicBezTo>
                  <a:cubicBezTo>
                    <a:pt x="20521" y="8591"/>
                    <a:pt x="20767" y="6930"/>
                    <a:pt x="20276" y="6099"/>
                  </a:cubicBezTo>
                  <a:cubicBezTo>
                    <a:pt x="19785" y="5268"/>
                    <a:pt x="18558" y="5268"/>
                    <a:pt x="17453" y="5933"/>
                  </a:cubicBezTo>
                  <a:cubicBezTo>
                    <a:pt x="16348" y="6597"/>
                    <a:pt x="15367" y="7927"/>
                    <a:pt x="14753" y="9422"/>
                  </a:cubicBezTo>
                  <a:cubicBezTo>
                    <a:pt x="14139" y="10918"/>
                    <a:pt x="13894" y="12579"/>
                    <a:pt x="14262" y="13908"/>
                  </a:cubicBezTo>
                  <a:cubicBezTo>
                    <a:pt x="14630" y="15237"/>
                    <a:pt x="15612" y="16234"/>
                    <a:pt x="16839" y="16068"/>
                  </a:cubicBezTo>
                  <a:cubicBezTo>
                    <a:pt x="18067" y="15902"/>
                    <a:pt x="19539" y="14573"/>
                    <a:pt x="20398" y="13077"/>
                  </a:cubicBezTo>
                  <a:cubicBezTo>
                    <a:pt x="21258" y="11582"/>
                    <a:pt x="21503" y="9921"/>
                    <a:pt x="21012" y="9256"/>
                  </a:cubicBezTo>
                  <a:cubicBezTo>
                    <a:pt x="20521" y="8591"/>
                    <a:pt x="19294" y="8924"/>
                    <a:pt x="18067" y="925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228513" y="7332430"/>
              <a:ext cx="101305" cy="11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3001" y="0"/>
                  </a:moveTo>
                  <a:cubicBezTo>
                    <a:pt x="3528" y="4909"/>
                    <a:pt x="4055" y="9818"/>
                    <a:pt x="3528" y="13991"/>
                  </a:cubicBezTo>
                  <a:cubicBezTo>
                    <a:pt x="3001" y="18164"/>
                    <a:pt x="1420" y="21600"/>
                    <a:pt x="630" y="21600"/>
                  </a:cubicBezTo>
                  <a:cubicBezTo>
                    <a:pt x="-160" y="21600"/>
                    <a:pt x="-160" y="18164"/>
                    <a:pt x="367" y="15218"/>
                  </a:cubicBezTo>
                  <a:cubicBezTo>
                    <a:pt x="894" y="12273"/>
                    <a:pt x="1947" y="9818"/>
                    <a:pt x="3528" y="7609"/>
                  </a:cubicBezTo>
                  <a:cubicBezTo>
                    <a:pt x="5108" y="5400"/>
                    <a:pt x="7216" y="3436"/>
                    <a:pt x="10377" y="2945"/>
                  </a:cubicBezTo>
                  <a:cubicBezTo>
                    <a:pt x="13538" y="2454"/>
                    <a:pt x="17752" y="3436"/>
                    <a:pt x="19596" y="6382"/>
                  </a:cubicBezTo>
                  <a:cubicBezTo>
                    <a:pt x="21440" y="9327"/>
                    <a:pt x="20913" y="14236"/>
                    <a:pt x="20386" y="1914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318936" y="7215330"/>
              <a:ext cx="177143" cy="28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98" fill="norm" stroke="1" extrusionOk="0">
                  <a:moveTo>
                    <a:pt x="21087" y="2408"/>
                  </a:moveTo>
                  <a:cubicBezTo>
                    <a:pt x="21087" y="1468"/>
                    <a:pt x="21087" y="529"/>
                    <a:pt x="20326" y="154"/>
                  </a:cubicBezTo>
                  <a:cubicBezTo>
                    <a:pt x="19566" y="-222"/>
                    <a:pt x="18045" y="-34"/>
                    <a:pt x="15915" y="2126"/>
                  </a:cubicBezTo>
                  <a:cubicBezTo>
                    <a:pt x="13786" y="4286"/>
                    <a:pt x="11048" y="8418"/>
                    <a:pt x="9831" y="11517"/>
                  </a:cubicBezTo>
                  <a:cubicBezTo>
                    <a:pt x="8614" y="14616"/>
                    <a:pt x="8918" y="16682"/>
                    <a:pt x="9222" y="18185"/>
                  </a:cubicBezTo>
                  <a:cubicBezTo>
                    <a:pt x="9526" y="19688"/>
                    <a:pt x="9831" y="20627"/>
                    <a:pt x="9222" y="21002"/>
                  </a:cubicBezTo>
                  <a:cubicBezTo>
                    <a:pt x="8614" y="21378"/>
                    <a:pt x="7093" y="21190"/>
                    <a:pt x="5419" y="20627"/>
                  </a:cubicBezTo>
                  <a:cubicBezTo>
                    <a:pt x="3746" y="20063"/>
                    <a:pt x="1921" y="19124"/>
                    <a:pt x="856" y="18185"/>
                  </a:cubicBezTo>
                  <a:cubicBezTo>
                    <a:pt x="-209" y="17246"/>
                    <a:pt x="-513" y="16307"/>
                    <a:pt x="1312" y="15461"/>
                  </a:cubicBezTo>
                  <a:cubicBezTo>
                    <a:pt x="3138" y="14616"/>
                    <a:pt x="7093" y="13865"/>
                    <a:pt x="10439" y="13395"/>
                  </a:cubicBezTo>
                  <a:cubicBezTo>
                    <a:pt x="13786" y="12926"/>
                    <a:pt x="16524" y="12738"/>
                    <a:pt x="19262" y="1255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787418" y="7355430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795085" y="7286429"/>
              <a:ext cx="30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857820" y="7301762"/>
              <a:ext cx="13660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3381" y="0"/>
                  </a:moveTo>
                  <a:cubicBezTo>
                    <a:pt x="3381" y="3130"/>
                    <a:pt x="3381" y="6261"/>
                    <a:pt x="2781" y="8922"/>
                  </a:cubicBezTo>
                  <a:cubicBezTo>
                    <a:pt x="2181" y="11583"/>
                    <a:pt x="981" y="13774"/>
                    <a:pt x="381" y="14087"/>
                  </a:cubicBezTo>
                  <a:cubicBezTo>
                    <a:pt x="-219" y="14400"/>
                    <a:pt x="-219" y="12835"/>
                    <a:pt x="1181" y="10643"/>
                  </a:cubicBezTo>
                  <a:cubicBezTo>
                    <a:pt x="2581" y="8452"/>
                    <a:pt x="5381" y="5635"/>
                    <a:pt x="7781" y="4070"/>
                  </a:cubicBezTo>
                  <a:cubicBezTo>
                    <a:pt x="10181" y="2504"/>
                    <a:pt x="12181" y="2191"/>
                    <a:pt x="13981" y="2817"/>
                  </a:cubicBezTo>
                  <a:cubicBezTo>
                    <a:pt x="15781" y="3444"/>
                    <a:pt x="17381" y="5009"/>
                    <a:pt x="18581" y="8296"/>
                  </a:cubicBezTo>
                  <a:cubicBezTo>
                    <a:pt x="19781" y="11583"/>
                    <a:pt x="20581" y="16591"/>
                    <a:pt x="2138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189602" y="7209760"/>
              <a:ext cx="57828" cy="26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07" fill="norm" stroke="1" extrusionOk="0">
                  <a:moveTo>
                    <a:pt x="21250" y="0"/>
                  </a:moveTo>
                  <a:cubicBezTo>
                    <a:pt x="15615" y="3738"/>
                    <a:pt x="9980" y="7477"/>
                    <a:pt x="6224" y="10488"/>
                  </a:cubicBezTo>
                  <a:cubicBezTo>
                    <a:pt x="2467" y="13500"/>
                    <a:pt x="589" y="15785"/>
                    <a:pt x="120" y="17550"/>
                  </a:cubicBezTo>
                  <a:cubicBezTo>
                    <a:pt x="-350" y="19315"/>
                    <a:pt x="589" y="20562"/>
                    <a:pt x="2467" y="21081"/>
                  </a:cubicBezTo>
                  <a:cubicBezTo>
                    <a:pt x="4346" y="21600"/>
                    <a:pt x="7163" y="21392"/>
                    <a:pt x="9980" y="211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243894" y="7347737"/>
              <a:ext cx="214098" cy="15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16" fill="norm" stroke="1" extrusionOk="0">
                  <a:moveTo>
                    <a:pt x="7212" y="3041"/>
                  </a:moveTo>
                  <a:cubicBezTo>
                    <a:pt x="5942" y="2366"/>
                    <a:pt x="4671" y="1691"/>
                    <a:pt x="3528" y="1860"/>
                  </a:cubicBezTo>
                  <a:cubicBezTo>
                    <a:pt x="2384" y="2029"/>
                    <a:pt x="1368" y="3041"/>
                    <a:pt x="732" y="4391"/>
                  </a:cubicBezTo>
                  <a:cubicBezTo>
                    <a:pt x="97" y="5741"/>
                    <a:pt x="-157" y="7429"/>
                    <a:pt x="97" y="8947"/>
                  </a:cubicBezTo>
                  <a:cubicBezTo>
                    <a:pt x="351" y="10466"/>
                    <a:pt x="1114" y="11816"/>
                    <a:pt x="3655" y="11647"/>
                  </a:cubicBezTo>
                  <a:cubicBezTo>
                    <a:pt x="6196" y="11479"/>
                    <a:pt x="10516" y="9791"/>
                    <a:pt x="13311" y="8441"/>
                  </a:cubicBezTo>
                  <a:cubicBezTo>
                    <a:pt x="16107" y="7091"/>
                    <a:pt x="17377" y="6079"/>
                    <a:pt x="18521" y="4897"/>
                  </a:cubicBezTo>
                  <a:cubicBezTo>
                    <a:pt x="19664" y="3716"/>
                    <a:pt x="20681" y="2366"/>
                    <a:pt x="20554" y="1354"/>
                  </a:cubicBezTo>
                  <a:cubicBezTo>
                    <a:pt x="20427" y="341"/>
                    <a:pt x="19156" y="-334"/>
                    <a:pt x="18139" y="172"/>
                  </a:cubicBezTo>
                  <a:cubicBezTo>
                    <a:pt x="17123" y="679"/>
                    <a:pt x="16361" y="2366"/>
                    <a:pt x="16488" y="3885"/>
                  </a:cubicBezTo>
                  <a:cubicBezTo>
                    <a:pt x="16615" y="5404"/>
                    <a:pt x="17631" y="6754"/>
                    <a:pt x="18521" y="8272"/>
                  </a:cubicBezTo>
                  <a:cubicBezTo>
                    <a:pt x="19410" y="9791"/>
                    <a:pt x="20172" y="11479"/>
                    <a:pt x="20681" y="13166"/>
                  </a:cubicBezTo>
                  <a:cubicBezTo>
                    <a:pt x="21189" y="14854"/>
                    <a:pt x="21443" y="16541"/>
                    <a:pt x="21189" y="18060"/>
                  </a:cubicBezTo>
                  <a:cubicBezTo>
                    <a:pt x="20935" y="19579"/>
                    <a:pt x="20172" y="20928"/>
                    <a:pt x="19283" y="21097"/>
                  </a:cubicBezTo>
                  <a:cubicBezTo>
                    <a:pt x="18394" y="21266"/>
                    <a:pt x="17377" y="20254"/>
                    <a:pt x="16361" y="192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515768" y="7229810"/>
              <a:ext cx="36911" cy="24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08" fill="norm" stroke="1" extrusionOk="0">
                  <a:moveTo>
                    <a:pt x="0" y="263"/>
                  </a:moveTo>
                  <a:cubicBezTo>
                    <a:pt x="7200" y="35"/>
                    <a:pt x="14400" y="-192"/>
                    <a:pt x="18000" y="263"/>
                  </a:cubicBezTo>
                  <a:cubicBezTo>
                    <a:pt x="21600" y="717"/>
                    <a:pt x="21600" y="1854"/>
                    <a:pt x="18720" y="4469"/>
                  </a:cubicBezTo>
                  <a:cubicBezTo>
                    <a:pt x="15840" y="7084"/>
                    <a:pt x="10080" y="11176"/>
                    <a:pt x="7920" y="14246"/>
                  </a:cubicBezTo>
                  <a:cubicBezTo>
                    <a:pt x="5760" y="17315"/>
                    <a:pt x="7200" y="19362"/>
                    <a:pt x="8640" y="214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475332" y="7347763"/>
              <a:ext cx="140106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7260" y="21600"/>
                  </a:moveTo>
                  <a:cubicBezTo>
                    <a:pt x="5717" y="19680"/>
                    <a:pt x="4175" y="17760"/>
                    <a:pt x="2632" y="15360"/>
                  </a:cubicBezTo>
                  <a:cubicBezTo>
                    <a:pt x="1089" y="12960"/>
                    <a:pt x="-454" y="10080"/>
                    <a:pt x="125" y="7920"/>
                  </a:cubicBezTo>
                  <a:cubicBezTo>
                    <a:pt x="703" y="5760"/>
                    <a:pt x="3403" y="4320"/>
                    <a:pt x="7260" y="3120"/>
                  </a:cubicBezTo>
                  <a:cubicBezTo>
                    <a:pt x="11117" y="1920"/>
                    <a:pt x="16132" y="960"/>
                    <a:pt x="2114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667031" y="7340096"/>
              <a:ext cx="91551" cy="13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116" fill="norm" stroke="1" extrusionOk="0">
                  <a:moveTo>
                    <a:pt x="19219" y="1223"/>
                  </a:moveTo>
                  <a:cubicBezTo>
                    <a:pt x="16377" y="1223"/>
                    <a:pt x="13535" y="1223"/>
                    <a:pt x="10124" y="3464"/>
                  </a:cubicBezTo>
                  <a:cubicBezTo>
                    <a:pt x="6713" y="5706"/>
                    <a:pt x="2735" y="10189"/>
                    <a:pt x="1029" y="13449"/>
                  </a:cubicBezTo>
                  <a:cubicBezTo>
                    <a:pt x="-676" y="16709"/>
                    <a:pt x="-108" y="18747"/>
                    <a:pt x="1598" y="19970"/>
                  </a:cubicBezTo>
                  <a:cubicBezTo>
                    <a:pt x="3303" y="21192"/>
                    <a:pt x="6145" y="21600"/>
                    <a:pt x="9556" y="20377"/>
                  </a:cubicBezTo>
                  <a:cubicBezTo>
                    <a:pt x="12966" y="19155"/>
                    <a:pt x="16945" y="16302"/>
                    <a:pt x="18935" y="13857"/>
                  </a:cubicBezTo>
                  <a:cubicBezTo>
                    <a:pt x="20924" y="11411"/>
                    <a:pt x="20924" y="9374"/>
                    <a:pt x="18366" y="7132"/>
                  </a:cubicBezTo>
                  <a:cubicBezTo>
                    <a:pt x="15808" y="4891"/>
                    <a:pt x="10692" y="2445"/>
                    <a:pt x="5577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811181" y="7217427"/>
              <a:ext cx="116882" cy="26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1" h="21485" fill="norm" stroke="1" extrusionOk="0">
                  <a:moveTo>
                    <a:pt x="8554" y="0"/>
                  </a:moveTo>
                  <a:cubicBezTo>
                    <a:pt x="6350" y="5349"/>
                    <a:pt x="4146" y="10697"/>
                    <a:pt x="2824" y="14194"/>
                  </a:cubicBezTo>
                  <a:cubicBezTo>
                    <a:pt x="1501" y="17691"/>
                    <a:pt x="1060" y="19337"/>
                    <a:pt x="1501" y="19749"/>
                  </a:cubicBezTo>
                  <a:cubicBezTo>
                    <a:pt x="1942" y="20160"/>
                    <a:pt x="3264" y="19337"/>
                    <a:pt x="4587" y="18514"/>
                  </a:cubicBezTo>
                  <a:cubicBezTo>
                    <a:pt x="5909" y="17691"/>
                    <a:pt x="7232" y="16869"/>
                    <a:pt x="8554" y="16046"/>
                  </a:cubicBezTo>
                  <a:cubicBezTo>
                    <a:pt x="9877" y="15223"/>
                    <a:pt x="11199" y="14400"/>
                    <a:pt x="12962" y="13989"/>
                  </a:cubicBezTo>
                  <a:cubicBezTo>
                    <a:pt x="14726" y="13577"/>
                    <a:pt x="16930" y="13577"/>
                    <a:pt x="18472" y="14400"/>
                  </a:cubicBezTo>
                  <a:cubicBezTo>
                    <a:pt x="20015" y="15223"/>
                    <a:pt x="20897" y="16869"/>
                    <a:pt x="19354" y="18206"/>
                  </a:cubicBezTo>
                  <a:cubicBezTo>
                    <a:pt x="17811" y="19543"/>
                    <a:pt x="13844" y="20571"/>
                    <a:pt x="10538" y="21086"/>
                  </a:cubicBezTo>
                  <a:cubicBezTo>
                    <a:pt x="7232" y="21600"/>
                    <a:pt x="4587" y="21600"/>
                    <a:pt x="2603" y="21189"/>
                  </a:cubicBezTo>
                  <a:cubicBezTo>
                    <a:pt x="619" y="20777"/>
                    <a:pt x="-703" y="19954"/>
                    <a:pt x="399" y="19029"/>
                  </a:cubicBezTo>
                  <a:cubicBezTo>
                    <a:pt x="1501" y="18103"/>
                    <a:pt x="5028" y="17074"/>
                    <a:pt x="8554" y="160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4945111" y="7306710"/>
              <a:ext cx="76730" cy="18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27" fill="norm" stroke="1" extrusionOk="0">
                  <a:moveTo>
                    <a:pt x="18813" y="3813"/>
                  </a:moveTo>
                  <a:cubicBezTo>
                    <a:pt x="20206" y="2354"/>
                    <a:pt x="21600" y="895"/>
                    <a:pt x="20555" y="311"/>
                  </a:cubicBezTo>
                  <a:cubicBezTo>
                    <a:pt x="19510" y="-273"/>
                    <a:pt x="16026" y="19"/>
                    <a:pt x="13239" y="749"/>
                  </a:cubicBezTo>
                  <a:cubicBezTo>
                    <a:pt x="10452" y="1478"/>
                    <a:pt x="8361" y="2646"/>
                    <a:pt x="9058" y="4981"/>
                  </a:cubicBezTo>
                  <a:cubicBezTo>
                    <a:pt x="9755" y="7316"/>
                    <a:pt x="13239" y="10819"/>
                    <a:pt x="15329" y="13300"/>
                  </a:cubicBezTo>
                  <a:cubicBezTo>
                    <a:pt x="17419" y="15781"/>
                    <a:pt x="18116" y="17240"/>
                    <a:pt x="15329" y="18408"/>
                  </a:cubicBezTo>
                  <a:cubicBezTo>
                    <a:pt x="12542" y="19576"/>
                    <a:pt x="6271" y="20451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291322" y="8079607"/>
              <a:ext cx="1073518" cy="12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11" fill="norm" stroke="1" extrusionOk="0">
                  <a:moveTo>
                    <a:pt x="1515" y="5889"/>
                  </a:moveTo>
                  <a:cubicBezTo>
                    <a:pt x="1207" y="5457"/>
                    <a:pt x="900" y="5025"/>
                    <a:pt x="592" y="4593"/>
                  </a:cubicBezTo>
                  <a:cubicBezTo>
                    <a:pt x="284" y="4161"/>
                    <a:pt x="-24" y="3729"/>
                    <a:pt x="2" y="3513"/>
                  </a:cubicBezTo>
                  <a:cubicBezTo>
                    <a:pt x="27" y="3297"/>
                    <a:pt x="386" y="3297"/>
                    <a:pt x="1515" y="3729"/>
                  </a:cubicBezTo>
                  <a:cubicBezTo>
                    <a:pt x="2644" y="4161"/>
                    <a:pt x="4542" y="5025"/>
                    <a:pt x="6595" y="5457"/>
                  </a:cubicBezTo>
                  <a:cubicBezTo>
                    <a:pt x="8647" y="5889"/>
                    <a:pt x="10853" y="5889"/>
                    <a:pt x="12905" y="5673"/>
                  </a:cubicBezTo>
                  <a:cubicBezTo>
                    <a:pt x="14957" y="5457"/>
                    <a:pt x="16856" y="5025"/>
                    <a:pt x="18164" y="4593"/>
                  </a:cubicBezTo>
                  <a:cubicBezTo>
                    <a:pt x="19472" y="4161"/>
                    <a:pt x="20191" y="3729"/>
                    <a:pt x="20704" y="3297"/>
                  </a:cubicBezTo>
                  <a:cubicBezTo>
                    <a:pt x="21217" y="2865"/>
                    <a:pt x="21525" y="2433"/>
                    <a:pt x="21550" y="2001"/>
                  </a:cubicBezTo>
                  <a:cubicBezTo>
                    <a:pt x="21576" y="1569"/>
                    <a:pt x="21319" y="1137"/>
                    <a:pt x="20165" y="705"/>
                  </a:cubicBezTo>
                  <a:cubicBezTo>
                    <a:pt x="19011" y="273"/>
                    <a:pt x="16958" y="-159"/>
                    <a:pt x="14855" y="57"/>
                  </a:cubicBezTo>
                  <a:cubicBezTo>
                    <a:pt x="12751" y="273"/>
                    <a:pt x="10596" y="1137"/>
                    <a:pt x="8595" y="3081"/>
                  </a:cubicBezTo>
                  <a:cubicBezTo>
                    <a:pt x="6595" y="5025"/>
                    <a:pt x="4747" y="8049"/>
                    <a:pt x="3670" y="9993"/>
                  </a:cubicBezTo>
                  <a:cubicBezTo>
                    <a:pt x="2593" y="11937"/>
                    <a:pt x="2285" y="12801"/>
                    <a:pt x="2285" y="13233"/>
                  </a:cubicBezTo>
                  <a:cubicBezTo>
                    <a:pt x="2285" y="13665"/>
                    <a:pt x="2593" y="13665"/>
                    <a:pt x="3670" y="13449"/>
                  </a:cubicBezTo>
                  <a:cubicBezTo>
                    <a:pt x="4747" y="13233"/>
                    <a:pt x="6595" y="12801"/>
                    <a:pt x="8544" y="12153"/>
                  </a:cubicBezTo>
                  <a:cubicBezTo>
                    <a:pt x="10494" y="11505"/>
                    <a:pt x="12546" y="10641"/>
                    <a:pt x="13598" y="10425"/>
                  </a:cubicBezTo>
                  <a:cubicBezTo>
                    <a:pt x="14650" y="10209"/>
                    <a:pt x="14701" y="10641"/>
                    <a:pt x="13829" y="11505"/>
                  </a:cubicBezTo>
                  <a:cubicBezTo>
                    <a:pt x="12957" y="12369"/>
                    <a:pt x="11161" y="13665"/>
                    <a:pt x="9288" y="14961"/>
                  </a:cubicBezTo>
                  <a:cubicBezTo>
                    <a:pt x="7415" y="16257"/>
                    <a:pt x="5466" y="17553"/>
                    <a:pt x="4311" y="18633"/>
                  </a:cubicBezTo>
                  <a:cubicBezTo>
                    <a:pt x="3157" y="19713"/>
                    <a:pt x="2798" y="20577"/>
                    <a:pt x="2772" y="21009"/>
                  </a:cubicBezTo>
                  <a:cubicBezTo>
                    <a:pt x="2747" y="21441"/>
                    <a:pt x="3054" y="21441"/>
                    <a:pt x="4055" y="20793"/>
                  </a:cubicBezTo>
                  <a:cubicBezTo>
                    <a:pt x="5055" y="20145"/>
                    <a:pt x="6748" y="18849"/>
                    <a:pt x="8647" y="17769"/>
                  </a:cubicBezTo>
                  <a:cubicBezTo>
                    <a:pt x="10545" y="16689"/>
                    <a:pt x="12649" y="15825"/>
                    <a:pt x="14137" y="15177"/>
                  </a:cubicBezTo>
                  <a:cubicBezTo>
                    <a:pt x="15624" y="14529"/>
                    <a:pt x="16497" y="14097"/>
                    <a:pt x="17369" y="136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957134" y="7360222"/>
              <a:ext cx="1717373" cy="34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462"/>
                  </a:moveTo>
                  <a:cubicBezTo>
                    <a:pt x="257" y="18309"/>
                    <a:pt x="514" y="15155"/>
                    <a:pt x="884" y="12002"/>
                  </a:cubicBezTo>
                  <a:cubicBezTo>
                    <a:pt x="1254" y="8849"/>
                    <a:pt x="1736" y="5696"/>
                    <a:pt x="2057" y="3646"/>
                  </a:cubicBezTo>
                  <a:cubicBezTo>
                    <a:pt x="2379" y="1596"/>
                    <a:pt x="2539" y="650"/>
                    <a:pt x="2796" y="256"/>
                  </a:cubicBezTo>
                  <a:cubicBezTo>
                    <a:pt x="3054" y="-138"/>
                    <a:pt x="3407" y="20"/>
                    <a:pt x="4179" y="99"/>
                  </a:cubicBezTo>
                  <a:cubicBezTo>
                    <a:pt x="4950" y="177"/>
                    <a:pt x="6139" y="177"/>
                    <a:pt x="7377" y="256"/>
                  </a:cubicBezTo>
                  <a:cubicBezTo>
                    <a:pt x="8614" y="335"/>
                    <a:pt x="9900" y="493"/>
                    <a:pt x="11154" y="887"/>
                  </a:cubicBezTo>
                  <a:cubicBezTo>
                    <a:pt x="12407" y="1281"/>
                    <a:pt x="13629" y="1912"/>
                    <a:pt x="14754" y="2463"/>
                  </a:cubicBezTo>
                  <a:cubicBezTo>
                    <a:pt x="15879" y="3015"/>
                    <a:pt x="16907" y="3488"/>
                    <a:pt x="17888" y="3961"/>
                  </a:cubicBezTo>
                  <a:cubicBezTo>
                    <a:pt x="18868" y="4434"/>
                    <a:pt x="19800" y="4907"/>
                    <a:pt x="20411" y="5144"/>
                  </a:cubicBezTo>
                  <a:cubicBezTo>
                    <a:pt x="21021" y="5380"/>
                    <a:pt x="21311" y="5380"/>
                    <a:pt x="21600" y="538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7482835" y="7370764"/>
              <a:ext cx="172610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0" y="0"/>
                  </a:moveTo>
                  <a:cubicBezTo>
                    <a:pt x="6353" y="2215"/>
                    <a:pt x="12706" y="4431"/>
                    <a:pt x="16518" y="6231"/>
                  </a:cubicBezTo>
                  <a:cubicBezTo>
                    <a:pt x="20329" y="8031"/>
                    <a:pt x="21600" y="9415"/>
                    <a:pt x="21441" y="11215"/>
                  </a:cubicBezTo>
                  <a:cubicBezTo>
                    <a:pt x="21282" y="13015"/>
                    <a:pt x="19694" y="15231"/>
                    <a:pt x="17629" y="17031"/>
                  </a:cubicBezTo>
                  <a:cubicBezTo>
                    <a:pt x="15565" y="18831"/>
                    <a:pt x="13024" y="20215"/>
                    <a:pt x="1048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906783" y="7473141"/>
              <a:ext cx="273736" cy="17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37" fill="norm" stroke="1" extrusionOk="0">
                  <a:moveTo>
                    <a:pt x="12422" y="607"/>
                  </a:moveTo>
                  <a:cubicBezTo>
                    <a:pt x="11422" y="-19"/>
                    <a:pt x="10422" y="-645"/>
                    <a:pt x="8322" y="1390"/>
                  </a:cubicBezTo>
                  <a:cubicBezTo>
                    <a:pt x="6222" y="3425"/>
                    <a:pt x="3022" y="8120"/>
                    <a:pt x="1422" y="11251"/>
                  </a:cubicBezTo>
                  <a:cubicBezTo>
                    <a:pt x="-178" y="14381"/>
                    <a:pt x="-178" y="15946"/>
                    <a:pt x="222" y="17198"/>
                  </a:cubicBezTo>
                  <a:cubicBezTo>
                    <a:pt x="622" y="18451"/>
                    <a:pt x="1422" y="19390"/>
                    <a:pt x="4422" y="18920"/>
                  </a:cubicBezTo>
                  <a:cubicBezTo>
                    <a:pt x="7422" y="18451"/>
                    <a:pt x="12622" y="16572"/>
                    <a:pt x="15722" y="14851"/>
                  </a:cubicBezTo>
                  <a:cubicBezTo>
                    <a:pt x="18822" y="13129"/>
                    <a:pt x="19822" y="11564"/>
                    <a:pt x="19822" y="10625"/>
                  </a:cubicBezTo>
                  <a:cubicBezTo>
                    <a:pt x="19822" y="9685"/>
                    <a:pt x="18822" y="9372"/>
                    <a:pt x="17822" y="9685"/>
                  </a:cubicBezTo>
                  <a:cubicBezTo>
                    <a:pt x="16822" y="9998"/>
                    <a:pt x="15822" y="10938"/>
                    <a:pt x="15022" y="12033"/>
                  </a:cubicBezTo>
                  <a:cubicBezTo>
                    <a:pt x="14222" y="13129"/>
                    <a:pt x="13622" y="14381"/>
                    <a:pt x="13222" y="15790"/>
                  </a:cubicBezTo>
                  <a:cubicBezTo>
                    <a:pt x="12822" y="17199"/>
                    <a:pt x="12622" y="18764"/>
                    <a:pt x="13022" y="19703"/>
                  </a:cubicBezTo>
                  <a:cubicBezTo>
                    <a:pt x="13422" y="20642"/>
                    <a:pt x="14422" y="20955"/>
                    <a:pt x="15422" y="20798"/>
                  </a:cubicBezTo>
                  <a:cubicBezTo>
                    <a:pt x="16422" y="20642"/>
                    <a:pt x="17422" y="20016"/>
                    <a:pt x="18422" y="17981"/>
                  </a:cubicBezTo>
                  <a:cubicBezTo>
                    <a:pt x="19422" y="15946"/>
                    <a:pt x="20422" y="12503"/>
                    <a:pt x="21422" y="90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211185" y="7518264"/>
              <a:ext cx="143115" cy="15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2982"/>
                  </a:moveTo>
                  <a:cubicBezTo>
                    <a:pt x="1929" y="2622"/>
                    <a:pt x="3857" y="2262"/>
                    <a:pt x="5400" y="2802"/>
                  </a:cubicBezTo>
                  <a:cubicBezTo>
                    <a:pt x="6943" y="3342"/>
                    <a:pt x="8100" y="4782"/>
                    <a:pt x="8486" y="6942"/>
                  </a:cubicBezTo>
                  <a:cubicBezTo>
                    <a:pt x="8871" y="9102"/>
                    <a:pt x="8486" y="11982"/>
                    <a:pt x="7521" y="14322"/>
                  </a:cubicBezTo>
                  <a:cubicBezTo>
                    <a:pt x="6557" y="16662"/>
                    <a:pt x="5014" y="18462"/>
                    <a:pt x="4243" y="18462"/>
                  </a:cubicBezTo>
                  <a:cubicBezTo>
                    <a:pt x="3471" y="18462"/>
                    <a:pt x="3471" y="16662"/>
                    <a:pt x="4436" y="13782"/>
                  </a:cubicBezTo>
                  <a:cubicBezTo>
                    <a:pt x="5400" y="10902"/>
                    <a:pt x="7328" y="6942"/>
                    <a:pt x="9257" y="4422"/>
                  </a:cubicBezTo>
                  <a:cubicBezTo>
                    <a:pt x="11186" y="1902"/>
                    <a:pt x="13114" y="822"/>
                    <a:pt x="15043" y="282"/>
                  </a:cubicBezTo>
                  <a:cubicBezTo>
                    <a:pt x="16971" y="-258"/>
                    <a:pt x="18900" y="-258"/>
                    <a:pt x="20057" y="2442"/>
                  </a:cubicBezTo>
                  <a:cubicBezTo>
                    <a:pt x="21214" y="5142"/>
                    <a:pt x="21600" y="10542"/>
                    <a:pt x="21600" y="14142"/>
                  </a:cubicBezTo>
                  <a:cubicBezTo>
                    <a:pt x="21600" y="17742"/>
                    <a:pt x="21214" y="19542"/>
                    <a:pt x="20829" y="20442"/>
                  </a:cubicBezTo>
                  <a:cubicBezTo>
                    <a:pt x="20443" y="21342"/>
                    <a:pt x="20057" y="21342"/>
                    <a:pt x="19671" y="2134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388800" y="7381280"/>
              <a:ext cx="228728" cy="31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33" fill="norm" stroke="1" extrusionOk="0">
                  <a:moveTo>
                    <a:pt x="21480" y="3923"/>
                  </a:moveTo>
                  <a:cubicBezTo>
                    <a:pt x="21480" y="2552"/>
                    <a:pt x="21480" y="1180"/>
                    <a:pt x="20880" y="495"/>
                  </a:cubicBezTo>
                  <a:cubicBezTo>
                    <a:pt x="20280" y="-191"/>
                    <a:pt x="19080" y="-191"/>
                    <a:pt x="17640" y="666"/>
                  </a:cubicBezTo>
                  <a:cubicBezTo>
                    <a:pt x="16200" y="1523"/>
                    <a:pt x="14520" y="3238"/>
                    <a:pt x="12720" y="6152"/>
                  </a:cubicBezTo>
                  <a:cubicBezTo>
                    <a:pt x="10920" y="9066"/>
                    <a:pt x="9000" y="13180"/>
                    <a:pt x="7800" y="15666"/>
                  </a:cubicBezTo>
                  <a:cubicBezTo>
                    <a:pt x="6600" y="18152"/>
                    <a:pt x="6120" y="19009"/>
                    <a:pt x="5400" y="19780"/>
                  </a:cubicBezTo>
                  <a:cubicBezTo>
                    <a:pt x="4680" y="20552"/>
                    <a:pt x="3720" y="21238"/>
                    <a:pt x="2760" y="21323"/>
                  </a:cubicBezTo>
                  <a:cubicBezTo>
                    <a:pt x="1800" y="21409"/>
                    <a:pt x="840" y="20895"/>
                    <a:pt x="360" y="20123"/>
                  </a:cubicBezTo>
                  <a:cubicBezTo>
                    <a:pt x="-120" y="19352"/>
                    <a:pt x="-120" y="18323"/>
                    <a:pt x="360" y="17466"/>
                  </a:cubicBezTo>
                  <a:cubicBezTo>
                    <a:pt x="840" y="16609"/>
                    <a:pt x="1800" y="15923"/>
                    <a:pt x="2880" y="15409"/>
                  </a:cubicBezTo>
                  <a:cubicBezTo>
                    <a:pt x="3960" y="14895"/>
                    <a:pt x="5160" y="14552"/>
                    <a:pt x="6720" y="14895"/>
                  </a:cubicBezTo>
                  <a:cubicBezTo>
                    <a:pt x="8280" y="15238"/>
                    <a:pt x="10200" y="16266"/>
                    <a:pt x="11160" y="17380"/>
                  </a:cubicBezTo>
                  <a:cubicBezTo>
                    <a:pt x="12120" y="18495"/>
                    <a:pt x="12120" y="19695"/>
                    <a:pt x="12240" y="19780"/>
                  </a:cubicBezTo>
                  <a:cubicBezTo>
                    <a:pt x="12360" y="19866"/>
                    <a:pt x="12600" y="18838"/>
                    <a:pt x="12960" y="17895"/>
                  </a:cubicBezTo>
                  <a:cubicBezTo>
                    <a:pt x="13320" y="16952"/>
                    <a:pt x="13800" y="16095"/>
                    <a:pt x="14760" y="15495"/>
                  </a:cubicBezTo>
                  <a:cubicBezTo>
                    <a:pt x="15720" y="14895"/>
                    <a:pt x="17160" y="14552"/>
                    <a:pt x="18600" y="142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547058" y="7455231"/>
              <a:ext cx="384811" cy="31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35" fill="norm" stroke="1" extrusionOk="0">
                  <a:moveTo>
                    <a:pt x="8665" y="13161"/>
                  </a:moveTo>
                  <a:cubicBezTo>
                    <a:pt x="7234" y="12810"/>
                    <a:pt x="5804" y="12459"/>
                    <a:pt x="4445" y="12898"/>
                  </a:cubicBezTo>
                  <a:cubicBezTo>
                    <a:pt x="3086" y="13337"/>
                    <a:pt x="1799" y="14566"/>
                    <a:pt x="1012" y="15620"/>
                  </a:cubicBezTo>
                  <a:cubicBezTo>
                    <a:pt x="225" y="16674"/>
                    <a:pt x="-61" y="17552"/>
                    <a:pt x="11" y="18342"/>
                  </a:cubicBezTo>
                  <a:cubicBezTo>
                    <a:pt x="82" y="19132"/>
                    <a:pt x="511" y="19835"/>
                    <a:pt x="1942" y="19132"/>
                  </a:cubicBezTo>
                  <a:cubicBezTo>
                    <a:pt x="3372" y="18430"/>
                    <a:pt x="5804" y="16322"/>
                    <a:pt x="8021" y="13249"/>
                  </a:cubicBezTo>
                  <a:cubicBezTo>
                    <a:pt x="10238" y="10176"/>
                    <a:pt x="12241" y="6137"/>
                    <a:pt x="13242" y="3678"/>
                  </a:cubicBezTo>
                  <a:cubicBezTo>
                    <a:pt x="14244" y="1220"/>
                    <a:pt x="14244" y="342"/>
                    <a:pt x="13886" y="78"/>
                  </a:cubicBezTo>
                  <a:cubicBezTo>
                    <a:pt x="13528" y="-185"/>
                    <a:pt x="12813" y="166"/>
                    <a:pt x="11955" y="1835"/>
                  </a:cubicBezTo>
                  <a:cubicBezTo>
                    <a:pt x="11097" y="3503"/>
                    <a:pt x="10095" y="6488"/>
                    <a:pt x="9595" y="8947"/>
                  </a:cubicBezTo>
                  <a:cubicBezTo>
                    <a:pt x="9094" y="11405"/>
                    <a:pt x="9094" y="13337"/>
                    <a:pt x="9309" y="14654"/>
                  </a:cubicBezTo>
                  <a:cubicBezTo>
                    <a:pt x="9523" y="15971"/>
                    <a:pt x="9952" y="16674"/>
                    <a:pt x="10811" y="16849"/>
                  </a:cubicBezTo>
                  <a:cubicBezTo>
                    <a:pt x="11669" y="17025"/>
                    <a:pt x="12956" y="16674"/>
                    <a:pt x="13600" y="15971"/>
                  </a:cubicBezTo>
                  <a:cubicBezTo>
                    <a:pt x="14244" y="15269"/>
                    <a:pt x="14244" y="14215"/>
                    <a:pt x="13886" y="13776"/>
                  </a:cubicBezTo>
                  <a:cubicBezTo>
                    <a:pt x="13528" y="13337"/>
                    <a:pt x="12813" y="13513"/>
                    <a:pt x="12098" y="13952"/>
                  </a:cubicBezTo>
                  <a:cubicBezTo>
                    <a:pt x="11383" y="14391"/>
                    <a:pt x="10667" y="15093"/>
                    <a:pt x="10310" y="15883"/>
                  </a:cubicBezTo>
                  <a:cubicBezTo>
                    <a:pt x="9952" y="16674"/>
                    <a:pt x="9952" y="17552"/>
                    <a:pt x="10524" y="18430"/>
                  </a:cubicBezTo>
                  <a:cubicBezTo>
                    <a:pt x="11097" y="19308"/>
                    <a:pt x="12241" y="20186"/>
                    <a:pt x="13171" y="20449"/>
                  </a:cubicBezTo>
                  <a:cubicBezTo>
                    <a:pt x="14101" y="20713"/>
                    <a:pt x="14816" y="20361"/>
                    <a:pt x="14673" y="20537"/>
                  </a:cubicBezTo>
                  <a:cubicBezTo>
                    <a:pt x="14530" y="20713"/>
                    <a:pt x="13528" y="21415"/>
                    <a:pt x="13099" y="21327"/>
                  </a:cubicBezTo>
                  <a:cubicBezTo>
                    <a:pt x="12670" y="21239"/>
                    <a:pt x="12813" y="20361"/>
                    <a:pt x="13457" y="18956"/>
                  </a:cubicBezTo>
                  <a:cubicBezTo>
                    <a:pt x="14101" y="17552"/>
                    <a:pt x="15245" y="15620"/>
                    <a:pt x="16532" y="14391"/>
                  </a:cubicBezTo>
                  <a:cubicBezTo>
                    <a:pt x="17820" y="13161"/>
                    <a:pt x="19250" y="12635"/>
                    <a:pt x="20180" y="12722"/>
                  </a:cubicBezTo>
                  <a:cubicBezTo>
                    <a:pt x="21110" y="12810"/>
                    <a:pt x="21539" y="13513"/>
                    <a:pt x="21467" y="14742"/>
                  </a:cubicBezTo>
                  <a:cubicBezTo>
                    <a:pt x="21396" y="15971"/>
                    <a:pt x="20824" y="17727"/>
                    <a:pt x="20252" y="18956"/>
                  </a:cubicBezTo>
                  <a:cubicBezTo>
                    <a:pt x="19679" y="20186"/>
                    <a:pt x="19107" y="20888"/>
                    <a:pt x="19179" y="20976"/>
                  </a:cubicBezTo>
                  <a:cubicBezTo>
                    <a:pt x="19250" y="21064"/>
                    <a:pt x="19965" y="20537"/>
                    <a:pt x="20466" y="20186"/>
                  </a:cubicBezTo>
                  <a:cubicBezTo>
                    <a:pt x="20967" y="19834"/>
                    <a:pt x="21253" y="19659"/>
                    <a:pt x="21539" y="194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8975313" y="7654437"/>
              <a:ext cx="255563" cy="12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82" fill="norm" stroke="1" extrusionOk="0">
                  <a:moveTo>
                    <a:pt x="4705" y="0"/>
                  </a:moveTo>
                  <a:cubicBezTo>
                    <a:pt x="3208" y="3888"/>
                    <a:pt x="1711" y="7776"/>
                    <a:pt x="855" y="11016"/>
                  </a:cubicBezTo>
                  <a:cubicBezTo>
                    <a:pt x="0" y="14256"/>
                    <a:pt x="-214" y="16848"/>
                    <a:pt x="214" y="18360"/>
                  </a:cubicBezTo>
                  <a:cubicBezTo>
                    <a:pt x="641" y="19872"/>
                    <a:pt x="1711" y="20304"/>
                    <a:pt x="3315" y="19872"/>
                  </a:cubicBezTo>
                  <a:cubicBezTo>
                    <a:pt x="4919" y="19440"/>
                    <a:pt x="7057" y="18144"/>
                    <a:pt x="8875" y="15984"/>
                  </a:cubicBezTo>
                  <a:cubicBezTo>
                    <a:pt x="10693" y="13824"/>
                    <a:pt x="12190" y="10800"/>
                    <a:pt x="13152" y="8208"/>
                  </a:cubicBezTo>
                  <a:cubicBezTo>
                    <a:pt x="14115" y="5616"/>
                    <a:pt x="14542" y="3456"/>
                    <a:pt x="14115" y="2376"/>
                  </a:cubicBezTo>
                  <a:cubicBezTo>
                    <a:pt x="13687" y="1296"/>
                    <a:pt x="12404" y="1296"/>
                    <a:pt x="11335" y="1944"/>
                  </a:cubicBezTo>
                  <a:cubicBezTo>
                    <a:pt x="10265" y="2592"/>
                    <a:pt x="9410" y="3888"/>
                    <a:pt x="8768" y="6480"/>
                  </a:cubicBezTo>
                  <a:cubicBezTo>
                    <a:pt x="8127" y="9072"/>
                    <a:pt x="7699" y="12960"/>
                    <a:pt x="9303" y="15768"/>
                  </a:cubicBezTo>
                  <a:cubicBezTo>
                    <a:pt x="10907" y="18576"/>
                    <a:pt x="14542" y="20304"/>
                    <a:pt x="16895" y="20952"/>
                  </a:cubicBezTo>
                  <a:cubicBezTo>
                    <a:pt x="19247" y="21600"/>
                    <a:pt x="20317" y="21168"/>
                    <a:pt x="21386" y="207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9575882" y="7723439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9606549" y="7677438"/>
              <a:ext cx="23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9654208" y="7700438"/>
              <a:ext cx="14642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5254" y="0"/>
                  </a:moveTo>
                  <a:cubicBezTo>
                    <a:pt x="4888" y="3429"/>
                    <a:pt x="4522" y="6857"/>
                    <a:pt x="3607" y="9943"/>
                  </a:cubicBezTo>
                  <a:cubicBezTo>
                    <a:pt x="2692" y="13029"/>
                    <a:pt x="1227" y="15771"/>
                    <a:pt x="495" y="16114"/>
                  </a:cubicBezTo>
                  <a:cubicBezTo>
                    <a:pt x="-237" y="16457"/>
                    <a:pt x="-237" y="14400"/>
                    <a:pt x="1044" y="12171"/>
                  </a:cubicBezTo>
                  <a:cubicBezTo>
                    <a:pt x="2326" y="9943"/>
                    <a:pt x="4888" y="7543"/>
                    <a:pt x="7085" y="5829"/>
                  </a:cubicBezTo>
                  <a:cubicBezTo>
                    <a:pt x="9282" y="4114"/>
                    <a:pt x="11112" y="3086"/>
                    <a:pt x="13492" y="3257"/>
                  </a:cubicBezTo>
                  <a:cubicBezTo>
                    <a:pt x="15871" y="3429"/>
                    <a:pt x="18800" y="4800"/>
                    <a:pt x="20082" y="8057"/>
                  </a:cubicBezTo>
                  <a:cubicBezTo>
                    <a:pt x="21363" y="11314"/>
                    <a:pt x="20997" y="16457"/>
                    <a:pt x="2063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0014441" y="7738772"/>
              <a:ext cx="435462" cy="41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31" fill="norm" stroke="1" extrusionOk="0">
                  <a:moveTo>
                    <a:pt x="1818" y="0"/>
                  </a:moveTo>
                  <a:cubicBezTo>
                    <a:pt x="2323" y="398"/>
                    <a:pt x="2828" y="795"/>
                    <a:pt x="2765" y="1988"/>
                  </a:cubicBezTo>
                  <a:cubicBezTo>
                    <a:pt x="2702" y="3180"/>
                    <a:pt x="2070" y="5168"/>
                    <a:pt x="1502" y="6361"/>
                  </a:cubicBezTo>
                  <a:cubicBezTo>
                    <a:pt x="934" y="7553"/>
                    <a:pt x="428" y="7951"/>
                    <a:pt x="176" y="7752"/>
                  </a:cubicBezTo>
                  <a:cubicBezTo>
                    <a:pt x="-77" y="7553"/>
                    <a:pt x="-77" y="6758"/>
                    <a:pt x="302" y="5764"/>
                  </a:cubicBezTo>
                  <a:cubicBezTo>
                    <a:pt x="681" y="4771"/>
                    <a:pt x="1439" y="3578"/>
                    <a:pt x="2070" y="2717"/>
                  </a:cubicBezTo>
                  <a:cubicBezTo>
                    <a:pt x="2702" y="1855"/>
                    <a:pt x="3207" y="1325"/>
                    <a:pt x="3776" y="1193"/>
                  </a:cubicBezTo>
                  <a:cubicBezTo>
                    <a:pt x="4344" y="1060"/>
                    <a:pt x="4976" y="1325"/>
                    <a:pt x="5418" y="1789"/>
                  </a:cubicBezTo>
                  <a:cubicBezTo>
                    <a:pt x="5860" y="2253"/>
                    <a:pt x="6112" y="2915"/>
                    <a:pt x="6239" y="3710"/>
                  </a:cubicBezTo>
                  <a:cubicBezTo>
                    <a:pt x="6365" y="4506"/>
                    <a:pt x="6365" y="5433"/>
                    <a:pt x="6302" y="5566"/>
                  </a:cubicBezTo>
                  <a:cubicBezTo>
                    <a:pt x="6239" y="5698"/>
                    <a:pt x="6112" y="5036"/>
                    <a:pt x="6239" y="4439"/>
                  </a:cubicBezTo>
                  <a:cubicBezTo>
                    <a:pt x="6365" y="3843"/>
                    <a:pt x="6744" y="3313"/>
                    <a:pt x="7312" y="2849"/>
                  </a:cubicBezTo>
                  <a:cubicBezTo>
                    <a:pt x="7881" y="2385"/>
                    <a:pt x="8639" y="1988"/>
                    <a:pt x="9334" y="1921"/>
                  </a:cubicBezTo>
                  <a:cubicBezTo>
                    <a:pt x="10028" y="1855"/>
                    <a:pt x="10660" y="2120"/>
                    <a:pt x="11039" y="2584"/>
                  </a:cubicBezTo>
                  <a:cubicBezTo>
                    <a:pt x="11418" y="3048"/>
                    <a:pt x="11544" y="3710"/>
                    <a:pt x="11607" y="4373"/>
                  </a:cubicBezTo>
                  <a:cubicBezTo>
                    <a:pt x="11670" y="5036"/>
                    <a:pt x="11670" y="5698"/>
                    <a:pt x="11986" y="5963"/>
                  </a:cubicBezTo>
                  <a:cubicBezTo>
                    <a:pt x="12302" y="6228"/>
                    <a:pt x="12934" y="6096"/>
                    <a:pt x="13312" y="6361"/>
                  </a:cubicBezTo>
                  <a:cubicBezTo>
                    <a:pt x="13691" y="6626"/>
                    <a:pt x="13818" y="7288"/>
                    <a:pt x="14197" y="7752"/>
                  </a:cubicBezTo>
                  <a:cubicBezTo>
                    <a:pt x="14576" y="8216"/>
                    <a:pt x="15207" y="8481"/>
                    <a:pt x="15839" y="8614"/>
                  </a:cubicBezTo>
                  <a:cubicBezTo>
                    <a:pt x="16470" y="8746"/>
                    <a:pt x="17102" y="8746"/>
                    <a:pt x="17923" y="8348"/>
                  </a:cubicBezTo>
                  <a:cubicBezTo>
                    <a:pt x="18744" y="7951"/>
                    <a:pt x="19755" y="7156"/>
                    <a:pt x="20449" y="6295"/>
                  </a:cubicBezTo>
                  <a:cubicBezTo>
                    <a:pt x="21144" y="5433"/>
                    <a:pt x="21523" y="4506"/>
                    <a:pt x="21523" y="4307"/>
                  </a:cubicBezTo>
                  <a:cubicBezTo>
                    <a:pt x="21523" y="4108"/>
                    <a:pt x="21144" y="4638"/>
                    <a:pt x="20765" y="6294"/>
                  </a:cubicBezTo>
                  <a:cubicBezTo>
                    <a:pt x="20386" y="7951"/>
                    <a:pt x="20007" y="10734"/>
                    <a:pt x="19755" y="13119"/>
                  </a:cubicBezTo>
                  <a:cubicBezTo>
                    <a:pt x="19502" y="15504"/>
                    <a:pt x="19376" y="17492"/>
                    <a:pt x="18997" y="18883"/>
                  </a:cubicBezTo>
                  <a:cubicBezTo>
                    <a:pt x="18618" y="20275"/>
                    <a:pt x="17986" y="21070"/>
                    <a:pt x="17039" y="21335"/>
                  </a:cubicBezTo>
                  <a:cubicBezTo>
                    <a:pt x="16091" y="21600"/>
                    <a:pt x="14828" y="21335"/>
                    <a:pt x="14134" y="20341"/>
                  </a:cubicBezTo>
                  <a:cubicBezTo>
                    <a:pt x="13439" y="19347"/>
                    <a:pt x="13312" y="17625"/>
                    <a:pt x="13186" y="159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0677175" y="7639104"/>
              <a:ext cx="41067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20417" y="1964"/>
                    <a:pt x="20417" y="3927"/>
                    <a:pt x="16605" y="6709"/>
                  </a:cubicBezTo>
                  <a:cubicBezTo>
                    <a:pt x="12793" y="9491"/>
                    <a:pt x="5170" y="13091"/>
                    <a:pt x="1993" y="15709"/>
                  </a:cubicBezTo>
                  <a:cubicBezTo>
                    <a:pt x="-1183" y="18327"/>
                    <a:pt x="88" y="19964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0780714" y="7828677"/>
              <a:ext cx="200406" cy="17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55" fill="norm" stroke="1" extrusionOk="0">
                  <a:moveTo>
                    <a:pt x="11220" y="2166"/>
                  </a:moveTo>
                  <a:cubicBezTo>
                    <a:pt x="8250" y="2166"/>
                    <a:pt x="5280" y="2166"/>
                    <a:pt x="3255" y="2801"/>
                  </a:cubicBezTo>
                  <a:cubicBezTo>
                    <a:pt x="1230" y="3437"/>
                    <a:pt x="150" y="4707"/>
                    <a:pt x="15" y="5978"/>
                  </a:cubicBezTo>
                  <a:cubicBezTo>
                    <a:pt x="-120" y="7248"/>
                    <a:pt x="690" y="8519"/>
                    <a:pt x="1770" y="8996"/>
                  </a:cubicBezTo>
                  <a:cubicBezTo>
                    <a:pt x="2850" y="9472"/>
                    <a:pt x="4200" y="9154"/>
                    <a:pt x="5415" y="9472"/>
                  </a:cubicBezTo>
                  <a:cubicBezTo>
                    <a:pt x="6630" y="9790"/>
                    <a:pt x="7710" y="10743"/>
                    <a:pt x="9600" y="10425"/>
                  </a:cubicBezTo>
                  <a:cubicBezTo>
                    <a:pt x="11490" y="10107"/>
                    <a:pt x="14190" y="8519"/>
                    <a:pt x="16080" y="6931"/>
                  </a:cubicBezTo>
                  <a:cubicBezTo>
                    <a:pt x="17970" y="5343"/>
                    <a:pt x="19050" y="3754"/>
                    <a:pt x="18915" y="2325"/>
                  </a:cubicBezTo>
                  <a:cubicBezTo>
                    <a:pt x="18780" y="896"/>
                    <a:pt x="17430" y="-375"/>
                    <a:pt x="16620" y="101"/>
                  </a:cubicBezTo>
                  <a:cubicBezTo>
                    <a:pt x="15810" y="578"/>
                    <a:pt x="15540" y="2801"/>
                    <a:pt x="16350" y="5343"/>
                  </a:cubicBezTo>
                  <a:cubicBezTo>
                    <a:pt x="17160" y="7884"/>
                    <a:pt x="19050" y="10743"/>
                    <a:pt x="20130" y="13284"/>
                  </a:cubicBezTo>
                  <a:cubicBezTo>
                    <a:pt x="21210" y="15825"/>
                    <a:pt x="21480" y="18049"/>
                    <a:pt x="20805" y="19319"/>
                  </a:cubicBezTo>
                  <a:cubicBezTo>
                    <a:pt x="20130" y="20590"/>
                    <a:pt x="18510" y="20907"/>
                    <a:pt x="17025" y="21066"/>
                  </a:cubicBezTo>
                  <a:cubicBezTo>
                    <a:pt x="15540" y="21225"/>
                    <a:pt x="14190" y="21225"/>
                    <a:pt x="13110" y="20590"/>
                  </a:cubicBezTo>
                  <a:cubicBezTo>
                    <a:pt x="12030" y="19954"/>
                    <a:pt x="11220" y="18684"/>
                    <a:pt x="10410" y="1741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1035107" y="7677438"/>
              <a:ext cx="189147" cy="340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49" fill="norm" stroke="1" extrusionOk="0">
                  <a:moveTo>
                    <a:pt x="21315" y="0"/>
                  </a:moveTo>
                  <a:cubicBezTo>
                    <a:pt x="16131" y="3680"/>
                    <a:pt x="10947" y="7360"/>
                    <a:pt x="7347" y="10400"/>
                  </a:cubicBezTo>
                  <a:cubicBezTo>
                    <a:pt x="3747" y="13440"/>
                    <a:pt x="1731" y="15840"/>
                    <a:pt x="723" y="17680"/>
                  </a:cubicBezTo>
                  <a:cubicBezTo>
                    <a:pt x="-285" y="19520"/>
                    <a:pt x="-285" y="20800"/>
                    <a:pt x="1011" y="21200"/>
                  </a:cubicBezTo>
                  <a:cubicBezTo>
                    <a:pt x="2307" y="21600"/>
                    <a:pt x="4899" y="21120"/>
                    <a:pt x="7491" y="206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1055582" y="7872602"/>
              <a:ext cx="153338" cy="5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4320" y="21255"/>
                  </a:moveTo>
                  <a:cubicBezTo>
                    <a:pt x="2160" y="15620"/>
                    <a:pt x="0" y="9985"/>
                    <a:pt x="0" y="6229"/>
                  </a:cubicBezTo>
                  <a:cubicBezTo>
                    <a:pt x="0" y="2472"/>
                    <a:pt x="2160" y="594"/>
                    <a:pt x="6120" y="125"/>
                  </a:cubicBezTo>
                  <a:cubicBezTo>
                    <a:pt x="10080" y="-345"/>
                    <a:pt x="15840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1339255" y="7877917"/>
              <a:ext cx="221198" cy="32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21" fill="norm" stroke="1" extrusionOk="0">
                  <a:moveTo>
                    <a:pt x="11917" y="8025"/>
                  </a:moveTo>
                  <a:cubicBezTo>
                    <a:pt x="10676" y="8363"/>
                    <a:pt x="9434" y="8700"/>
                    <a:pt x="7697" y="10472"/>
                  </a:cubicBezTo>
                  <a:cubicBezTo>
                    <a:pt x="5959" y="12244"/>
                    <a:pt x="3724" y="15450"/>
                    <a:pt x="2234" y="17644"/>
                  </a:cubicBezTo>
                  <a:cubicBezTo>
                    <a:pt x="745" y="19838"/>
                    <a:pt x="0" y="21019"/>
                    <a:pt x="0" y="21272"/>
                  </a:cubicBezTo>
                  <a:cubicBezTo>
                    <a:pt x="0" y="21525"/>
                    <a:pt x="745" y="20850"/>
                    <a:pt x="2731" y="18234"/>
                  </a:cubicBezTo>
                  <a:cubicBezTo>
                    <a:pt x="4717" y="15619"/>
                    <a:pt x="7945" y="11062"/>
                    <a:pt x="10428" y="7941"/>
                  </a:cubicBezTo>
                  <a:cubicBezTo>
                    <a:pt x="12910" y="4819"/>
                    <a:pt x="14648" y="3131"/>
                    <a:pt x="16014" y="1950"/>
                  </a:cubicBezTo>
                  <a:cubicBezTo>
                    <a:pt x="17379" y="769"/>
                    <a:pt x="18372" y="94"/>
                    <a:pt x="19366" y="9"/>
                  </a:cubicBezTo>
                  <a:cubicBezTo>
                    <a:pt x="20359" y="-75"/>
                    <a:pt x="21352" y="431"/>
                    <a:pt x="21476" y="1781"/>
                  </a:cubicBezTo>
                  <a:cubicBezTo>
                    <a:pt x="21600" y="3131"/>
                    <a:pt x="20855" y="5325"/>
                    <a:pt x="18993" y="6675"/>
                  </a:cubicBezTo>
                  <a:cubicBezTo>
                    <a:pt x="17131" y="8025"/>
                    <a:pt x="14152" y="8531"/>
                    <a:pt x="11172" y="90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1599928" y="7762614"/>
              <a:ext cx="490633" cy="32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79" fill="norm" stroke="1" extrusionOk="0">
                  <a:moveTo>
                    <a:pt x="0" y="7921"/>
                  </a:moveTo>
                  <a:cubicBezTo>
                    <a:pt x="560" y="7921"/>
                    <a:pt x="1119" y="7921"/>
                    <a:pt x="1567" y="8253"/>
                  </a:cubicBezTo>
                  <a:cubicBezTo>
                    <a:pt x="2015" y="8585"/>
                    <a:pt x="2350" y="9250"/>
                    <a:pt x="2518" y="10413"/>
                  </a:cubicBezTo>
                  <a:cubicBezTo>
                    <a:pt x="2686" y="11576"/>
                    <a:pt x="2686" y="13237"/>
                    <a:pt x="2406" y="14317"/>
                  </a:cubicBezTo>
                  <a:cubicBezTo>
                    <a:pt x="2126" y="15397"/>
                    <a:pt x="1567" y="15896"/>
                    <a:pt x="1287" y="15730"/>
                  </a:cubicBezTo>
                  <a:cubicBezTo>
                    <a:pt x="1007" y="15564"/>
                    <a:pt x="1007" y="14733"/>
                    <a:pt x="1455" y="13736"/>
                  </a:cubicBezTo>
                  <a:cubicBezTo>
                    <a:pt x="1903" y="12739"/>
                    <a:pt x="2798" y="11576"/>
                    <a:pt x="4085" y="10828"/>
                  </a:cubicBezTo>
                  <a:cubicBezTo>
                    <a:pt x="5372" y="10081"/>
                    <a:pt x="7051" y="9748"/>
                    <a:pt x="8170" y="9582"/>
                  </a:cubicBezTo>
                  <a:cubicBezTo>
                    <a:pt x="9289" y="9416"/>
                    <a:pt x="9849" y="9416"/>
                    <a:pt x="9849" y="9333"/>
                  </a:cubicBezTo>
                  <a:cubicBezTo>
                    <a:pt x="9849" y="9250"/>
                    <a:pt x="9289" y="9084"/>
                    <a:pt x="8506" y="9250"/>
                  </a:cubicBezTo>
                  <a:cubicBezTo>
                    <a:pt x="7722" y="9416"/>
                    <a:pt x="6715" y="9914"/>
                    <a:pt x="5988" y="10662"/>
                  </a:cubicBezTo>
                  <a:cubicBezTo>
                    <a:pt x="5260" y="11410"/>
                    <a:pt x="4812" y="12407"/>
                    <a:pt x="4533" y="13404"/>
                  </a:cubicBezTo>
                  <a:cubicBezTo>
                    <a:pt x="4253" y="14401"/>
                    <a:pt x="4141" y="15397"/>
                    <a:pt x="4365" y="16145"/>
                  </a:cubicBezTo>
                  <a:cubicBezTo>
                    <a:pt x="4589" y="16893"/>
                    <a:pt x="5148" y="17391"/>
                    <a:pt x="6323" y="17641"/>
                  </a:cubicBezTo>
                  <a:cubicBezTo>
                    <a:pt x="7498" y="17890"/>
                    <a:pt x="9289" y="17890"/>
                    <a:pt x="10800" y="17474"/>
                  </a:cubicBezTo>
                  <a:cubicBezTo>
                    <a:pt x="12311" y="17059"/>
                    <a:pt x="13542" y="16228"/>
                    <a:pt x="14325" y="15481"/>
                  </a:cubicBezTo>
                  <a:cubicBezTo>
                    <a:pt x="15109" y="14733"/>
                    <a:pt x="15445" y="14068"/>
                    <a:pt x="15277" y="13653"/>
                  </a:cubicBezTo>
                  <a:cubicBezTo>
                    <a:pt x="15109" y="13237"/>
                    <a:pt x="14437" y="13071"/>
                    <a:pt x="13598" y="13404"/>
                  </a:cubicBezTo>
                  <a:cubicBezTo>
                    <a:pt x="12759" y="13736"/>
                    <a:pt x="11751" y="14567"/>
                    <a:pt x="11080" y="15314"/>
                  </a:cubicBezTo>
                  <a:cubicBezTo>
                    <a:pt x="10408" y="16062"/>
                    <a:pt x="10073" y="16727"/>
                    <a:pt x="9905" y="17474"/>
                  </a:cubicBezTo>
                  <a:cubicBezTo>
                    <a:pt x="9737" y="18222"/>
                    <a:pt x="9737" y="19053"/>
                    <a:pt x="10128" y="19468"/>
                  </a:cubicBezTo>
                  <a:cubicBezTo>
                    <a:pt x="10520" y="19884"/>
                    <a:pt x="11304" y="19884"/>
                    <a:pt x="12703" y="18471"/>
                  </a:cubicBezTo>
                  <a:cubicBezTo>
                    <a:pt x="14102" y="17059"/>
                    <a:pt x="16116" y="14234"/>
                    <a:pt x="17627" y="11327"/>
                  </a:cubicBezTo>
                  <a:cubicBezTo>
                    <a:pt x="19138" y="8419"/>
                    <a:pt x="20145" y="5428"/>
                    <a:pt x="20761" y="3434"/>
                  </a:cubicBezTo>
                  <a:cubicBezTo>
                    <a:pt x="21376" y="1441"/>
                    <a:pt x="21600" y="444"/>
                    <a:pt x="21432" y="111"/>
                  </a:cubicBezTo>
                  <a:cubicBezTo>
                    <a:pt x="21264" y="-221"/>
                    <a:pt x="20705" y="111"/>
                    <a:pt x="19530" y="2188"/>
                  </a:cubicBezTo>
                  <a:cubicBezTo>
                    <a:pt x="18354" y="4265"/>
                    <a:pt x="16564" y="8087"/>
                    <a:pt x="15389" y="11576"/>
                  </a:cubicBezTo>
                  <a:cubicBezTo>
                    <a:pt x="14213" y="15065"/>
                    <a:pt x="13654" y="18222"/>
                    <a:pt x="13094" y="213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2159607" y="8129781"/>
              <a:ext cx="23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866352" y="8275770"/>
              <a:ext cx="5400012" cy="17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561"/>
                  </a:moveTo>
                  <a:cubicBezTo>
                    <a:pt x="256" y="20622"/>
                    <a:pt x="511" y="19683"/>
                    <a:pt x="828" y="18587"/>
                  </a:cubicBezTo>
                  <a:cubicBezTo>
                    <a:pt x="1145" y="17491"/>
                    <a:pt x="1523" y="16239"/>
                    <a:pt x="1881" y="15144"/>
                  </a:cubicBezTo>
                  <a:cubicBezTo>
                    <a:pt x="2239" y="14048"/>
                    <a:pt x="2576" y="13109"/>
                    <a:pt x="2944" y="12326"/>
                  </a:cubicBezTo>
                  <a:cubicBezTo>
                    <a:pt x="3312" y="11544"/>
                    <a:pt x="3711" y="10918"/>
                    <a:pt x="4089" y="10291"/>
                  </a:cubicBezTo>
                  <a:cubicBezTo>
                    <a:pt x="4467" y="9665"/>
                    <a:pt x="4825" y="9039"/>
                    <a:pt x="5208" y="8413"/>
                  </a:cubicBezTo>
                  <a:cubicBezTo>
                    <a:pt x="5592" y="7787"/>
                    <a:pt x="6001" y="7161"/>
                    <a:pt x="6374" y="6691"/>
                  </a:cubicBezTo>
                  <a:cubicBezTo>
                    <a:pt x="6747" y="6222"/>
                    <a:pt x="7084" y="5909"/>
                    <a:pt x="7442" y="5596"/>
                  </a:cubicBezTo>
                  <a:cubicBezTo>
                    <a:pt x="7800" y="5283"/>
                    <a:pt x="8178" y="4970"/>
                    <a:pt x="8556" y="4813"/>
                  </a:cubicBezTo>
                  <a:cubicBezTo>
                    <a:pt x="8934" y="4657"/>
                    <a:pt x="9313" y="4657"/>
                    <a:pt x="9686" y="4657"/>
                  </a:cubicBezTo>
                  <a:cubicBezTo>
                    <a:pt x="10059" y="4657"/>
                    <a:pt x="10427" y="4657"/>
                    <a:pt x="10810" y="4657"/>
                  </a:cubicBezTo>
                  <a:cubicBezTo>
                    <a:pt x="11194" y="4657"/>
                    <a:pt x="11592" y="4657"/>
                    <a:pt x="11991" y="4657"/>
                  </a:cubicBezTo>
                  <a:cubicBezTo>
                    <a:pt x="12390" y="4657"/>
                    <a:pt x="12788" y="4657"/>
                    <a:pt x="13172" y="4657"/>
                  </a:cubicBezTo>
                  <a:cubicBezTo>
                    <a:pt x="13555" y="4657"/>
                    <a:pt x="13923" y="4657"/>
                    <a:pt x="14332" y="4657"/>
                  </a:cubicBezTo>
                  <a:cubicBezTo>
                    <a:pt x="14741" y="4657"/>
                    <a:pt x="15191" y="4657"/>
                    <a:pt x="15625" y="4500"/>
                  </a:cubicBezTo>
                  <a:cubicBezTo>
                    <a:pt x="16059" y="4344"/>
                    <a:pt x="16479" y="4031"/>
                    <a:pt x="16887" y="3561"/>
                  </a:cubicBezTo>
                  <a:cubicBezTo>
                    <a:pt x="17296" y="3091"/>
                    <a:pt x="17695" y="2465"/>
                    <a:pt x="18083" y="1996"/>
                  </a:cubicBezTo>
                  <a:cubicBezTo>
                    <a:pt x="18472" y="1526"/>
                    <a:pt x="18850" y="1213"/>
                    <a:pt x="19228" y="900"/>
                  </a:cubicBezTo>
                  <a:cubicBezTo>
                    <a:pt x="19607" y="587"/>
                    <a:pt x="19985" y="274"/>
                    <a:pt x="20363" y="118"/>
                  </a:cubicBezTo>
                  <a:cubicBezTo>
                    <a:pt x="20741" y="-39"/>
                    <a:pt x="21120" y="-39"/>
                    <a:pt x="21334" y="118"/>
                  </a:cubicBezTo>
                  <a:cubicBezTo>
                    <a:pt x="21549" y="274"/>
                    <a:pt x="21600" y="587"/>
                    <a:pt x="21600" y="900"/>
                  </a:cubicBezTo>
                  <a:cubicBezTo>
                    <a:pt x="21600" y="1213"/>
                    <a:pt x="21549" y="1526"/>
                    <a:pt x="21360" y="1839"/>
                  </a:cubicBezTo>
                  <a:cubicBezTo>
                    <a:pt x="21171" y="2152"/>
                    <a:pt x="20844" y="2465"/>
                    <a:pt x="20496" y="2935"/>
                  </a:cubicBezTo>
                  <a:cubicBezTo>
                    <a:pt x="20148" y="3405"/>
                    <a:pt x="19780" y="4031"/>
                    <a:pt x="19423" y="4500"/>
                  </a:cubicBezTo>
                  <a:cubicBezTo>
                    <a:pt x="19065" y="4970"/>
                    <a:pt x="18717" y="5283"/>
                    <a:pt x="18324" y="5439"/>
                  </a:cubicBezTo>
                  <a:cubicBezTo>
                    <a:pt x="17930" y="5596"/>
                    <a:pt x="17491" y="5596"/>
                    <a:pt x="17066" y="5752"/>
                  </a:cubicBezTo>
                  <a:cubicBezTo>
                    <a:pt x="16642" y="5909"/>
                    <a:pt x="16233" y="6222"/>
                    <a:pt x="15814" y="6535"/>
                  </a:cubicBezTo>
                  <a:cubicBezTo>
                    <a:pt x="15395" y="6848"/>
                    <a:pt x="14966" y="7161"/>
                    <a:pt x="14582" y="7318"/>
                  </a:cubicBezTo>
                  <a:cubicBezTo>
                    <a:pt x="14199" y="7474"/>
                    <a:pt x="13862" y="7474"/>
                    <a:pt x="13509" y="7474"/>
                  </a:cubicBezTo>
                  <a:cubicBezTo>
                    <a:pt x="13156" y="7474"/>
                    <a:pt x="12788" y="7474"/>
                    <a:pt x="12425" y="7474"/>
                  </a:cubicBezTo>
                  <a:cubicBezTo>
                    <a:pt x="12062" y="7474"/>
                    <a:pt x="11705" y="7474"/>
                    <a:pt x="11332" y="7474"/>
                  </a:cubicBezTo>
                  <a:cubicBezTo>
                    <a:pt x="10958" y="7474"/>
                    <a:pt x="10570" y="7474"/>
                    <a:pt x="10182" y="7631"/>
                  </a:cubicBezTo>
                  <a:cubicBezTo>
                    <a:pt x="9793" y="7787"/>
                    <a:pt x="9405" y="8100"/>
                    <a:pt x="9001" y="8413"/>
                  </a:cubicBezTo>
                  <a:cubicBezTo>
                    <a:pt x="8597" y="8726"/>
                    <a:pt x="8178" y="9039"/>
                    <a:pt x="7759" y="9509"/>
                  </a:cubicBezTo>
                  <a:cubicBezTo>
                    <a:pt x="7340" y="9978"/>
                    <a:pt x="6921" y="10605"/>
                    <a:pt x="6496" y="11231"/>
                  </a:cubicBezTo>
                  <a:cubicBezTo>
                    <a:pt x="6072" y="11857"/>
                    <a:pt x="5643" y="12483"/>
                    <a:pt x="5173" y="13265"/>
                  </a:cubicBezTo>
                  <a:cubicBezTo>
                    <a:pt x="4702" y="14048"/>
                    <a:pt x="4191" y="14987"/>
                    <a:pt x="3747" y="15926"/>
                  </a:cubicBezTo>
                  <a:cubicBezTo>
                    <a:pt x="3302" y="16865"/>
                    <a:pt x="2924" y="17805"/>
                    <a:pt x="2545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9" name="Drawing"/>
          <p:cNvGrpSpPr/>
          <p:nvPr/>
        </p:nvGrpSpPr>
        <p:grpSpPr>
          <a:xfrm>
            <a:off x="490677" y="322848"/>
            <a:ext cx="12484172" cy="9176367"/>
            <a:chOff x="0" y="0"/>
            <a:chExt cx="12484170" cy="9176365"/>
          </a:xfrm>
        </p:grpSpPr>
        <p:sp>
          <p:nvSpPr>
            <p:cNvPr id="2068" name="Line"/>
            <p:cNvSpPr/>
            <p:nvPr/>
          </p:nvSpPr>
          <p:spPr>
            <a:xfrm>
              <a:off x="560816" y="344778"/>
              <a:ext cx="387778" cy="92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0" fill="norm" stroke="1" extrusionOk="0">
                  <a:moveTo>
                    <a:pt x="780" y="1928"/>
                  </a:moveTo>
                  <a:cubicBezTo>
                    <a:pt x="359" y="3517"/>
                    <a:pt x="-62" y="5106"/>
                    <a:pt x="8" y="6431"/>
                  </a:cubicBezTo>
                  <a:cubicBezTo>
                    <a:pt x="78" y="7755"/>
                    <a:pt x="639" y="8814"/>
                    <a:pt x="1130" y="9462"/>
                  </a:cubicBezTo>
                  <a:cubicBezTo>
                    <a:pt x="1621" y="10109"/>
                    <a:pt x="2042" y="10344"/>
                    <a:pt x="2603" y="10492"/>
                  </a:cubicBezTo>
                  <a:cubicBezTo>
                    <a:pt x="3164" y="10639"/>
                    <a:pt x="3865" y="10698"/>
                    <a:pt x="4777" y="10462"/>
                  </a:cubicBezTo>
                  <a:cubicBezTo>
                    <a:pt x="5689" y="10227"/>
                    <a:pt x="6811" y="9697"/>
                    <a:pt x="8283" y="8490"/>
                  </a:cubicBezTo>
                  <a:cubicBezTo>
                    <a:pt x="9756" y="7284"/>
                    <a:pt x="11580" y="5401"/>
                    <a:pt x="12912" y="3959"/>
                  </a:cubicBezTo>
                  <a:cubicBezTo>
                    <a:pt x="14244" y="2517"/>
                    <a:pt x="15086" y="1516"/>
                    <a:pt x="15717" y="869"/>
                  </a:cubicBezTo>
                  <a:cubicBezTo>
                    <a:pt x="16348" y="221"/>
                    <a:pt x="16769" y="-73"/>
                    <a:pt x="16909" y="15"/>
                  </a:cubicBezTo>
                  <a:cubicBezTo>
                    <a:pt x="17050" y="104"/>
                    <a:pt x="16909" y="574"/>
                    <a:pt x="17120" y="1781"/>
                  </a:cubicBezTo>
                  <a:cubicBezTo>
                    <a:pt x="17330" y="2987"/>
                    <a:pt x="17891" y="4930"/>
                    <a:pt x="18593" y="6695"/>
                  </a:cubicBezTo>
                  <a:cubicBezTo>
                    <a:pt x="19294" y="8461"/>
                    <a:pt x="20135" y="10050"/>
                    <a:pt x="20696" y="11992"/>
                  </a:cubicBezTo>
                  <a:cubicBezTo>
                    <a:pt x="21257" y="13935"/>
                    <a:pt x="21538" y="16230"/>
                    <a:pt x="20977" y="17819"/>
                  </a:cubicBezTo>
                  <a:cubicBezTo>
                    <a:pt x="20416" y="19408"/>
                    <a:pt x="19013" y="20291"/>
                    <a:pt x="17050" y="20821"/>
                  </a:cubicBezTo>
                  <a:cubicBezTo>
                    <a:pt x="15086" y="21350"/>
                    <a:pt x="12561" y="21527"/>
                    <a:pt x="10528" y="21144"/>
                  </a:cubicBezTo>
                  <a:cubicBezTo>
                    <a:pt x="8494" y="20762"/>
                    <a:pt x="6951" y="19820"/>
                    <a:pt x="6109" y="18673"/>
                  </a:cubicBezTo>
                  <a:cubicBezTo>
                    <a:pt x="5268" y="17525"/>
                    <a:pt x="5128" y="16171"/>
                    <a:pt x="4987" y="14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29119" y="-1"/>
              <a:ext cx="183566" cy="22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74" fill="norm" stroke="1" extrusionOk="0">
                  <a:moveTo>
                    <a:pt x="7149" y="10965"/>
                  </a:moveTo>
                  <a:cubicBezTo>
                    <a:pt x="6249" y="9983"/>
                    <a:pt x="5349" y="9001"/>
                    <a:pt x="4449" y="9124"/>
                  </a:cubicBezTo>
                  <a:cubicBezTo>
                    <a:pt x="3549" y="9247"/>
                    <a:pt x="2649" y="10474"/>
                    <a:pt x="1899" y="12192"/>
                  </a:cubicBezTo>
                  <a:cubicBezTo>
                    <a:pt x="1149" y="13910"/>
                    <a:pt x="549" y="16119"/>
                    <a:pt x="249" y="17838"/>
                  </a:cubicBezTo>
                  <a:cubicBezTo>
                    <a:pt x="-51" y="19556"/>
                    <a:pt x="-51" y="20783"/>
                    <a:pt x="99" y="20660"/>
                  </a:cubicBezTo>
                  <a:cubicBezTo>
                    <a:pt x="249" y="20538"/>
                    <a:pt x="549" y="19065"/>
                    <a:pt x="2349" y="15506"/>
                  </a:cubicBezTo>
                  <a:cubicBezTo>
                    <a:pt x="4149" y="11947"/>
                    <a:pt x="7449" y="6301"/>
                    <a:pt x="9849" y="3233"/>
                  </a:cubicBezTo>
                  <a:cubicBezTo>
                    <a:pt x="12249" y="165"/>
                    <a:pt x="13749" y="-326"/>
                    <a:pt x="14799" y="165"/>
                  </a:cubicBezTo>
                  <a:cubicBezTo>
                    <a:pt x="15849" y="656"/>
                    <a:pt x="16449" y="2129"/>
                    <a:pt x="17499" y="5810"/>
                  </a:cubicBezTo>
                  <a:cubicBezTo>
                    <a:pt x="18549" y="9492"/>
                    <a:pt x="20049" y="15383"/>
                    <a:pt x="21549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115844" y="512836"/>
              <a:ext cx="95517" cy="23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21" fill="norm" stroke="1" extrusionOk="0">
                  <a:moveTo>
                    <a:pt x="4192" y="0"/>
                  </a:moveTo>
                  <a:cubicBezTo>
                    <a:pt x="2487" y="5515"/>
                    <a:pt x="782" y="11030"/>
                    <a:pt x="213" y="14477"/>
                  </a:cubicBezTo>
                  <a:cubicBezTo>
                    <a:pt x="-355" y="17923"/>
                    <a:pt x="213" y="19302"/>
                    <a:pt x="1919" y="20221"/>
                  </a:cubicBezTo>
                  <a:cubicBezTo>
                    <a:pt x="3624" y="21140"/>
                    <a:pt x="6466" y="21600"/>
                    <a:pt x="9877" y="21140"/>
                  </a:cubicBezTo>
                  <a:cubicBezTo>
                    <a:pt x="13287" y="20681"/>
                    <a:pt x="17266" y="19302"/>
                    <a:pt x="21245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081024" y="620172"/>
              <a:ext cx="107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288028" y="597172"/>
              <a:ext cx="92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364697" y="543504"/>
              <a:ext cx="3066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36"/>
                    <a:pt x="3600" y="10473"/>
                    <a:pt x="7200" y="14073"/>
                  </a:cubicBezTo>
                  <a:cubicBezTo>
                    <a:pt x="10800" y="17673"/>
                    <a:pt x="162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533367" y="489836"/>
              <a:ext cx="30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84"/>
                    <a:pt x="3600" y="11368"/>
                    <a:pt x="7200" y="14968"/>
                  </a:cubicBezTo>
                  <a:cubicBezTo>
                    <a:pt x="10800" y="18568"/>
                    <a:pt x="162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732705" y="252164"/>
              <a:ext cx="61336" cy="69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532"/>
                    <a:pt x="3600" y="5064"/>
                    <a:pt x="5400" y="7754"/>
                  </a:cubicBezTo>
                  <a:cubicBezTo>
                    <a:pt x="7200" y="10444"/>
                    <a:pt x="9000" y="13292"/>
                    <a:pt x="9900" y="15389"/>
                  </a:cubicBezTo>
                  <a:cubicBezTo>
                    <a:pt x="10800" y="17486"/>
                    <a:pt x="10800" y="18831"/>
                    <a:pt x="10800" y="19859"/>
                  </a:cubicBezTo>
                  <a:cubicBezTo>
                    <a:pt x="10800" y="20888"/>
                    <a:pt x="10800" y="21600"/>
                    <a:pt x="12600" y="21600"/>
                  </a:cubicBezTo>
                  <a:cubicBezTo>
                    <a:pt x="14400" y="21600"/>
                    <a:pt x="18000" y="20888"/>
                    <a:pt x="21600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925253" y="436168"/>
              <a:ext cx="106460" cy="35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0" fill="norm" stroke="1" extrusionOk="0">
                  <a:moveTo>
                    <a:pt x="2910" y="0"/>
                  </a:moveTo>
                  <a:cubicBezTo>
                    <a:pt x="1881" y="3913"/>
                    <a:pt x="853" y="7826"/>
                    <a:pt x="338" y="11270"/>
                  </a:cubicBezTo>
                  <a:cubicBezTo>
                    <a:pt x="-176" y="14713"/>
                    <a:pt x="-176" y="17687"/>
                    <a:pt x="853" y="19409"/>
                  </a:cubicBezTo>
                  <a:cubicBezTo>
                    <a:pt x="1881" y="21130"/>
                    <a:pt x="3938" y="21600"/>
                    <a:pt x="6253" y="21522"/>
                  </a:cubicBezTo>
                  <a:cubicBezTo>
                    <a:pt x="8567" y="21443"/>
                    <a:pt x="11138" y="20817"/>
                    <a:pt x="13710" y="19643"/>
                  </a:cubicBezTo>
                  <a:cubicBezTo>
                    <a:pt x="16281" y="18470"/>
                    <a:pt x="18853" y="16748"/>
                    <a:pt x="21424" y="1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901376" y="551171"/>
              <a:ext cx="22233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721728" y="520503"/>
              <a:ext cx="168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688107" y="627839"/>
              <a:ext cx="309628" cy="5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25" fill="norm" stroke="1" extrusionOk="0">
                  <a:moveTo>
                    <a:pt x="1266" y="11270"/>
                  </a:moveTo>
                  <a:cubicBezTo>
                    <a:pt x="558" y="15026"/>
                    <a:pt x="-150" y="18783"/>
                    <a:pt x="27" y="20191"/>
                  </a:cubicBezTo>
                  <a:cubicBezTo>
                    <a:pt x="204" y="21600"/>
                    <a:pt x="1266" y="20661"/>
                    <a:pt x="4542" y="17374"/>
                  </a:cubicBezTo>
                  <a:cubicBezTo>
                    <a:pt x="7817" y="14087"/>
                    <a:pt x="13306" y="8452"/>
                    <a:pt x="16493" y="5165"/>
                  </a:cubicBezTo>
                  <a:cubicBezTo>
                    <a:pt x="19680" y="1878"/>
                    <a:pt x="20565" y="939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560947" y="367166"/>
              <a:ext cx="326141" cy="26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13" fill="norm" stroke="1" extrusionOk="0">
                  <a:moveTo>
                    <a:pt x="21535" y="0"/>
                  </a:moveTo>
                  <a:cubicBezTo>
                    <a:pt x="19848" y="4362"/>
                    <a:pt x="18160" y="8723"/>
                    <a:pt x="15713" y="12254"/>
                  </a:cubicBezTo>
                  <a:cubicBezTo>
                    <a:pt x="13266" y="15785"/>
                    <a:pt x="10060" y="18485"/>
                    <a:pt x="7866" y="19938"/>
                  </a:cubicBezTo>
                  <a:cubicBezTo>
                    <a:pt x="5672" y="21392"/>
                    <a:pt x="4491" y="21600"/>
                    <a:pt x="3479" y="21288"/>
                  </a:cubicBezTo>
                  <a:cubicBezTo>
                    <a:pt x="2466" y="20977"/>
                    <a:pt x="1622" y="20146"/>
                    <a:pt x="1032" y="19108"/>
                  </a:cubicBezTo>
                  <a:cubicBezTo>
                    <a:pt x="441" y="18069"/>
                    <a:pt x="104" y="16823"/>
                    <a:pt x="19" y="15681"/>
                  </a:cubicBezTo>
                  <a:cubicBezTo>
                    <a:pt x="-65" y="14538"/>
                    <a:pt x="104" y="13500"/>
                    <a:pt x="863" y="12669"/>
                  </a:cubicBezTo>
                  <a:cubicBezTo>
                    <a:pt x="1623" y="11838"/>
                    <a:pt x="2973" y="11215"/>
                    <a:pt x="5251" y="11527"/>
                  </a:cubicBezTo>
                  <a:cubicBezTo>
                    <a:pt x="7529" y="11838"/>
                    <a:pt x="10735" y="13085"/>
                    <a:pt x="13604" y="14642"/>
                  </a:cubicBezTo>
                  <a:cubicBezTo>
                    <a:pt x="16472" y="16200"/>
                    <a:pt x="19004" y="18069"/>
                    <a:pt x="21535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101758" y="574171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277438" y="397834"/>
              <a:ext cx="252523" cy="61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56" fill="norm" stroke="1" extrusionOk="0">
                  <a:moveTo>
                    <a:pt x="3944" y="0"/>
                  </a:moveTo>
                  <a:cubicBezTo>
                    <a:pt x="2864" y="89"/>
                    <a:pt x="1784" y="177"/>
                    <a:pt x="1028" y="664"/>
                  </a:cubicBezTo>
                  <a:cubicBezTo>
                    <a:pt x="272" y="1151"/>
                    <a:pt x="-160" y="2036"/>
                    <a:pt x="56" y="2877"/>
                  </a:cubicBezTo>
                  <a:cubicBezTo>
                    <a:pt x="272" y="3718"/>
                    <a:pt x="1136" y="4515"/>
                    <a:pt x="2648" y="5002"/>
                  </a:cubicBezTo>
                  <a:cubicBezTo>
                    <a:pt x="4160" y="5489"/>
                    <a:pt x="6320" y="5666"/>
                    <a:pt x="8696" y="5179"/>
                  </a:cubicBezTo>
                  <a:cubicBezTo>
                    <a:pt x="11072" y="4692"/>
                    <a:pt x="13664" y="3541"/>
                    <a:pt x="15068" y="2700"/>
                  </a:cubicBezTo>
                  <a:cubicBezTo>
                    <a:pt x="16472" y="1859"/>
                    <a:pt x="16688" y="1328"/>
                    <a:pt x="16796" y="1328"/>
                  </a:cubicBezTo>
                  <a:cubicBezTo>
                    <a:pt x="16904" y="1328"/>
                    <a:pt x="16904" y="1859"/>
                    <a:pt x="17336" y="3674"/>
                  </a:cubicBezTo>
                  <a:cubicBezTo>
                    <a:pt x="17768" y="5489"/>
                    <a:pt x="18632" y="8587"/>
                    <a:pt x="19496" y="11287"/>
                  </a:cubicBezTo>
                  <a:cubicBezTo>
                    <a:pt x="20360" y="13987"/>
                    <a:pt x="21224" y="16289"/>
                    <a:pt x="21332" y="17882"/>
                  </a:cubicBezTo>
                  <a:cubicBezTo>
                    <a:pt x="21440" y="19475"/>
                    <a:pt x="20792" y="20361"/>
                    <a:pt x="19280" y="20892"/>
                  </a:cubicBezTo>
                  <a:cubicBezTo>
                    <a:pt x="17768" y="21423"/>
                    <a:pt x="15392" y="21600"/>
                    <a:pt x="13340" y="21334"/>
                  </a:cubicBezTo>
                  <a:cubicBezTo>
                    <a:pt x="11288" y="21069"/>
                    <a:pt x="9560" y="20361"/>
                    <a:pt x="9020" y="19210"/>
                  </a:cubicBezTo>
                  <a:cubicBezTo>
                    <a:pt x="8480" y="18059"/>
                    <a:pt x="9128" y="16466"/>
                    <a:pt x="10100" y="15359"/>
                  </a:cubicBezTo>
                  <a:cubicBezTo>
                    <a:pt x="11072" y="14252"/>
                    <a:pt x="12368" y="13633"/>
                    <a:pt x="13664" y="13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654416" y="574171"/>
              <a:ext cx="99025" cy="22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89" fill="norm" stroke="1" extrusionOk="0">
                  <a:moveTo>
                    <a:pt x="9829" y="0"/>
                  </a:moveTo>
                  <a:cubicBezTo>
                    <a:pt x="6506" y="4854"/>
                    <a:pt x="3183" y="9708"/>
                    <a:pt x="1522" y="12863"/>
                  </a:cubicBezTo>
                  <a:cubicBezTo>
                    <a:pt x="-140" y="16018"/>
                    <a:pt x="-140" y="17474"/>
                    <a:pt x="137" y="18809"/>
                  </a:cubicBezTo>
                  <a:cubicBezTo>
                    <a:pt x="414" y="20144"/>
                    <a:pt x="968" y="21357"/>
                    <a:pt x="4568" y="21479"/>
                  </a:cubicBezTo>
                  <a:cubicBezTo>
                    <a:pt x="8168" y="21600"/>
                    <a:pt x="14814" y="20629"/>
                    <a:pt x="2146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630771" y="650839"/>
              <a:ext cx="168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200"/>
                    <a:pt x="6545" y="10800"/>
                    <a:pt x="10145" y="7200"/>
                  </a:cubicBezTo>
                  <a:cubicBezTo>
                    <a:pt x="13745" y="3600"/>
                    <a:pt x="176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198117" y="505169"/>
              <a:ext cx="191672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348898" y="428501"/>
              <a:ext cx="10223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738632" y="281266"/>
              <a:ext cx="164835" cy="31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60" fill="norm" stroke="1" extrusionOk="0">
                  <a:moveTo>
                    <a:pt x="21109" y="2698"/>
                  </a:moveTo>
                  <a:cubicBezTo>
                    <a:pt x="19800" y="1661"/>
                    <a:pt x="18491" y="624"/>
                    <a:pt x="16200" y="192"/>
                  </a:cubicBezTo>
                  <a:cubicBezTo>
                    <a:pt x="13909" y="-240"/>
                    <a:pt x="10636" y="-67"/>
                    <a:pt x="7691" y="2006"/>
                  </a:cubicBezTo>
                  <a:cubicBezTo>
                    <a:pt x="4745" y="4080"/>
                    <a:pt x="2127" y="8054"/>
                    <a:pt x="818" y="11078"/>
                  </a:cubicBezTo>
                  <a:cubicBezTo>
                    <a:pt x="-491" y="14102"/>
                    <a:pt x="-491" y="16176"/>
                    <a:pt x="2782" y="17731"/>
                  </a:cubicBezTo>
                  <a:cubicBezTo>
                    <a:pt x="6054" y="19286"/>
                    <a:pt x="12600" y="20323"/>
                    <a:pt x="19145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6003135" y="359500"/>
              <a:ext cx="15335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69"/>
                    <a:pt x="0" y="8938"/>
                    <a:pt x="0" y="12538"/>
                  </a:cubicBezTo>
                  <a:cubicBezTo>
                    <a:pt x="0" y="16138"/>
                    <a:pt x="108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6087470" y="420834"/>
              <a:ext cx="13033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7600"/>
                    <a:pt x="1694" y="13600"/>
                    <a:pt x="5294" y="10000"/>
                  </a:cubicBezTo>
                  <a:cubicBezTo>
                    <a:pt x="8894" y="6400"/>
                    <a:pt x="1524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6326458" y="321165"/>
              <a:ext cx="236357" cy="22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84" fill="norm" stroke="1" extrusionOk="0">
                  <a:moveTo>
                    <a:pt x="20783" y="0"/>
                  </a:moveTo>
                  <a:cubicBezTo>
                    <a:pt x="19390" y="3476"/>
                    <a:pt x="17996" y="6952"/>
                    <a:pt x="16138" y="10552"/>
                  </a:cubicBezTo>
                  <a:cubicBezTo>
                    <a:pt x="14280" y="14152"/>
                    <a:pt x="11957" y="17876"/>
                    <a:pt x="9519" y="19738"/>
                  </a:cubicBezTo>
                  <a:cubicBezTo>
                    <a:pt x="7080" y="21600"/>
                    <a:pt x="4525" y="21600"/>
                    <a:pt x="2899" y="21103"/>
                  </a:cubicBezTo>
                  <a:cubicBezTo>
                    <a:pt x="1274" y="20607"/>
                    <a:pt x="577" y="19614"/>
                    <a:pt x="228" y="18248"/>
                  </a:cubicBezTo>
                  <a:cubicBezTo>
                    <a:pt x="-120" y="16883"/>
                    <a:pt x="-120" y="15145"/>
                    <a:pt x="577" y="14152"/>
                  </a:cubicBezTo>
                  <a:cubicBezTo>
                    <a:pt x="1274" y="13159"/>
                    <a:pt x="2667" y="12910"/>
                    <a:pt x="6267" y="13655"/>
                  </a:cubicBezTo>
                  <a:cubicBezTo>
                    <a:pt x="9867" y="14400"/>
                    <a:pt x="15674" y="16138"/>
                    <a:pt x="2148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6639483" y="282831"/>
              <a:ext cx="11935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0" y="0"/>
                  </a:moveTo>
                  <a:cubicBezTo>
                    <a:pt x="6612" y="2512"/>
                    <a:pt x="13224" y="5023"/>
                    <a:pt x="16971" y="7702"/>
                  </a:cubicBezTo>
                  <a:cubicBezTo>
                    <a:pt x="20718" y="10381"/>
                    <a:pt x="21600" y="13228"/>
                    <a:pt x="19396" y="15572"/>
                  </a:cubicBezTo>
                  <a:cubicBezTo>
                    <a:pt x="17192" y="17916"/>
                    <a:pt x="11902" y="19758"/>
                    <a:pt x="6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976823" y="535837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7077017" y="313499"/>
              <a:ext cx="237770" cy="60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66" fill="norm" stroke="1" extrusionOk="0">
                  <a:moveTo>
                    <a:pt x="3364" y="0"/>
                  </a:moveTo>
                  <a:cubicBezTo>
                    <a:pt x="2000" y="1175"/>
                    <a:pt x="635" y="2350"/>
                    <a:pt x="181" y="3660"/>
                  </a:cubicBezTo>
                  <a:cubicBezTo>
                    <a:pt x="-274" y="4971"/>
                    <a:pt x="181" y="6417"/>
                    <a:pt x="977" y="7230"/>
                  </a:cubicBezTo>
                  <a:cubicBezTo>
                    <a:pt x="1772" y="8044"/>
                    <a:pt x="2909" y="8224"/>
                    <a:pt x="5297" y="7863"/>
                  </a:cubicBezTo>
                  <a:cubicBezTo>
                    <a:pt x="7684" y="7501"/>
                    <a:pt x="11322" y="6597"/>
                    <a:pt x="13709" y="5468"/>
                  </a:cubicBezTo>
                  <a:cubicBezTo>
                    <a:pt x="16097" y="4338"/>
                    <a:pt x="17233" y="2982"/>
                    <a:pt x="17802" y="2079"/>
                  </a:cubicBezTo>
                  <a:cubicBezTo>
                    <a:pt x="18370" y="1175"/>
                    <a:pt x="18370" y="723"/>
                    <a:pt x="18257" y="768"/>
                  </a:cubicBezTo>
                  <a:cubicBezTo>
                    <a:pt x="18143" y="813"/>
                    <a:pt x="17916" y="1356"/>
                    <a:pt x="18029" y="2847"/>
                  </a:cubicBezTo>
                  <a:cubicBezTo>
                    <a:pt x="18143" y="4338"/>
                    <a:pt x="18598" y="6778"/>
                    <a:pt x="19280" y="9580"/>
                  </a:cubicBezTo>
                  <a:cubicBezTo>
                    <a:pt x="19962" y="12382"/>
                    <a:pt x="20871" y="15545"/>
                    <a:pt x="21099" y="17488"/>
                  </a:cubicBezTo>
                  <a:cubicBezTo>
                    <a:pt x="21326" y="19431"/>
                    <a:pt x="20871" y="20154"/>
                    <a:pt x="19393" y="20696"/>
                  </a:cubicBezTo>
                  <a:cubicBezTo>
                    <a:pt x="17916" y="21238"/>
                    <a:pt x="15414" y="21600"/>
                    <a:pt x="12459" y="21419"/>
                  </a:cubicBezTo>
                  <a:cubicBezTo>
                    <a:pt x="9503" y="21238"/>
                    <a:pt x="6092" y="20515"/>
                    <a:pt x="4046" y="19521"/>
                  </a:cubicBezTo>
                  <a:cubicBezTo>
                    <a:pt x="2000" y="18527"/>
                    <a:pt x="1318" y="17262"/>
                    <a:pt x="635" y="15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149666" y="108578"/>
              <a:ext cx="164500" cy="1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61" fill="norm" stroke="1" extrusionOk="0">
                  <a:moveTo>
                    <a:pt x="2448" y="17107"/>
                  </a:moveTo>
                  <a:cubicBezTo>
                    <a:pt x="1452" y="19184"/>
                    <a:pt x="455" y="21261"/>
                    <a:pt x="122" y="21261"/>
                  </a:cubicBezTo>
                  <a:cubicBezTo>
                    <a:pt x="-210" y="21261"/>
                    <a:pt x="122" y="19184"/>
                    <a:pt x="1285" y="16069"/>
                  </a:cubicBezTo>
                  <a:cubicBezTo>
                    <a:pt x="2448" y="12953"/>
                    <a:pt x="4442" y="8799"/>
                    <a:pt x="6104" y="5684"/>
                  </a:cubicBezTo>
                  <a:cubicBezTo>
                    <a:pt x="7765" y="2569"/>
                    <a:pt x="9095" y="492"/>
                    <a:pt x="10424" y="76"/>
                  </a:cubicBezTo>
                  <a:cubicBezTo>
                    <a:pt x="11753" y="-339"/>
                    <a:pt x="13082" y="907"/>
                    <a:pt x="14910" y="4438"/>
                  </a:cubicBezTo>
                  <a:cubicBezTo>
                    <a:pt x="16738" y="7969"/>
                    <a:pt x="19064" y="13784"/>
                    <a:pt x="21390" y="19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7475168" y="443835"/>
              <a:ext cx="69002" cy="24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6000" y="2645"/>
                    <a:pt x="10400" y="5290"/>
                    <a:pt x="6400" y="8486"/>
                  </a:cubicBezTo>
                  <a:cubicBezTo>
                    <a:pt x="2400" y="11682"/>
                    <a:pt x="0" y="15429"/>
                    <a:pt x="0" y="17853"/>
                  </a:cubicBezTo>
                  <a:cubicBezTo>
                    <a:pt x="0" y="20278"/>
                    <a:pt x="2400" y="21380"/>
                    <a:pt x="5200" y="21490"/>
                  </a:cubicBezTo>
                  <a:cubicBezTo>
                    <a:pt x="8000" y="21600"/>
                    <a:pt x="11200" y="20718"/>
                    <a:pt x="144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7413833" y="543504"/>
              <a:ext cx="168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648554" y="328832"/>
              <a:ext cx="48953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20687" y="0"/>
                  </a:moveTo>
                  <a:cubicBezTo>
                    <a:pt x="18527" y="3135"/>
                    <a:pt x="16367" y="6271"/>
                    <a:pt x="12587" y="9523"/>
                  </a:cubicBezTo>
                  <a:cubicBezTo>
                    <a:pt x="8807" y="12774"/>
                    <a:pt x="3407" y="16142"/>
                    <a:pt x="1247" y="18174"/>
                  </a:cubicBezTo>
                  <a:cubicBezTo>
                    <a:pt x="-913" y="20206"/>
                    <a:pt x="167" y="20903"/>
                    <a:pt x="1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7810473" y="466835"/>
              <a:ext cx="78706" cy="27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31" fill="norm" stroke="1" extrusionOk="0">
                  <a:moveTo>
                    <a:pt x="20788" y="0"/>
                  </a:moveTo>
                  <a:cubicBezTo>
                    <a:pt x="14038" y="5302"/>
                    <a:pt x="7288" y="10604"/>
                    <a:pt x="3575" y="14138"/>
                  </a:cubicBezTo>
                  <a:cubicBezTo>
                    <a:pt x="-137" y="17673"/>
                    <a:pt x="-812" y="19440"/>
                    <a:pt x="876" y="20422"/>
                  </a:cubicBezTo>
                  <a:cubicBezTo>
                    <a:pt x="2563" y="21404"/>
                    <a:pt x="6613" y="21600"/>
                    <a:pt x="9988" y="21305"/>
                  </a:cubicBezTo>
                  <a:cubicBezTo>
                    <a:pt x="13363" y="21011"/>
                    <a:pt x="16063" y="20225"/>
                    <a:pt x="1876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781842" y="589505"/>
              <a:ext cx="122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965846" y="604838"/>
              <a:ext cx="84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142183" y="543504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29958" y="2093638"/>
              <a:ext cx="322204" cy="75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15" fill="norm" stroke="1" extrusionOk="0">
                  <a:moveTo>
                    <a:pt x="1956" y="390"/>
                  </a:moveTo>
                  <a:cubicBezTo>
                    <a:pt x="1276" y="677"/>
                    <a:pt x="595" y="964"/>
                    <a:pt x="255" y="1790"/>
                  </a:cubicBezTo>
                  <a:cubicBezTo>
                    <a:pt x="-85" y="2615"/>
                    <a:pt x="-85" y="3978"/>
                    <a:pt x="255" y="5162"/>
                  </a:cubicBezTo>
                  <a:cubicBezTo>
                    <a:pt x="595" y="6346"/>
                    <a:pt x="1276" y="7351"/>
                    <a:pt x="1871" y="7997"/>
                  </a:cubicBezTo>
                  <a:cubicBezTo>
                    <a:pt x="2466" y="8643"/>
                    <a:pt x="2976" y="8930"/>
                    <a:pt x="4082" y="8966"/>
                  </a:cubicBezTo>
                  <a:cubicBezTo>
                    <a:pt x="5187" y="9002"/>
                    <a:pt x="6888" y="8786"/>
                    <a:pt x="8504" y="7782"/>
                  </a:cubicBezTo>
                  <a:cubicBezTo>
                    <a:pt x="10120" y="6777"/>
                    <a:pt x="11650" y="4983"/>
                    <a:pt x="12501" y="3655"/>
                  </a:cubicBezTo>
                  <a:cubicBezTo>
                    <a:pt x="13351" y="2328"/>
                    <a:pt x="13521" y="1467"/>
                    <a:pt x="13691" y="857"/>
                  </a:cubicBezTo>
                  <a:cubicBezTo>
                    <a:pt x="13861" y="247"/>
                    <a:pt x="14032" y="-112"/>
                    <a:pt x="14117" y="32"/>
                  </a:cubicBezTo>
                  <a:cubicBezTo>
                    <a:pt x="14202" y="175"/>
                    <a:pt x="14202" y="821"/>
                    <a:pt x="14542" y="2041"/>
                  </a:cubicBezTo>
                  <a:cubicBezTo>
                    <a:pt x="14882" y="3261"/>
                    <a:pt x="15562" y="5055"/>
                    <a:pt x="16583" y="7028"/>
                  </a:cubicBezTo>
                  <a:cubicBezTo>
                    <a:pt x="17603" y="9002"/>
                    <a:pt x="18964" y="11154"/>
                    <a:pt x="19899" y="13307"/>
                  </a:cubicBezTo>
                  <a:cubicBezTo>
                    <a:pt x="20835" y="15460"/>
                    <a:pt x="21345" y="17613"/>
                    <a:pt x="21430" y="18905"/>
                  </a:cubicBezTo>
                  <a:cubicBezTo>
                    <a:pt x="21515" y="20196"/>
                    <a:pt x="21175" y="20627"/>
                    <a:pt x="20665" y="20950"/>
                  </a:cubicBezTo>
                  <a:cubicBezTo>
                    <a:pt x="20154" y="21273"/>
                    <a:pt x="19474" y="21488"/>
                    <a:pt x="17348" y="21129"/>
                  </a:cubicBezTo>
                  <a:cubicBezTo>
                    <a:pt x="15222" y="20770"/>
                    <a:pt x="11650" y="19838"/>
                    <a:pt x="9609" y="19012"/>
                  </a:cubicBezTo>
                  <a:cubicBezTo>
                    <a:pt x="7569" y="18187"/>
                    <a:pt x="7058" y="17469"/>
                    <a:pt x="6548" y="16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20682" y="1787636"/>
              <a:ext cx="161005" cy="24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5143" y="8414"/>
                  </a:moveTo>
                  <a:cubicBezTo>
                    <a:pt x="3771" y="7753"/>
                    <a:pt x="2400" y="7091"/>
                    <a:pt x="1543" y="7312"/>
                  </a:cubicBezTo>
                  <a:cubicBezTo>
                    <a:pt x="686" y="7532"/>
                    <a:pt x="343" y="8634"/>
                    <a:pt x="171" y="10728"/>
                  </a:cubicBezTo>
                  <a:cubicBezTo>
                    <a:pt x="0" y="12822"/>
                    <a:pt x="0" y="15908"/>
                    <a:pt x="0" y="18002"/>
                  </a:cubicBezTo>
                  <a:cubicBezTo>
                    <a:pt x="0" y="20096"/>
                    <a:pt x="0" y="21198"/>
                    <a:pt x="514" y="21308"/>
                  </a:cubicBezTo>
                  <a:cubicBezTo>
                    <a:pt x="1029" y="21418"/>
                    <a:pt x="2057" y="20536"/>
                    <a:pt x="3257" y="17230"/>
                  </a:cubicBezTo>
                  <a:cubicBezTo>
                    <a:pt x="4457" y="13924"/>
                    <a:pt x="5829" y="8194"/>
                    <a:pt x="6857" y="4777"/>
                  </a:cubicBezTo>
                  <a:cubicBezTo>
                    <a:pt x="7886" y="1361"/>
                    <a:pt x="8571" y="259"/>
                    <a:pt x="9600" y="38"/>
                  </a:cubicBezTo>
                  <a:cubicBezTo>
                    <a:pt x="10629" y="-182"/>
                    <a:pt x="12000" y="479"/>
                    <a:pt x="13543" y="3455"/>
                  </a:cubicBezTo>
                  <a:cubicBezTo>
                    <a:pt x="15086" y="6430"/>
                    <a:pt x="16800" y="11720"/>
                    <a:pt x="18171" y="14806"/>
                  </a:cubicBezTo>
                  <a:cubicBezTo>
                    <a:pt x="19543" y="17891"/>
                    <a:pt x="20571" y="18773"/>
                    <a:pt x="21600" y="19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122859" y="2230208"/>
              <a:ext cx="96169" cy="31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08" fill="norm" stroke="1" extrusionOk="0">
                  <a:moveTo>
                    <a:pt x="4337" y="0"/>
                  </a:moveTo>
                  <a:cubicBezTo>
                    <a:pt x="3201" y="4838"/>
                    <a:pt x="2064" y="9677"/>
                    <a:pt x="1211" y="12787"/>
                  </a:cubicBezTo>
                  <a:cubicBezTo>
                    <a:pt x="358" y="15898"/>
                    <a:pt x="-210" y="17280"/>
                    <a:pt x="74" y="18490"/>
                  </a:cubicBezTo>
                  <a:cubicBezTo>
                    <a:pt x="358" y="19699"/>
                    <a:pt x="1495" y="20736"/>
                    <a:pt x="3769" y="21168"/>
                  </a:cubicBezTo>
                  <a:cubicBezTo>
                    <a:pt x="6043" y="21600"/>
                    <a:pt x="9453" y="21427"/>
                    <a:pt x="12579" y="20822"/>
                  </a:cubicBezTo>
                  <a:cubicBezTo>
                    <a:pt x="15706" y="20218"/>
                    <a:pt x="18548" y="19181"/>
                    <a:pt x="2139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096358" y="2360545"/>
              <a:ext cx="15333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449032" y="2046204"/>
              <a:ext cx="30669" cy="8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348"/>
                    <a:pt x="7200" y="4696"/>
                    <a:pt x="9000" y="7178"/>
                  </a:cubicBezTo>
                  <a:cubicBezTo>
                    <a:pt x="10800" y="9660"/>
                    <a:pt x="10800" y="12276"/>
                    <a:pt x="10800" y="14590"/>
                  </a:cubicBezTo>
                  <a:cubicBezTo>
                    <a:pt x="10800" y="16904"/>
                    <a:pt x="10800" y="18917"/>
                    <a:pt x="10800" y="20091"/>
                  </a:cubicBezTo>
                  <a:cubicBezTo>
                    <a:pt x="10800" y="21265"/>
                    <a:pt x="10800" y="21600"/>
                    <a:pt x="12600" y="21600"/>
                  </a:cubicBezTo>
                  <a:cubicBezTo>
                    <a:pt x="14400" y="21600"/>
                    <a:pt x="18000" y="21265"/>
                    <a:pt x="21600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656550" y="2214875"/>
              <a:ext cx="53156" cy="34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15" fill="norm" stroke="1" extrusionOk="0">
                  <a:moveTo>
                    <a:pt x="9050" y="0"/>
                  </a:moveTo>
                  <a:cubicBezTo>
                    <a:pt x="5964" y="1440"/>
                    <a:pt x="2879" y="2880"/>
                    <a:pt x="1336" y="5840"/>
                  </a:cubicBezTo>
                  <a:cubicBezTo>
                    <a:pt x="-207" y="8800"/>
                    <a:pt x="-207" y="13280"/>
                    <a:pt x="307" y="16240"/>
                  </a:cubicBezTo>
                  <a:cubicBezTo>
                    <a:pt x="822" y="19200"/>
                    <a:pt x="1850" y="20640"/>
                    <a:pt x="4422" y="21120"/>
                  </a:cubicBezTo>
                  <a:cubicBezTo>
                    <a:pt x="6993" y="21600"/>
                    <a:pt x="11107" y="21120"/>
                    <a:pt x="14193" y="20480"/>
                  </a:cubicBezTo>
                  <a:cubicBezTo>
                    <a:pt x="17279" y="19840"/>
                    <a:pt x="19336" y="19040"/>
                    <a:pt x="21393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640703" y="2414213"/>
              <a:ext cx="5366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786373" y="2383545"/>
              <a:ext cx="8433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943203" y="2337544"/>
              <a:ext cx="1184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67"/>
                    <a:pt x="-1585" y="11733"/>
                    <a:pt x="575" y="15333"/>
                  </a:cubicBezTo>
                  <a:cubicBezTo>
                    <a:pt x="2735" y="18933"/>
                    <a:pt x="11375" y="2026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737061" y="2214875"/>
              <a:ext cx="24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798396" y="2368212"/>
              <a:ext cx="26834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9200"/>
                    <a:pt x="9874" y="16800"/>
                    <a:pt x="13474" y="13200"/>
                  </a:cubicBezTo>
                  <a:cubicBezTo>
                    <a:pt x="17074" y="9600"/>
                    <a:pt x="1933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708794" y="2038537"/>
              <a:ext cx="300964" cy="30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7" fill="norm" stroke="1" extrusionOk="0">
                  <a:moveTo>
                    <a:pt x="21376" y="0"/>
                  </a:moveTo>
                  <a:cubicBezTo>
                    <a:pt x="19561" y="4860"/>
                    <a:pt x="17746" y="9720"/>
                    <a:pt x="15023" y="13320"/>
                  </a:cubicBezTo>
                  <a:cubicBezTo>
                    <a:pt x="12300" y="16920"/>
                    <a:pt x="8670" y="19260"/>
                    <a:pt x="6401" y="20430"/>
                  </a:cubicBezTo>
                  <a:cubicBezTo>
                    <a:pt x="4132" y="21600"/>
                    <a:pt x="3225" y="21600"/>
                    <a:pt x="2408" y="21330"/>
                  </a:cubicBezTo>
                  <a:cubicBezTo>
                    <a:pt x="1591" y="21060"/>
                    <a:pt x="865" y="20520"/>
                    <a:pt x="411" y="19530"/>
                  </a:cubicBezTo>
                  <a:cubicBezTo>
                    <a:pt x="-42" y="18540"/>
                    <a:pt x="-224" y="17100"/>
                    <a:pt x="411" y="15570"/>
                  </a:cubicBezTo>
                  <a:cubicBezTo>
                    <a:pt x="1047" y="14040"/>
                    <a:pt x="2499" y="12420"/>
                    <a:pt x="4768" y="11700"/>
                  </a:cubicBezTo>
                  <a:cubicBezTo>
                    <a:pt x="7037" y="10980"/>
                    <a:pt x="10122" y="11160"/>
                    <a:pt x="12300" y="12150"/>
                  </a:cubicBezTo>
                  <a:cubicBezTo>
                    <a:pt x="14479" y="13140"/>
                    <a:pt x="15749" y="14940"/>
                    <a:pt x="17020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155427" y="2230208"/>
              <a:ext cx="30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388917" y="1961540"/>
              <a:ext cx="263716" cy="72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4" fill="norm" stroke="1" extrusionOk="0">
                  <a:moveTo>
                    <a:pt x="339" y="692"/>
                  </a:moveTo>
                  <a:cubicBezTo>
                    <a:pt x="339" y="313"/>
                    <a:pt x="339" y="-66"/>
                    <a:pt x="236" y="10"/>
                  </a:cubicBezTo>
                  <a:cubicBezTo>
                    <a:pt x="132" y="86"/>
                    <a:pt x="-76" y="616"/>
                    <a:pt x="28" y="1715"/>
                  </a:cubicBezTo>
                  <a:cubicBezTo>
                    <a:pt x="132" y="2814"/>
                    <a:pt x="547" y="4481"/>
                    <a:pt x="1586" y="5542"/>
                  </a:cubicBezTo>
                  <a:cubicBezTo>
                    <a:pt x="2624" y="6603"/>
                    <a:pt x="4286" y="7058"/>
                    <a:pt x="6051" y="7058"/>
                  </a:cubicBezTo>
                  <a:cubicBezTo>
                    <a:pt x="7816" y="7058"/>
                    <a:pt x="9686" y="6603"/>
                    <a:pt x="11243" y="5580"/>
                  </a:cubicBezTo>
                  <a:cubicBezTo>
                    <a:pt x="12801" y="4557"/>
                    <a:pt x="14047" y="2966"/>
                    <a:pt x="14774" y="1980"/>
                  </a:cubicBezTo>
                  <a:cubicBezTo>
                    <a:pt x="15501" y="995"/>
                    <a:pt x="15709" y="616"/>
                    <a:pt x="15812" y="654"/>
                  </a:cubicBezTo>
                  <a:cubicBezTo>
                    <a:pt x="15916" y="692"/>
                    <a:pt x="15916" y="1147"/>
                    <a:pt x="16643" y="2662"/>
                  </a:cubicBezTo>
                  <a:cubicBezTo>
                    <a:pt x="17370" y="4178"/>
                    <a:pt x="18824" y="6755"/>
                    <a:pt x="19862" y="9408"/>
                  </a:cubicBezTo>
                  <a:cubicBezTo>
                    <a:pt x="20901" y="12060"/>
                    <a:pt x="21524" y="14789"/>
                    <a:pt x="21420" y="16646"/>
                  </a:cubicBezTo>
                  <a:cubicBezTo>
                    <a:pt x="21316" y="18502"/>
                    <a:pt x="20486" y="19488"/>
                    <a:pt x="19759" y="20132"/>
                  </a:cubicBezTo>
                  <a:cubicBezTo>
                    <a:pt x="19032" y="20776"/>
                    <a:pt x="18409" y="21079"/>
                    <a:pt x="17578" y="21269"/>
                  </a:cubicBezTo>
                  <a:cubicBezTo>
                    <a:pt x="16747" y="21458"/>
                    <a:pt x="15709" y="21534"/>
                    <a:pt x="14151" y="21345"/>
                  </a:cubicBezTo>
                  <a:cubicBezTo>
                    <a:pt x="12593" y="21155"/>
                    <a:pt x="10516" y="20700"/>
                    <a:pt x="8959" y="19829"/>
                  </a:cubicBezTo>
                  <a:cubicBezTo>
                    <a:pt x="7401" y="18957"/>
                    <a:pt x="6362" y="17669"/>
                    <a:pt x="6466" y="16797"/>
                  </a:cubicBezTo>
                  <a:cubicBezTo>
                    <a:pt x="6570" y="15926"/>
                    <a:pt x="7816" y="15471"/>
                    <a:pt x="9062" y="15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804029" y="2145873"/>
              <a:ext cx="102749" cy="21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91" fill="norm" stroke="1" extrusionOk="0">
                  <a:moveTo>
                    <a:pt x="6957" y="0"/>
                  </a:moveTo>
                  <a:cubicBezTo>
                    <a:pt x="4849" y="3857"/>
                    <a:pt x="2742" y="7714"/>
                    <a:pt x="1425" y="11057"/>
                  </a:cubicBezTo>
                  <a:cubicBezTo>
                    <a:pt x="108" y="14400"/>
                    <a:pt x="-419" y="17229"/>
                    <a:pt x="371" y="19029"/>
                  </a:cubicBezTo>
                  <a:cubicBezTo>
                    <a:pt x="1161" y="20829"/>
                    <a:pt x="3269" y="21600"/>
                    <a:pt x="6957" y="21343"/>
                  </a:cubicBezTo>
                  <a:cubicBezTo>
                    <a:pt x="10644" y="21086"/>
                    <a:pt x="15913" y="19800"/>
                    <a:pt x="2118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784108" y="2230208"/>
              <a:ext cx="130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429"/>
                    <a:pt x="10165" y="9257"/>
                    <a:pt x="13765" y="5657"/>
                  </a:cubicBezTo>
                  <a:cubicBezTo>
                    <a:pt x="17365" y="2057"/>
                    <a:pt x="1948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945111" y="2230208"/>
              <a:ext cx="8433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098448" y="2191874"/>
              <a:ext cx="766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581459" y="2099872"/>
              <a:ext cx="230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9800"/>
                    <a:pt x="11040" y="18000"/>
                    <a:pt x="14640" y="14400"/>
                  </a:cubicBezTo>
                  <a:cubicBezTo>
                    <a:pt x="18240" y="10800"/>
                    <a:pt x="1992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715848" y="1961869"/>
              <a:ext cx="1894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40"/>
                    <a:pt x="-1582" y="10080"/>
                    <a:pt x="1118" y="13680"/>
                  </a:cubicBezTo>
                  <a:cubicBezTo>
                    <a:pt x="3818" y="17280"/>
                    <a:pt x="11918" y="1944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182328" y="1849301"/>
              <a:ext cx="173482" cy="36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68" fill="norm" stroke="1" extrusionOk="0">
                  <a:moveTo>
                    <a:pt x="21250" y="2522"/>
                  </a:moveTo>
                  <a:cubicBezTo>
                    <a:pt x="19685" y="1634"/>
                    <a:pt x="18120" y="747"/>
                    <a:pt x="16241" y="303"/>
                  </a:cubicBezTo>
                  <a:cubicBezTo>
                    <a:pt x="14363" y="-141"/>
                    <a:pt x="12172" y="-141"/>
                    <a:pt x="9667" y="599"/>
                  </a:cubicBezTo>
                  <a:cubicBezTo>
                    <a:pt x="7163" y="1338"/>
                    <a:pt x="4346" y="2818"/>
                    <a:pt x="2467" y="5333"/>
                  </a:cubicBezTo>
                  <a:cubicBezTo>
                    <a:pt x="589" y="7848"/>
                    <a:pt x="-350" y="11399"/>
                    <a:pt x="120" y="14284"/>
                  </a:cubicBezTo>
                  <a:cubicBezTo>
                    <a:pt x="589" y="17169"/>
                    <a:pt x="2467" y="19388"/>
                    <a:pt x="5598" y="20423"/>
                  </a:cubicBezTo>
                  <a:cubicBezTo>
                    <a:pt x="8728" y="21459"/>
                    <a:pt x="13111" y="21311"/>
                    <a:pt x="17494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465701" y="1892868"/>
              <a:ext cx="2044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37"/>
                    <a:pt x="0" y="9874"/>
                    <a:pt x="0" y="13474"/>
                  </a:cubicBezTo>
                  <a:cubicBezTo>
                    <a:pt x="0" y="17074"/>
                    <a:pt x="108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562814" y="1992536"/>
              <a:ext cx="19167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7280"/>
                    <a:pt x="5184" y="12960"/>
                    <a:pt x="8784" y="9360"/>
                  </a:cubicBezTo>
                  <a:cubicBezTo>
                    <a:pt x="12384" y="5760"/>
                    <a:pt x="1699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805730" y="1923535"/>
              <a:ext cx="224762" cy="24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7" fill="norm" stroke="1" extrusionOk="0">
                  <a:moveTo>
                    <a:pt x="21345" y="0"/>
                  </a:moveTo>
                  <a:cubicBezTo>
                    <a:pt x="19403" y="5625"/>
                    <a:pt x="17462" y="11250"/>
                    <a:pt x="15520" y="14850"/>
                  </a:cubicBezTo>
                  <a:cubicBezTo>
                    <a:pt x="13579" y="18450"/>
                    <a:pt x="11637" y="20025"/>
                    <a:pt x="9574" y="20813"/>
                  </a:cubicBezTo>
                  <a:cubicBezTo>
                    <a:pt x="7511" y="21600"/>
                    <a:pt x="5327" y="21600"/>
                    <a:pt x="3749" y="21263"/>
                  </a:cubicBezTo>
                  <a:cubicBezTo>
                    <a:pt x="2172" y="20925"/>
                    <a:pt x="1201" y="20250"/>
                    <a:pt x="594" y="19012"/>
                  </a:cubicBezTo>
                  <a:cubicBezTo>
                    <a:pt x="-12" y="17775"/>
                    <a:pt x="-255" y="15975"/>
                    <a:pt x="352" y="14850"/>
                  </a:cubicBezTo>
                  <a:cubicBezTo>
                    <a:pt x="958" y="13725"/>
                    <a:pt x="2415" y="13275"/>
                    <a:pt x="5691" y="13500"/>
                  </a:cubicBezTo>
                  <a:cubicBezTo>
                    <a:pt x="8967" y="13725"/>
                    <a:pt x="14064" y="14625"/>
                    <a:pt x="19161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053492" y="1793199"/>
              <a:ext cx="179894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10652" y="0"/>
                  </a:moveTo>
                  <a:cubicBezTo>
                    <a:pt x="14499" y="2700"/>
                    <a:pt x="18345" y="5400"/>
                    <a:pt x="19973" y="8164"/>
                  </a:cubicBezTo>
                  <a:cubicBezTo>
                    <a:pt x="21600" y="10929"/>
                    <a:pt x="21008" y="13757"/>
                    <a:pt x="17310" y="16007"/>
                  </a:cubicBezTo>
                  <a:cubicBezTo>
                    <a:pt x="13611" y="18257"/>
                    <a:pt x="6805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467501" y="1946535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532867" y="1839200"/>
              <a:ext cx="255094" cy="61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4113" y="0"/>
                  </a:moveTo>
                  <a:cubicBezTo>
                    <a:pt x="2419" y="994"/>
                    <a:pt x="725" y="1988"/>
                    <a:pt x="195" y="3299"/>
                  </a:cubicBezTo>
                  <a:cubicBezTo>
                    <a:pt x="-334" y="4609"/>
                    <a:pt x="301" y="6236"/>
                    <a:pt x="1042" y="7230"/>
                  </a:cubicBezTo>
                  <a:cubicBezTo>
                    <a:pt x="1784" y="8224"/>
                    <a:pt x="2631" y="8586"/>
                    <a:pt x="4960" y="8089"/>
                  </a:cubicBezTo>
                  <a:cubicBezTo>
                    <a:pt x="7290" y="7592"/>
                    <a:pt x="11101" y="6236"/>
                    <a:pt x="13537" y="5061"/>
                  </a:cubicBezTo>
                  <a:cubicBezTo>
                    <a:pt x="15972" y="3886"/>
                    <a:pt x="17031" y="2892"/>
                    <a:pt x="17666" y="2079"/>
                  </a:cubicBezTo>
                  <a:cubicBezTo>
                    <a:pt x="18301" y="1265"/>
                    <a:pt x="18513" y="633"/>
                    <a:pt x="18619" y="587"/>
                  </a:cubicBezTo>
                  <a:cubicBezTo>
                    <a:pt x="18725" y="542"/>
                    <a:pt x="18725" y="1085"/>
                    <a:pt x="19148" y="2576"/>
                  </a:cubicBezTo>
                  <a:cubicBezTo>
                    <a:pt x="19572" y="4067"/>
                    <a:pt x="20419" y="6507"/>
                    <a:pt x="20842" y="9173"/>
                  </a:cubicBezTo>
                  <a:cubicBezTo>
                    <a:pt x="21266" y="11839"/>
                    <a:pt x="21266" y="14731"/>
                    <a:pt x="20631" y="16720"/>
                  </a:cubicBezTo>
                  <a:cubicBezTo>
                    <a:pt x="19995" y="18708"/>
                    <a:pt x="18725" y="19792"/>
                    <a:pt x="17666" y="20515"/>
                  </a:cubicBezTo>
                  <a:cubicBezTo>
                    <a:pt x="16607" y="21238"/>
                    <a:pt x="15760" y="21600"/>
                    <a:pt x="14278" y="21600"/>
                  </a:cubicBezTo>
                  <a:cubicBezTo>
                    <a:pt x="12795" y="21600"/>
                    <a:pt x="10678" y="21238"/>
                    <a:pt x="9301" y="19973"/>
                  </a:cubicBezTo>
                  <a:cubicBezTo>
                    <a:pt x="7925" y="18708"/>
                    <a:pt x="7290" y="16539"/>
                    <a:pt x="6654" y="14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7651505" y="1545872"/>
              <a:ext cx="107337" cy="20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6171" y="7229"/>
                  </a:moveTo>
                  <a:cubicBezTo>
                    <a:pt x="4114" y="8010"/>
                    <a:pt x="2057" y="8790"/>
                    <a:pt x="1029" y="9831"/>
                  </a:cubicBezTo>
                  <a:cubicBezTo>
                    <a:pt x="0" y="10872"/>
                    <a:pt x="0" y="12174"/>
                    <a:pt x="0" y="13475"/>
                  </a:cubicBezTo>
                  <a:cubicBezTo>
                    <a:pt x="0" y="14776"/>
                    <a:pt x="0" y="16077"/>
                    <a:pt x="771" y="15166"/>
                  </a:cubicBezTo>
                  <a:cubicBezTo>
                    <a:pt x="1543" y="14255"/>
                    <a:pt x="3086" y="11133"/>
                    <a:pt x="4114" y="8921"/>
                  </a:cubicBezTo>
                  <a:cubicBezTo>
                    <a:pt x="5143" y="6709"/>
                    <a:pt x="5657" y="5407"/>
                    <a:pt x="6686" y="3976"/>
                  </a:cubicBezTo>
                  <a:cubicBezTo>
                    <a:pt x="7714" y="2545"/>
                    <a:pt x="9257" y="983"/>
                    <a:pt x="11314" y="333"/>
                  </a:cubicBezTo>
                  <a:cubicBezTo>
                    <a:pt x="13371" y="-318"/>
                    <a:pt x="15943" y="-58"/>
                    <a:pt x="17229" y="1504"/>
                  </a:cubicBezTo>
                  <a:cubicBezTo>
                    <a:pt x="18514" y="3065"/>
                    <a:pt x="18514" y="5928"/>
                    <a:pt x="19029" y="9441"/>
                  </a:cubicBezTo>
                  <a:cubicBezTo>
                    <a:pt x="19543" y="12954"/>
                    <a:pt x="20571" y="17118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936836" y="1969536"/>
              <a:ext cx="52011" cy="20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25" fill="norm" stroke="1" extrusionOk="0">
                  <a:moveTo>
                    <a:pt x="11676" y="0"/>
                  </a:moveTo>
                  <a:cubicBezTo>
                    <a:pt x="7562" y="5205"/>
                    <a:pt x="3447" y="10410"/>
                    <a:pt x="1390" y="14053"/>
                  </a:cubicBezTo>
                  <a:cubicBezTo>
                    <a:pt x="-667" y="17696"/>
                    <a:pt x="-667" y="19778"/>
                    <a:pt x="2933" y="20689"/>
                  </a:cubicBezTo>
                  <a:cubicBezTo>
                    <a:pt x="6533" y="21600"/>
                    <a:pt x="13733" y="21340"/>
                    <a:pt x="20933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927512" y="2099872"/>
              <a:ext cx="69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065515" y="2084538"/>
              <a:ext cx="61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142123" y="2069205"/>
              <a:ext cx="3072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950"/>
                    <a:pt x="3363" y="9900"/>
                    <a:pt x="870" y="13500"/>
                  </a:cubicBezTo>
                  <a:cubicBezTo>
                    <a:pt x="-1622" y="17100"/>
                    <a:pt x="1701" y="1935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272519" y="1854533"/>
              <a:ext cx="38336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487"/>
                    <a:pt x="18720" y="4975"/>
                    <a:pt x="15840" y="7658"/>
                  </a:cubicBezTo>
                  <a:cubicBezTo>
                    <a:pt x="12960" y="10342"/>
                    <a:pt x="8640" y="13222"/>
                    <a:pt x="5760" y="15578"/>
                  </a:cubicBezTo>
                  <a:cubicBezTo>
                    <a:pt x="2880" y="17935"/>
                    <a:pt x="1440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8439719" y="1977203"/>
              <a:ext cx="55140" cy="27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39" fill="norm" stroke="1" extrusionOk="0">
                  <a:moveTo>
                    <a:pt x="15292" y="0"/>
                  </a:moveTo>
                  <a:cubicBezTo>
                    <a:pt x="12347" y="3400"/>
                    <a:pt x="9401" y="6800"/>
                    <a:pt x="6456" y="10000"/>
                  </a:cubicBezTo>
                  <a:cubicBezTo>
                    <a:pt x="3510" y="13200"/>
                    <a:pt x="565" y="16200"/>
                    <a:pt x="74" y="18200"/>
                  </a:cubicBezTo>
                  <a:cubicBezTo>
                    <a:pt x="-417" y="20200"/>
                    <a:pt x="1547" y="21200"/>
                    <a:pt x="5474" y="21400"/>
                  </a:cubicBezTo>
                  <a:cubicBezTo>
                    <a:pt x="9401" y="21600"/>
                    <a:pt x="15292" y="21000"/>
                    <a:pt x="21183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8410523" y="2138206"/>
              <a:ext cx="84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8586860" y="2153540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709529" y="2065972"/>
              <a:ext cx="168671" cy="17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390"/>
                  </a:moveTo>
                  <a:cubicBezTo>
                    <a:pt x="2945" y="82"/>
                    <a:pt x="5891" y="-227"/>
                    <a:pt x="7855" y="236"/>
                  </a:cubicBezTo>
                  <a:cubicBezTo>
                    <a:pt x="9818" y="699"/>
                    <a:pt x="10800" y="1933"/>
                    <a:pt x="9818" y="4864"/>
                  </a:cubicBezTo>
                  <a:cubicBezTo>
                    <a:pt x="8836" y="7796"/>
                    <a:pt x="5891" y="12424"/>
                    <a:pt x="3927" y="15356"/>
                  </a:cubicBezTo>
                  <a:cubicBezTo>
                    <a:pt x="1964" y="18287"/>
                    <a:pt x="982" y="19522"/>
                    <a:pt x="1309" y="20293"/>
                  </a:cubicBezTo>
                  <a:cubicBezTo>
                    <a:pt x="1636" y="21064"/>
                    <a:pt x="3273" y="21373"/>
                    <a:pt x="6873" y="21064"/>
                  </a:cubicBezTo>
                  <a:cubicBezTo>
                    <a:pt x="10473" y="20756"/>
                    <a:pt x="16036" y="19830"/>
                    <a:pt x="21600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37880" y="3528185"/>
              <a:ext cx="330679" cy="70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06" fill="norm" stroke="1" extrusionOk="0">
                  <a:moveTo>
                    <a:pt x="414" y="395"/>
                  </a:moveTo>
                  <a:cubicBezTo>
                    <a:pt x="86" y="2021"/>
                    <a:pt x="-241" y="3647"/>
                    <a:pt x="250" y="4885"/>
                  </a:cubicBezTo>
                  <a:cubicBezTo>
                    <a:pt x="741" y="6124"/>
                    <a:pt x="2050" y="6976"/>
                    <a:pt x="4259" y="6859"/>
                  </a:cubicBezTo>
                  <a:cubicBezTo>
                    <a:pt x="6468" y="6743"/>
                    <a:pt x="9577" y="5659"/>
                    <a:pt x="11623" y="4653"/>
                  </a:cubicBezTo>
                  <a:cubicBezTo>
                    <a:pt x="13668" y="3647"/>
                    <a:pt x="14650" y="2718"/>
                    <a:pt x="15468" y="1866"/>
                  </a:cubicBezTo>
                  <a:cubicBezTo>
                    <a:pt x="16286" y="1014"/>
                    <a:pt x="16941" y="240"/>
                    <a:pt x="17186" y="47"/>
                  </a:cubicBezTo>
                  <a:cubicBezTo>
                    <a:pt x="17432" y="-147"/>
                    <a:pt x="17268" y="240"/>
                    <a:pt x="17432" y="1518"/>
                  </a:cubicBezTo>
                  <a:cubicBezTo>
                    <a:pt x="17595" y="2795"/>
                    <a:pt x="18086" y="4963"/>
                    <a:pt x="18823" y="7285"/>
                  </a:cubicBezTo>
                  <a:cubicBezTo>
                    <a:pt x="19559" y="9608"/>
                    <a:pt x="20541" y="12085"/>
                    <a:pt x="20950" y="14137"/>
                  </a:cubicBezTo>
                  <a:cubicBezTo>
                    <a:pt x="21359" y="16188"/>
                    <a:pt x="21195" y="17814"/>
                    <a:pt x="20541" y="18976"/>
                  </a:cubicBezTo>
                  <a:cubicBezTo>
                    <a:pt x="19886" y="20137"/>
                    <a:pt x="18741" y="20834"/>
                    <a:pt x="17268" y="21143"/>
                  </a:cubicBezTo>
                  <a:cubicBezTo>
                    <a:pt x="15795" y="21453"/>
                    <a:pt x="13995" y="21376"/>
                    <a:pt x="12195" y="20408"/>
                  </a:cubicBezTo>
                  <a:cubicBezTo>
                    <a:pt x="10395" y="19440"/>
                    <a:pt x="8595" y="17582"/>
                    <a:pt x="6795" y="15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652194" y="3238293"/>
              <a:ext cx="145158" cy="20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78" fill="norm" stroke="1" extrusionOk="0">
                  <a:moveTo>
                    <a:pt x="3335" y="7611"/>
                  </a:moveTo>
                  <a:cubicBezTo>
                    <a:pt x="2198" y="11345"/>
                    <a:pt x="1061" y="15078"/>
                    <a:pt x="492" y="17611"/>
                  </a:cubicBezTo>
                  <a:cubicBezTo>
                    <a:pt x="-76" y="20145"/>
                    <a:pt x="-76" y="21478"/>
                    <a:pt x="113" y="21478"/>
                  </a:cubicBezTo>
                  <a:cubicBezTo>
                    <a:pt x="303" y="21478"/>
                    <a:pt x="682" y="20145"/>
                    <a:pt x="2387" y="16678"/>
                  </a:cubicBezTo>
                  <a:cubicBezTo>
                    <a:pt x="4092" y="13211"/>
                    <a:pt x="7124" y="7611"/>
                    <a:pt x="9398" y="4278"/>
                  </a:cubicBezTo>
                  <a:cubicBezTo>
                    <a:pt x="11671" y="945"/>
                    <a:pt x="13187" y="-122"/>
                    <a:pt x="14324" y="11"/>
                  </a:cubicBezTo>
                  <a:cubicBezTo>
                    <a:pt x="15461" y="145"/>
                    <a:pt x="16219" y="1478"/>
                    <a:pt x="17356" y="5211"/>
                  </a:cubicBezTo>
                  <a:cubicBezTo>
                    <a:pt x="18492" y="8945"/>
                    <a:pt x="20008" y="15078"/>
                    <a:pt x="21524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045245" y="3702242"/>
              <a:ext cx="66447" cy="25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1662" y="0"/>
                  </a:moveTo>
                  <a:cubicBezTo>
                    <a:pt x="831" y="5347"/>
                    <a:pt x="0" y="10693"/>
                    <a:pt x="0" y="13901"/>
                  </a:cubicBezTo>
                  <a:cubicBezTo>
                    <a:pt x="0" y="17109"/>
                    <a:pt x="831" y="18178"/>
                    <a:pt x="2908" y="19248"/>
                  </a:cubicBezTo>
                  <a:cubicBezTo>
                    <a:pt x="4985" y="20317"/>
                    <a:pt x="8308" y="21386"/>
                    <a:pt x="11631" y="21493"/>
                  </a:cubicBezTo>
                  <a:cubicBezTo>
                    <a:pt x="14954" y="21600"/>
                    <a:pt x="18277" y="20745"/>
                    <a:pt x="2160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042690" y="3840245"/>
              <a:ext cx="84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211360" y="3847912"/>
              <a:ext cx="92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355554" y="3801911"/>
              <a:ext cx="1681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80"/>
                    <a:pt x="-1303" y="10560"/>
                    <a:pt x="240" y="14160"/>
                  </a:cubicBezTo>
                  <a:cubicBezTo>
                    <a:pt x="1783" y="17760"/>
                    <a:pt x="11040" y="1968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570225" y="3525904"/>
              <a:ext cx="24478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20688" y="0"/>
                  </a:moveTo>
                  <a:cubicBezTo>
                    <a:pt x="16368" y="2976"/>
                    <a:pt x="12048" y="5952"/>
                    <a:pt x="7728" y="9072"/>
                  </a:cubicBezTo>
                  <a:cubicBezTo>
                    <a:pt x="3408" y="12192"/>
                    <a:pt x="-912" y="15456"/>
                    <a:pt x="168" y="17568"/>
                  </a:cubicBezTo>
                  <a:cubicBezTo>
                    <a:pt x="1248" y="19680"/>
                    <a:pt x="7728" y="20640"/>
                    <a:pt x="142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687218" y="3694575"/>
              <a:ext cx="83823" cy="28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7" fill="norm" stroke="1" extrusionOk="0">
                  <a:moveTo>
                    <a:pt x="5759" y="0"/>
                  </a:moveTo>
                  <a:cubicBezTo>
                    <a:pt x="3795" y="5254"/>
                    <a:pt x="1832" y="10508"/>
                    <a:pt x="850" y="13622"/>
                  </a:cubicBezTo>
                  <a:cubicBezTo>
                    <a:pt x="-132" y="16735"/>
                    <a:pt x="-132" y="17708"/>
                    <a:pt x="195" y="18681"/>
                  </a:cubicBezTo>
                  <a:cubicBezTo>
                    <a:pt x="523" y="19654"/>
                    <a:pt x="1177" y="20627"/>
                    <a:pt x="3141" y="21114"/>
                  </a:cubicBezTo>
                  <a:cubicBezTo>
                    <a:pt x="5104" y="21600"/>
                    <a:pt x="8377" y="21600"/>
                    <a:pt x="11650" y="21016"/>
                  </a:cubicBezTo>
                  <a:cubicBezTo>
                    <a:pt x="14923" y="20432"/>
                    <a:pt x="18195" y="19265"/>
                    <a:pt x="21468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702038" y="3809577"/>
              <a:ext cx="92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893709" y="3801911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047046" y="3704797"/>
              <a:ext cx="199339" cy="20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160"/>
                  </a:moveTo>
                  <a:cubicBezTo>
                    <a:pt x="1662" y="1080"/>
                    <a:pt x="3323" y="0"/>
                    <a:pt x="5677" y="0"/>
                  </a:cubicBezTo>
                  <a:cubicBezTo>
                    <a:pt x="8031" y="0"/>
                    <a:pt x="11077" y="1080"/>
                    <a:pt x="12046" y="3240"/>
                  </a:cubicBezTo>
                  <a:cubicBezTo>
                    <a:pt x="13015" y="5400"/>
                    <a:pt x="11908" y="8640"/>
                    <a:pt x="10800" y="10800"/>
                  </a:cubicBezTo>
                  <a:cubicBezTo>
                    <a:pt x="9692" y="12960"/>
                    <a:pt x="8585" y="14040"/>
                    <a:pt x="7338" y="15660"/>
                  </a:cubicBezTo>
                  <a:cubicBezTo>
                    <a:pt x="6092" y="17280"/>
                    <a:pt x="4708" y="19440"/>
                    <a:pt x="4708" y="20520"/>
                  </a:cubicBezTo>
                  <a:cubicBezTo>
                    <a:pt x="4708" y="21600"/>
                    <a:pt x="6092" y="21600"/>
                    <a:pt x="9138" y="20925"/>
                  </a:cubicBezTo>
                  <a:cubicBezTo>
                    <a:pt x="12185" y="20250"/>
                    <a:pt x="16892" y="18900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967067" y="3617906"/>
              <a:ext cx="176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991468" y="3732909"/>
              <a:ext cx="228605" cy="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060" fill="norm" stroke="1" extrusionOk="0">
                  <a:moveTo>
                    <a:pt x="2006" y="12960"/>
                  </a:moveTo>
                  <a:cubicBezTo>
                    <a:pt x="819" y="15840"/>
                    <a:pt x="-368" y="18720"/>
                    <a:pt x="107" y="20160"/>
                  </a:cubicBezTo>
                  <a:cubicBezTo>
                    <a:pt x="581" y="21600"/>
                    <a:pt x="2718" y="21600"/>
                    <a:pt x="6516" y="18000"/>
                  </a:cubicBezTo>
                  <a:cubicBezTo>
                    <a:pt x="10313" y="14400"/>
                    <a:pt x="15773" y="7200"/>
                    <a:pt x="21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858297" y="3431107"/>
              <a:ext cx="270573" cy="26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12" fill="norm" stroke="1" extrusionOk="0">
                  <a:moveTo>
                    <a:pt x="20443" y="3966"/>
                  </a:moveTo>
                  <a:cubicBezTo>
                    <a:pt x="20846" y="2097"/>
                    <a:pt x="21250" y="227"/>
                    <a:pt x="21351" y="20"/>
                  </a:cubicBezTo>
                  <a:cubicBezTo>
                    <a:pt x="21452" y="-188"/>
                    <a:pt x="21250" y="1266"/>
                    <a:pt x="19736" y="4485"/>
                  </a:cubicBezTo>
                  <a:cubicBezTo>
                    <a:pt x="18222" y="7704"/>
                    <a:pt x="15396" y="12689"/>
                    <a:pt x="12570" y="15597"/>
                  </a:cubicBezTo>
                  <a:cubicBezTo>
                    <a:pt x="9744" y="18504"/>
                    <a:pt x="6917" y="19335"/>
                    <a:pt x="4798" y="18816"/>
                  </a:cubicBezTo>
                  <a:cubicBezTo>
                    <a:pt x="2678" y="18297"/>
                    <a:pt x="1265" y="16427"/>
                    <a:pt x="559" y="14974"/>
                  </a:cubicBezTo>
                  <a:cubicBezTo>
                    <a:pt x="-148" y="13520"/>
                    <a:pt x="-148" y="12481"/>
                    <a:pt x="357" y="11754"/>
                  </a:cubicBezTo>
                  <a:cubicBezTo>
                    <a:pt x="861" y="11027"/>
                    <a:pt x="1871" y="10612"/>
                    <a:pt x="4596" y="11547"/>
                  </a:cubicBezTo>
                  <a:cubicBezTo>
                    <a:pt x="7321" y="12481"/>
                    <a:pt x="11762" y="14766"/>
                    <a:pt x="14689" y="16635"/>
                  </a:cubicBezTo>
                  <a:cubicBezTo>
                    <a:pt x="17616" y="18504"/>
                    <a:pt x="19030" y="19958"/>
                    <a:pt x="20443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247429" y="3625573"/>
              <a:ext cx="46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478858" y="3443044"/>
              <a:ext cx="254706" cy="56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25" fill="norm" stroke="1" extrusionOk="0">
                  <a:moveTo>
                    <a:pt x="3089" y="1391"/>
                  </a:moveTo>
                  <a:cubicBezTo>
                    <a:pt x="2020" y="1584"/>
                    <a:pt x="950" y="1777"/>
                    <a:pt x="416" y="2114"/>
                  </a:cubicBezTo>
                  <a:cubicBezTo>
                    <a:pt x="-119" y="2452"/>
                    <a:pt x="-119" y="2934"/>
                    <a:pt x="309" y="3657"/>
                  </a:cubicBezTo>
                  <a:cubicBezTo>
                    <a:pt x="736" y="4380"/>
                    <a:pt x="1592" y="5344"/>
                    <a:pt x="3944" y="5537"/>
                  </a:cubicBezTo>
                  <a:cubicBezTo>
                    <a:pt x="6297" y="5730"/>
                    <a:pt x="10146" y="5152"/>
                    <a:pt x="12927" y="4428"/>
                  </a:cubicBezTo>
                  <a:cubicBezTo>
                    <a:pt x="15707" y="3705"/>
                    <a:pt x="17418" y="2837"/>
                    <a:pt x="18701" y="1969"/>
                  </a:cubicBezTo>
                  <a:cubicBezTo>
                    <a:pt x="19984" y="1102"/>
                    <a:pt x="20839" y="234"/>
                    <a:pt x="21160" y="41"/>
                  </a:cubicBezTo>
                  <a:cubicBezTo>
                    <a:pt x="21481" y="-152"/>
                    <a:pt x="21267" y="330"/>
                    <a:pt x="20839" y="1680"/>
                  </a:cubicBezTo>
                  <a:cubicBezTo>
                    <a:pt x="20412" y="3030"/>
                    <a:pt x="19770" y="5248"/>
                    <a:pt x="19342" y="7948"/>
                  </a:cubicBezTo>
                  <a:cubicBezTo>
                    <a:pt x="18915" y="10648"/>
                    <a:pt x="18701" y="13830"/>
                    <a:pt x="18380" y="16096"/>
                  </a:cubicBezTo>
                  <a:cubicBezTo>
                    <a:pt x="18059" y="18362"/>
                    <a:pt x="17631" y="19712"/>
                    <a:pt x="16883" y="20484"/>
                  </a:cubicBezTo>
                  <a:cubicBezTo>
                    <a:pt x="16134" y="21255"/>
                    <a:pt x="15065" y="21448"/>
                    <a:pt x="12820" y="21255"/>
                  </a:cubicBezTo>
                  <a:cubicBezTo>
                    <a:pt x="10574" y="21062"/>
                    <a:pt x="7152" y="20484"/>
                    <a:pt x="5014" y="19471"/>
                  </a:cubicBezTo>
                  <a:cubicBezTo>
                    <a:pt x="2875" y="18459"/>
                    <a:pt x="2020" y="17012"/>
                    <a:pt x="2127" y="16048"/>
                  </a:cubicBezTo>
                  <a:cubicBezTo>
                    <a:pt x="2233" y="15084"/>
                    <a:pt x="3303" y="14602"/>
                    <a:pt x="4372" y="14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847039" y="3568979"/>
              <a:ext cx="75072" cy="27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29" fill="norm" stroke="1" extrusionOk="0">
                  <a:moveTo>
                    <a:pt x="16830" y="2605"/>
                  </a:moveTo>
                  <a:cubicBezTo>
                    <a:pt x="16830" y="1416"/>
                    <a:pt x="16830" y="227"/>
                    <a:pt x="15750" y="29"/>
                  </a:cubicBezTo>
                  <a:cubicBezTo>
                    <a:pt x="14670" y="-169"/>
                    <a:pt x="12510" y="624"/>
                    <a:pt x="9630" y="3497"/>
                  </a:cubicBezTo>
                  <a:cubicBezTo>
                    <a:pt x="6750" y="6370"/>
                    <a:pt x="3150" y="11325"/>
                    <a:pt x="1350" y="14594"/>
                  </a:cubicBezTo>
                  <a:cubicBezTo>
                    <a:pt x="-450" y="17864"/>
                    <a:pt x="-450" y="19449"/>
                    <a:pt x="1350" y="20341"/>
                  </a:cubicBezTo>
                  <a:cubicBezTo>
                    <a:pt x="3150" y="21233"/>
                    <a:pt x="6750" y="21431"/>
                    <a:pt x="10350" y="21035"/>
                  </a:cubicBezTo>
                  <a:cubicBezTo>
                    <a:pt x="13950" y="20638"/>
                    <a:pt x="17550" y="19648"/>
                    <a:pt x="21150" y="18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821737" y="3717575"/>
              <a:ext cx="10037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3307" y="21600"/>
                  </a:moveTo>
                  <a:cubicBezTo>
                    <a:pt x="1199" y="14400"/>
                    <a:pt x="-908" y="7200"/>
                    <a:pt x="409" y="3600"/>
                  </a:cubicBezTo>
                  <a:cubicBezTo>
                    <a:pt x="1726" y="0"/>
                    <a:pt x="6468" y="0"/>
                    <a:pt x="10419" y="0"/>
                  </a:cubicBezTo>
                  <a:cubicBezTo>
                    <a:pt x="14370" y="0"/>
                    <a:pt x="17531" y="0"/>
                    <a:pt x="206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037113" y="3702242"/>
              <a:ext cx="92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182783" y="3624097"/>
              <a:ext cx="184005" cy="20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954"/>
                  </a:moveTo>
                  <a:cubicBezTo>
                    <a:pt x="1800" y="420"/>
                    <a:pt x="3600" y="-113"/>
                    <a:pt x="5100" y="20"/>
                  </a:cubicBezTo>
                  <a:cubicBezTo>
                    <a:pt x="6600" y="154"/>
                    <a:pt x="7800" y="954"/>
                    <a:pt x="7800" y="3754"/>
                  </a:cubicBezTo>
                  <a:cubicBezTo>
                    <a:pt x="7800" y="6554"/>
                    <a:pt x="6600" y="11354"/>
                    <a:pt x="5700" y="14554"/>
                  </a:cubicBezTo>
                  <a:cubicBezTo>
                    <a:pt x="4800" y="17754"/>
                    <a:pt x="4200" y="19354"/>
                    <a:pt x="4650" y="20287"/>
                  </a:cubicBezTo>
                  <a:cubicBezTo>
                    <a:pt x="5100" y="21220"/>
                    <a:pt x="6600" y="21487"/>
                    <a:pt x="9600" y="21220"/>
                  </a:cubicBezTo>
                  <a:cubicBezTo>
                    <a:pt x="12600" y="20954"/>
                    <a:pt x="17100" y="20154"/>
                    <a:pt x="21600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934133" y="3518237"/>
              <a:ext cx="20700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058857" y="3426236"/>
              <a:ext cx="2861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390"/>
                    <a:pt x="2153" y="8780"/>
                    <a:pt x="353" y="12380"/>
                  </a:cubicBezTo>
                  <a:cubicBezTo>
                    <a:pt x="-1447" y="15980"/>
                    <a:pt x="3953" y="1879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346779" y="3377891"/>
              <a:ext cx="208369" cy="32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31" fill="norm" stroke="1" extrusionOk="0">
                  <a:moveTo>
                    <a:pt x="21477" y="2645"/>
                  </a:moveTo>
                  <a:cubicBezTo>
                    <a:pt x="20687" y="1814"/>
                    <a:pt x="19896" y="983"/>
                    <a:pt x="18843" y="485"/>
                  </a:cubicBezTo>
                  <a:cubicBezTo>
                    <a:pt x="17789" y="-14"/>
                    <a:pt x="16472" y="-180"/>
                    <a:pt x="13838" y="235"/>
                  </a:cubicBezTo>
                  <a:cubicBezTo>
                    <a:pt x="11204" y="651"/>
                    <a:pt x="7253" y="1648"/>
                    <a:pt x="4487" y="4389"/>
                  </a:cubicBezTo>
                  <a:cubicBezTo>
                    <a:pt x="1721" y="7131"/>
                    <a:pt x="140" y="11617"/>
                    <a:pt x="9" y="14857"/>
                  </a:cubicBezTo>
                  <a:cubicBezTo>
                    <a:pt x="-123" y="18097"/>
                    <a:pt x="1194" y="20091"/>
                    <a:pt x="4750" y="20755"/>
                  </a:cubicBezTo>
                  <a:cubicBezTo>
                    <a:pt x="8306" y="21420"/>
                    <a:pt x="14101" y="20755"/>
                    <a:pt x="19896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670150" y="3441569"/>
              <a:ext cx="1533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800"/>
                    <a:pt x="0" y="3600"/>
                    <a:pt x="0" y="7200"/>
                  </a:cubicBezTo>
                  <a:cubicBezTo>
                    <a:pt x="0" y="10800"/>
                    <a:pt x="108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769819" y="3533571"/>
              <a:ext cx="276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7600"/>
                    <a:pt x="800" y="13600"/>
                    <a:pt x="3900" y="10400"/>
                  </a:cubicBezTo>
                  <a:cubicBezTo>
                    <a:pt x="7000" y="7200"/>
                    <a:pt x="12800" y="4800"/>
                    <a:pt x="16200" y="3200"/>
                  </a:cubicBezTo>
                  <a:cubicBezTo>
                    <a:pt x="19600" y="1600"/>
                    <a:pt x="206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046784" y="3456903"/>
              <a:ext cx="252048" cy="22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53" fill="norm" stroke="1" extrusionOk="0">
                  <a:moveTo>
                    <a:pt x="21518" y="0"/>
                  </a:moveTo>
                  <a:cubicBezTo>
                    <a:pt x="18027" y="5097"/>
                    <a:pt x="14536" y="10193"/>
                    <a:pt x="11700" y="13712"/>
                  </a:cubicBezTo>
                  <a:cubicBezTo>
                    <a:pt x="8863" y="17231"/>
                    <a:pt x="6682" y="19173"/>
                    <a:pt x="5045" y="20265"/>
                  </a:cubicBezTo>
                  <a:cubicBezTo>
                    <a:pt x="3409" y="21357"/>
                    <a:pt x="2318" y="21600"/>
                    <a:pt x="1554" y="21115"/>
                  </a:cubicBezTo>
                  <a:cubicBezTo>
                    <a:pt x="791" y="20629"/>
                    <a:pt x="354" y="19416"/>
                    <a:pt x="136" y="18202"/>
                  </a:cubicBezTo>
                  <a:cubicBezTo>
                    <a:pt x="-82" y="16989"/>
                    <a:pt x="-82" y="15775"/>
                    <a:pt x="463" y="14926"/>
                  </a:cubicBezTo>
                  <a:cubicBezTo>
                    <a:pt x="1009" y="14076"/>
                    <a:pt x="2100" y="13591"/>
                    <a:pt x="4500" y="13834"/>
                  </a:cubicBezTo>
                  <a:cubicBezTo>
                    <a:pt x="6900" y="14076"/>
                    <a:pt x="10609" y="15047"/>
                    <a:pt x="13336" y="15533"/>
                  </a:cubicBezTo>
                  <a:cubicBezTo>
                    <a:pt x="16063" y="16018"/>
                    <a:pt x="17809" y="16018"/>
                    <a:pt x="19554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337165" y="3357234"/>
              <a:ext cx="114382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4136" y="0"/>
                  </a:moveTo>
                  <a:cubicBezTo>
                    <a:pt x="9651" y="2653"/>
                    <a:pt x="15166" y="5305"/>
                    <a:pt x="18153" y="8021"/>
                  </a:cubicBezTo>
                  <a:cubicBezTo>
                    <a:pt x="21140" y="10737"/>
                    <a:pt x="21600" y="13516"/>
                    <a:pt x="18153" y="15789"/>
                  </a:cubicBezTo>
                  <a:cubicBezTo>
                    <a:pt x="14706" y="18063"/>
                    <a:pt x="7353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645936" y="3440206"/>
              <a:ext cx="242675" cy="59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55" fill="norm" stroke="1" extrusionOk="0">
                  <a:moveTo>
                    <a:pt x="3190" y="603"/>
                  </a:moveTo>
                  <a:cubicBezTo>
                    <a:pt x="2065" y="1526"/>
                    <a:pt x="940" y="2449"/>
                    <a:pt x="377" y="3142"/>
                  </a:cubicBezTo>
                  <a:cubicBezTo>
                    <a:pt x="-185" y="3834"/>
                    <a:pt x="-185" y="4295"/>
                    <a:pt x="828" y="4665"/>
                  </a:cubicBezTo>
                  <a:cubicBezTo>
                    <a:pt x="1840" y="5034"/>
                    <a:pt x="3865" y="5311"/>
                    <a:pt x="7015" y="4711"/>
                  </a:cubicBezTo>
                  <a:cubicBezTo>
                    <a:pt x="10165" y="4111"/>
                    <a:pt x="14440" y="2634"/>
                    <a:pt x="17027" y="1619"/>
                  </a:cubicBezTo>
                  <a:cubicBezTo>
                    <a:pt x="19615" y="603"/>
                    <a:pt x="20515" y="49"/>
                    <a:pt x="20965" y="3"/>
                  </a:cubicBezTo>
                  <a:cubicBezTo>
                    <a:pt x="21415" y="-43"/>
                    <a:pt x="21415" y="419"/>
                    <a:pt x="21302" y="2172"/>
                  </a:cubicBezTo>
                  <a:cubicBezTo>
                    <a:pt x="21190" y="3926"/>
                    <a:pt x="20965" y="6972"/>
                    <a:pt x="20852" y="9926"/>
                  </a:cubicBezTo>
                  <a:cubicBezTo>
                    <a:pt x="20740" y="12880"/>
                    <a:pt x="20740" y="15742"/>
                    <a:pt x="20177" y="17634"/>
                  </a:cubicBezTo>
                  <a:cubicBezTo>
                    <a:pt x="19615" y="19526"/>
                    <a:pt x="18490" y="20449"/>
                    <a:pt x="17365" y="20957"/>
                  </a:cubicBezTo>
                  <a:cubicBezTo>
                    <a:pt x="16240" y="21465"/>
                    <a:pt x="15115" y="21557"/>
                    <a:pt x="13090" y="20819"/>
                  </a:cubicBezTo>
                  <a:cubicBezTo>
                    <a:pt x="11065" y="20080"/>
                    <a:pt x="8140" y="18511"/>
                    <a:pt x="6340" y="17219"/>
                  </a:cubicBezTo>
                  <a:cubicBezTo>
                    <a:pt x="4540" y="15926"/>
                    <a:pt x="3865" y="14911"/>
                    <a:pt x="3190" y="13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739342" y="3161622"/>
              <a:ext cx="126836" cy="17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4" fill="norm" stroke="1" extrusionOk="0">
                  <a:moveTo>
                    <a:pt x="9776" y="4301"/>
                  </a:moveTo>
                  <a:cubicBezTo>
                    <a:pt x="7616" y="5254"/>
                    <a:pt x="5456" y="6207"/>
                    <a:pt x="3944" y="7636"/>
                  </a:cubicBezTo>
                  <a:cubicBezTo>
                    <a:pt x="2432" y="9066"/>
                    <a:pt x="1568" y="10972"/>
                    <a:pt x="920" y="13036"/>
                  </a:cubicBezTo>
                  <a:cubicBezTo>
                    <a:pt x="272" y="15101"/>
                    <a:pt x="-160" y="17325"/>
                    <a:pt x="56" y="17325"/>
                  </a:cubicBezTo>
                  <a:cubicBezTo>
                    <a:pt x="272" y="17325"/>
                    <a:pt x="1136" y="15101"/>
                    <a:pt x="3080" y="12242"/>
                  </a:cubicBezTo>
                  <a:cubicBezTo>
                    <a:pt x="5024" y="9383"/>
                    <a:pt x="8048" y="5889"/>
                    <a:pt x="10640" y="3507"/>
                  </a:cubicBezTo>
                  <a:cubicBezTo>
                    <a:pt x="13232" y="1125"/>
                    <a:pt x="15392" y="-146"/>
                    <a:pt x="16688" y="13"/>
                  </a:cubicBezTo>
                  <a:cubicBezTo>
                    <a:pt x="17984" y="172"/>
                    <a:pt x="18416" y="1760"/>
                    <a:pt x="19064" y="5572"/>
                  </a:cubicBezTo>
                  <a:cubicBezTo>
                    <a:pt x="19712" y="9383"/>
                    <a:pt x="20576" y="15419"/>
                    <a:pt x="2144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052737" y="3533571"/>
              <a:ext cx="58780" cy="25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0"/>
                  </a:moveTo>
                  <a:cubicBezTo>
                    <a:pt x="15026" y="3600"/>
                    <a:pt x="8452" y="7200"/>
                    <a:pt x="4696" y="10271"/>
                  </a:cubicBezTo>
                  <a:cubicBezTo>
                    <a:pt x="939" y="13341"/>
                    <a:pt x="0" y="15882"/>
                    <a:pt x="0" y="17788"/>
                  </a:cubicBezTo>
                  <a:cubicBezTo>
                    <a:pt x="0" y="19694"/>
                    <a:pt x="939" y="20965"/>
                    <a:pt x="4696" y="21282"/>
                  </a:cubicBezTo>
                  <a:cubicBezTo>
                    <a:pt x="8452" y="21600"/>
                    <a:pt x="15026" y="20965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034847" y="3679241"/>
              <a:ext cx="115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203518" y="3663907"/>
              <a:ext cx="107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326187" y="3602512"/>
              <a:ext cx="115004" cy="17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933"/>
                  </a:moveTo>
                  <a:cubicBezTo>
                    <a:pt x="2400" y="316"/>
                    <a:pt x="4800" y="-301"/>
                    <a:pt x="7200" y="162"/>
                  </a:cubicBezTo>
                  <a:cubicBezTo>
                    <a:pt x="9600" y="625"/>
                    <a:pt x="12000" y="2168"/>
                    <a:pt x="12480" y="4482"/>
                  </a:cubicBezTo>
                  <a:cubicBezTo>
                    <a:pt x="12960" y="6796"/>
                    <a:pt x="11520" y="9882"/>
                    <a:pt x="10080" y="12196"/>
                  </a:cubicBezTo>
                  <a:cubicBezTo>
                    <a:pt x="8640" y="14510"/>
                    <a:pt x="7200" y="16053"/>
                    <a:pt x="5760" y="17442"/>
                  </a:cubicBezTo>
                  <a:cubicBezTo>
                    <a:pt x="4320" y="18830"/>
                    <a:pt x="2880" y="20065"/>
                    <a:pt x="3600" y="20682"/>
                  </a:cubicBezTo>
                  <a:cubicBezTo>
                    <a:pt x="4320" y="21299"/>
                    <a:pt x="7200" y="21299"/>
                    <a:pt x="10560" y="20682"/>
                  </a:cubicBezTo>
                  <a:cubicBezTo>
                    <a:pt x="13920" y="20065"/>
                    <a:pt x="17760" y="18830"/>
                    <a:pt x="21600" y="1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484635" y="3410902"/>
              <a:ext cx="86892" cy="49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49" fill="norm" stroke="1" extrusionOk="0">
                  <a:moveTo>
                    <a:pt x="20983" y="0"/>
                  </a:moveTo>
                  <a:cubicBezTo>
                    <a:pt x="18514" y="3340"/>
                    <a:pt x="16046" y="6680"/>
                    <a:pt x="12652" y="10076"/>
                  </a:cubicBezTo>
                  <a:cubicBezTo>
                    <a:pt x="9257" y="13472"/>
                    <a:pt x="4937" y="16924"/>
                    <a:pt x="2469" y="18928"/>
                  </a:cubicBezTo>
                  <a:cubicBezTo>
                    <a:pt x="0" y="20932"/>
                    <a:pt x="-617" y="21489"/>
                    <a:pt x="617" y="21544"/>
                  </a:cubicBezTo>
                  <a:cubicBezTo>
                    <a:pt x="1852" y="21600"/>
                    <a:pt x="4937" y="21155"/>
                    <a:pt x="8023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650292" y="3533571"/>
              <a:ext cx="82239" cy="2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17136" y="0"/>
                  </a:moveTo>
                  <a:cubicBezTo>
                    <a:pt x="11245" y="5350"/>
                    <a:pt x="5354" y="10701"/>
                    <a:pt x="2408" y="14169"/>
                  </a:cubicBezTo>
                  <a:cubicBezTo>
                    <a:pt x="-537" y="17637"/>
                    <a:pt x="-537" y="19222"/>
                    <a:pt x="1099" y="20213"/>
                  </a:cubicBezTo>
                  <a:cubicBezTo>
                    <a:pt x="2736" y="21204"/>
                    <a:pt x="6009" y="21600"/>
                    <a:pt x="9609" y="21600"/>
                  </a:cubicBezTo>
                  <a:cubicBezTo>
                    <a:pt x="13209" y="21600"/>
                    <a:pt x="17136" y="21204"/>
                    <a:pt x="21063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655861" y="3663907"/>
              <a:ext cx="107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855199" y="3686908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8954868" y="3564848"/>
              <a:ext cx="208451" cy="22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61" fill="norm" stroke="1" extrusionOk="0">
                  <a:moveTo>
                    <a:pt x="10930" y="677"/>
                  </a:moveTo>
                  <a:cubicBezTo>
                    <a:pt x="12231" y="432"/>
                    <a:pt x="13532" y="186"/>
                    <a:pt x="14834" y="64"/>
                  </a:cubicBezTo>
                  <a:cubicBezTo>
                    <a:pt x="16135" y="-59"/>
                    <a:pt x="17436" y="-59"/>
                    <a:pt x="18347" y="555"/>
                  </a:cubicBezTo>
                  <a:cubicBezTo>
                    <a:pt x="19258" y="1168"/>
                    <a:pt x="19778" y="2396"/>
                    <a:pt x="19518" y="3500"/>
                  </a:cubicBezTo>
                  <a:cubicBezTo>
                    <a:pt x="19258" y="4605"/>
                    <a:pt x="18217" y="5586"/>
                    <a:pt x="17046" y="6568"/>
                  </a:cubicBezTo>
                  <a:cubicBezTo>
                    <a:pt x="15875" y="7550"/>
                    <a:pt x="14573" y="8532"/>
                    <a:pt x="14573" y="9391"/>
                  </a:cubicBezTo>
                  <a:cubicBezTo>
                    <a:pt x="14573" y="10250"/>
                    <a:pt x="15875" y="10986"/>
                    <a:pt x="17176" y="11968"/>
                  </a:cubicBezTo>
                  <a:cubicBezTo>
                    <a:pt x="18477" y="12950"/>
                    <a:pt x="19778" y="14177"/>
                    <a:pt x="20559" y="15405"/>
                  </a:cubicBezTo>
                  <a:cubicBezTo>
                    <a:pt x="21340" y="16632"/>
                    <a:pt x="21600" y="17859"/>
                    <a:pt x="20429" y="18964"/>
                  </a:cubicBezTo>
                  <a:cubicBezTo>
                    <a:pt x="19258" y="20068"/>
                    <a:pt x="16655" y="21050"/>
                    <a:pt x="13012" y="21296"/>
                  </a:cubicBezTo>
                  <a:cubicBezTo>
                    <a:pt x="9369" y="21541"/>
                    <a:pt x="4684" y="21050"/>
                    <a:pt x="0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667884" y="2107890"/>
              <a:ext cx="364240" cy="205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4" fill="norm" stroke="1" extrusionOk="0">
                  <a:moveTo>
                    <a:pt x="0" y="236"/>
                  </a:moveTo>
                  <a:cubicBezTo>
                    <a:pt x="1964" y="76"/>
                    <a:pt x="3927" y="-84"/>
                    <a:pt x="6722" y="49"/>
                  </a:cubicBezTo>
                  <a:cubicBezTo>
                    <a:pt x="9516" y="183"/>
                    <a:pt x="13141" y="610"/>
                    <a:pt x="15860" y="1304"/>
                  </a:cubicBezTo>
                  <a:cubicBezTo>
                    <a:pt x="18579" y="1999"/>
                    <a:pt x="20392" y="2960"/>
                    <a:pt x="20920" y="3921"/>
                  </a:cubicBezTo>
                  <a:cubicBezTo>
                    <a:pt x="21449" y="4882"/>
                    <a:pt x="20694" y="5843"/>
                    <a:pt x="19259" y="6845"/>
                  </a:cubicBezTo>
                  <a:cubicBezTo>
                    <a:pt x="17824" y="7846"/>
                    <a:pt x="15709" y="8887"/>
                    <a:pt x="14425" y="9768"/>
                  </a:cubicBezTo>
                  <a:cubicBezTo>
                    <a:pt x="13141" y="10649"/>
                    <a:pt x="12688" y="11370"/>
                    <a:pt x="12537" y="12104"/>
                  </a:cubicBezTo>
                  <a:cubicBezTo>
                    <a:pt x="12386" y="12839"/>
                    <a:pt x="12537" y="13586"/>
                    <a:pt x="13670" y="14307"/>
                  </a:cubicBezTo>
                  <a:cubicBezTo>
                    <a:pt x="14803" y="15028"/>
                    <a:pt x="16917" y="15722"/>
                    <a:pt x="18579" y="16443"/>
                  </a:cubicBezTo>
                  <a:cubicBezTo>
                    <a:pt x="20241" y="17164"/>
                    <a:pt x="21449" y="17912"/>
                    <a:pt x="21524" y="18606"/>
                  </a:cubicBezTo>
                  <a:cubicBezTo>
                    <a:pt x="21600" y="19300"/>
                    <a:pt x="20543" y="19941"/>
                    <a:pt x="18201" y="20421"/>
                  </a:cubicBezTo>
                  <a:cubicBezTo>
                    <a:pt x="15860" y="20902"/>
                    <a:pt x="12235" y="21222"/>
                    <a:pt x="9969" y="21369"/>
                  </a:cubicBezTo>
                  <a:cubicBezTo>
                    <a:pt x="7703" y="21516"/>
                    <a:pt x="6797" y="21489"/>
                    <a:pt x="589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372575" y="592008"/>
              <a:ext cx="2263120" cy="250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78" fill="norm" stroke="1" extrusionOk="0">
                  <a:moveTo>
                    <a:pt x="8265" y="21578"/>
                  </a:moveTo>
                  <a:cubicBezTo>
                    <a:pt x="9212" y="21380"/>
                    <a:pt x="10158" y="21182"/>
                    <a:pt x="10947" y="20995"/>
                  </a:cubicBezTo>
                  <a:cubicBezTo>
                    <a:pt x="11736" y="20807"/>
                    <a:pt x="12367" y="20631"/>
                    <a:pt x="13180" y="20367"/>
                  </a:cubicBezTo>
                  <a:cubicBezTo>
                    <a:pt x="13993" y="20103"/>
                    <a:pt x="14988" y="19750"/>
                    <a:pt x="15934" y="19354"/>
                  </a:cubicBezTo>
                  <a:cubicBezTo>
                    <a:pt x="16881" y="18958"/>
                    <a:pt x="17779" y="18517"/>
                    <a:pt x="18543" y="18088"/>
                  </a:cubicBezTo>
                  <a:cubicBezTo>
                    <a:pt x="19308" y="17659"/>
                    <a:pt x="19939" y="17240"/>
                    <a:pt x="20436" y="16701"/>
                  </a:cubicBezTo>
                  <a:cubicBezTo>
                    <a:pt x="20934" y="16161"/>
                    <a:pt x="21298" y="15501"/>
                    <a:pt x="21432" y="14873"/>
                  </a:cubicBezTo>
                  <a:cubicBezTo>
                    <a:pt x="21565" y="14246"/>
                    <a:pt x="21468" y="13651"/>
                    <a:pt x="21237" y="12980"/>
                  </a:cubicBezTo>
                  <a:cubicBezTo>
                    <a:pt x="21007" y="12308"/>
                    <a:pt x="20643" y="11560"/>
                    <a:pt x="20157" y="10877"/>
                  </a:cubicBezTo>
                  <a:cubicBezTo>
                    <a:pt x="19672" y="10195"/>
                    <a:pt x="19065" y="9578"/>
                    <a:pt x="18398" y="9039"/>
                  </a:cubicBezTo>
                  <a:cubicBezTo>
                    <a:pt x="17730" y="8499"/>
                    <a:pt x="17002" y="8037"/>
                    <a:pt x="16262" y="7618"/>
                  </a:cubicBezTo>
                  <a:cubicBezTo>
                    <a:pt x="15522" y="7200"/>
                    <a:pt x="14769" y="6826"/>
                    <a:pt x="14017" y="6484"/>
                  </a:cubicBezTo>
                  <a:cubicBezTo>
                    <a:pt x="13265" y="6143"/>
                    <a:pt x="12512" y="5835"/>
                    <a:pt x="11663" y="5494"/>
                  </a:cubicBezTo>
                  <a:cubicBezTo>
                    <a:pt x="10814" y="5152"/>
                    <a:pt x="9867" y="4778"/>
                    <a:pt x="8969" y="4437"/>
                  </a:cubicBezTo>
                  <a:cubicBezTo>
                    <a:pt x="8071" y="4095"/>
                    <a:pt x="7222" y="3787"/>
                    <a:pt x="6445" y="3534"/>
                  </a:cubicBezTo>
                  <a:cubicBezTo>
                    <a:pt x="5668" y="3281"/>
                    <a:pt x="4965" y="3083"/>
                    <a:pt x="4188" y="2851"/>
                  </a:cubicBezTo>
                  <a:cubicBezTo>
                    <a:pt x="3411" y="2620"/>
                    <a:pt x="2562" y="2356"/>
                    <a:pt x="2076" y="2213"/>
                  </a:cubicBezTo>
                  <a:cubicBezTo>
                    <a:pt x="1591" y="2070"/>
                    <a:pt x="1470" y="2048"/>
                    <a:pt x="1336" y="2004"/>
                  </a:cubicBezTo>
                  <a:cubicBezTo>
                    <a:pt x="1203" y="1960"/>
                    <a:pt x="1057" y="1894"/>
                    <a:pt x="1033" y="1817"/>
                  </a:cubicBezTo>
                  <a:cubicBezTo>
                    <a:pt x="1009" y="1739"/>
                    <a:pt x="1106" y="1651"/>
                    <a:pt x="1336" y="1607"/>
                  </a:cubicBezTo>
                  <a:cubicBezTo>
                    <a:pt x="1567" y="1563"/>
                    <a:pt x="1931" y="1563"/>
                    <a:pt x="2368" y="1387"/>
                  </a:cubicBezTo>
                  <a:cubicBezTo>
                    <a:pt x="2805" y="1211"/>
                    <a:pt x="3314" y="859"/>
                    <a:pt x="3618" y="650"/>
                  </a:cubicBezTo>
                  <a:cubicBezTo>
                    <a:pt x="3921" y="440"/>
                    <a:pt x="4018" y="374"/>
                    <a:pt x="4127" y="286"/>
                  </a:cubicBezTo>
                  <a:cubicBezTo>
                    <a:pt x="4236" y="198"/>
                    <a:pt x="4358" y="88"/>
                    <a:pt x="4334" y="33"/>
                  </a:cubicBezTo>
                  <a:cubicBezTo>
                    <a:pt x="4309" y="-22"/>
                    <a:pt x="4139" y="-22"/>
                    <a:pt x="3739" y="132"/>
                  </a:cubicBezTo>
                  <a:cubicBezTo>
                    <a:pt x="3338" y="286"/>
                    <a:pt x="2707" y="595"/>
                    <a:pt x="2113" y="870"/>
                  </a:cubicBezTo>
                  <a:cubicBezTo>
                    <a:pt x="1518" y="1145"/>
                    <a:pt x="960" y="1387"/>
                    <a:pt x="608" y="1574"/>
                  </a:cubicBezTo>
                  <a:cubicBezTo>
                    <a:pt x="256" y="1761"/>
                    <a:pt x="111" y="1894"/>
                    <a:pt x="38" y="2015"/>
                  </a:cubicBezTo>
                  <a:cubicBezTo>
                    <a:pt x="-35" y="2136"/>
                    <a:pt x="-35" y="2246"/>
                    <a:pt x="341" y="2477"/>
                  </a:cubicBezTo>
                  <a:cubicBezTo>
                    <a:pt x="717" y="2708"/>
                    <a:pt x="1470" y="3061"/>
                    <a:pt x="2101" y="3292"/>
                  </a:cubicBezTo>
                  <a:cubicBezTo>
                    <a:pt x="2732" y="3523"/>
                    <a:pt x="3241" y="3633"/>
                    <a:pt x="3751" y="3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0" y="4323256"/>
              <a:ext cx="10043560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" y="21024"/>
                    <a:pt x="121" y="20448"/>
                    <a:pt x="264" y="20160"/>
                  </a:cubicBezTo>
                  <a:cubicBezTo>
                    <a:pt x="407" y="19872"/>
                    <a:pt x="632" y="19872"/>
                    <a:pt x="849" y="19656"/>
                  </a:cubicBezTo>
                  <a:cubicBezTo>
                    <a:pt x="1066" y="19440"/>
                    <a:pt x="1275" y="19008"/>
                    <a:pt x="1462" y="18576"/>
                  </a:cubicBezTo>
                  <a:cubicBezTo>
                    <a:pt x="1649" y="18144"/>
                    <a:pt x="1814" y="17712"/>
                    <a:pt x="2001" y="17208"/>
                  </a:cubicBezTo>
                  <a:cubicBezTo>
                    <a:pt x="2187" y="16704"/>
                    <a:pt x="2396" y="16128"/>
                    <a:pt x="2611" y="15552"/>
                  </a:cubicBezTo>
                  <a:cubicBezTo>
                    <a:pt x="2825" y="14976"/>
                    <a:pt x="3045" y="14400"/>
                    <a:pt x="3218" y="13968"/>
                  </a:cubicBezTo>
                  <a:cubicBezTo>
                    <a:pt x="3391" y="13536"/>
                    <a:pt x="3518" y="13248"/>
                    <a:pt x="3644" y="12888"/>
                  </a:cubicBezTo>
                  <a:cubicBezTo>
                    <a:pt x="3770" y="12528"/>
                    <a:pt x="3897" y="12096"/>
                    <a:pt x="4037" y="11736"/>
                  </a:cubicBezTo>
                  <a:cubicBezTo>
                    <a:pt x="4177" y="11376"/>
                    <a:pt x="4331" y="11088"/>
                    <a:pt x="4466" y="10800"/>
                  </a:cubicBezTo>
                  <a:cubicBezTo>
                    <a:pt x="4600" y="10512"/>
                    <a:pt x="4716" y="10224"/>
                    <a:pt x="4850" y="9864"/>
                  </a:cubicBezTo>
                  <a:cubicBezTo>
                    <a:pt x="4985" y="9504"/>
                    <a:pt x="5139" y="9072"/>
                    <a:pt x="5301" y="8712"/>
                  </a:cubicBezTo>
                  <a:cubicBezTo>
                    <a:pt x="5463" y="8352"/>
                    <a:pt x="5634" y="8064"/>
                    <a:pt x="5878" y="7632"/>
                  </a:cubicBezTo>
                  <a:cubicBezTo>
                    <a:pt x="6123" y="7200"/>
                    <a:pt x="6442" y="6624"/>
                    <a:pt x="6689" y="6192"/>
                  </a:cubicBezTo>
                  <a:cubicBezTo>
                    <a:pt x="6936" y="5760"/>
                    <a:pt x="7112" y="5472"/>
                    <a:pt x="7285" y="5256"/>
                  </a:cubicBezTo>
                  <a:cubicBezTo>
                    <a:pt x="7458" y="5040"/>
                    <a:pt x="7629" y="4896"/>
                    <a:pt x="7802" y="4680"/>
                  </a:cubicBezTo>
                  <a:cubicBezTo>
                    <a:pt x="7975" y="4464"/>
                    <a:pt x="8151" y="4176"/>
                    <a:pt x="8321" y="3960"/>
                  </a:cubicBezTo>
                  <a:cubicBezTo>
                    <a:pt x="8492" y="3744"/>
                    <a:pt x="8656" y="3600"/>
                    <a:pt x="8838" y="3456"/>
                  </a:cubicBezTo>
                  <a:cubicBezTo>
                    <a:pt x="9019" y="3312"/>
                    <a:pt x="9217" y="3168"/>
                    <a:pt x="9409" y="2952"/>
                  </a:cubicBezTo>
                  <a:cubicBezTo>
                    <a:pt x="9602" y="2736"/>
                    <a:pt x="9789" y="2448"/>
                    <a:pt x="9978" y="2160"/>
                  </a:cubicBezTo>
                  <a:cubicBezTo>
                    <a:pt x="10168" y="1872"/>
                    <a:pt x="10360" y="1584"/>
                    <a:pt x="10544" y="1368"/>
                  </a:cubicBezTo>
                  <a:cubicBezTo>
                    <a:pt x="10729" y="1152"/>
                    <a:pt x="10904" y="1008"/>
                    <a:pt x="11094" y="864"/>
                  </a:cubicBezTo>
                  <a:cubicBezTo>
                    <a:pt x="11284" y="720"/>
                    <a:pt x="11487" y="576"/>
                    <a:pt x="11688" y="432"/>
                  </a:cubicBezTo>
                  <a:cubicBezTo>
                    <a:pt x="11888" y="288"/>
                    <a:pt x="12086" y="144"/>
                    <a:pt x="12289" y="72"/>
                  </a:cubicBezTo>
                  <a:cubicBezTo>
                    <a:pt x="12493" y="0"/>
                    <a:pt x="12702" y="0"/>
                    <a:pt x="13001" y="0"/>
                  </a:cubicBezTo>
                  <a:cubicBezTo>
                    <a:pt x="13301" y="0"/>
                    <a:pt x="13691" y="0"/>
                    <a:pt x="13985" y="0"/>
                  </a:cubicBezTo>
                  <a:cubicBezTo>
                    <a:pt x="14279" y="0"/>
                    <a:pt x="14477" y="0"/>
                    <a:pt x="14678" y="0"/>
                  </a:cubicBezTo>
                  <a:cubicBezTo>
                    <a:pt x="14878" y="0"/>
                    <a:pt x="15082" y="0"/>
                    <a:pt x="15271" y="0"/>
                  </a:cubicBezTo>
                  <a:cubicBezTo>
                    <a:pt x="15461" y="0"/>
                    <a:pt x="15637" y="0"/>
                    <a:pt x="15824" y="144"/>
                  </a:cubicBezTo>
                  <a:cubicBezTo>
                    <a:pt x="16010" y="288"/>
                    <a:pt x="16208" y="576"/>
                    <a:pt x="16395" y="792"/>
                  </a:cubicBezTo>
                  <a:cubicBezTo>
                    <a:pt x="16582" y="1008"/>
                    <a:pt x="16758" y="1152"/>
                    <a:pt x="16931" y="1368"/>
                  </a:cubicBezTo>
                  <a:cubicBezTo>
                    <a:pt x="17104" y="1584"/>
                    <a:pt x="17275" y="1872"/>
                    <a:pt x="17525" y="2304"/>
                  </a:cubicBezTo>
                  <a:cubicBezTo>
                    <a:pt x="17775" y="2736"/>
                    <a:pt x="18104" y="3312"/>
                    <a:pt x="18418" y="3816"/>
                  </a:cubicBezTo>
                  <a:cubicBezTo>
                    <a:pt x="18731" y="4320"/>
                    <a:pt x="19028" y="4752"/>
                    <a:pt x="19305" y="5256"/>
                  </a:cubicBezTo>
                  <a:cubicBezTo>
                    <a:pt x="19583" y="5760"/>
                    <a:pt x="19841" y="6336"/>
                    <a:pt x="20083" y="6840"/>
                  </a:cubicBezTo>
                  <a:cubicBezTo>
                    <a:pt x="20325" y="7344"/>
                    <a:pt x="20550" y="7776"/>
                    <a:pt x="20800" y="8352"/>
                  </a:cubicBezTo>
                  <a:cubicBezTo>
                    <a:pt x="21050" y="8928"/>
                    <a:pt x="21325" y="9648"/>
                    <a:pt x="21600" y="1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49721" y="5289277"/>
              <a:ext cx="290568" cy="74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1344" y="0"/>
                  </a:moveTo>
                  <a:cubicBezTo>
                    <a:pt x="592" y="1707"/>
                    <a:pt x="-159" y="3414"/>
                    <a:pt x="29" y="4676"/>
                  </a:cubicBezTo>
                  <a:cubicBezTo>
                    <a:pt x="217" y="5938"/>
                    <a:pt x="1344" y="6755"/>
                    <a:pt x="2377" y="7200"/>
                  </a:cubicBezTo>
                  <a:cubicBezTo>
                    <a:pt x="3410" y="7645"/>
                    <a:pt x="4349" y="7720"/>
                    <a:pt x="6509" y="6718"/>
                  </a:cubicBezTo>
                  <a:cubicBezTo>
                    <a:pt x="8669" y="5715"/>
                    <a:pt x="12050" y="3637"/>
                    <a:pt x="13928" y="2338"/>
                  </a:cubicBezTo>
                  <a:cubicBezTo>
                    <a:pt x="15806" y="1039"/>
                    <a:pt x="16182" y="520"/>
                    <a:pt x="16276" y="482"/>
                  </a:cubicBezTo>
                  <a:cubicBezTo>
                    <a:pt x="16370" y="445"/>
                    <a:pt x="16182" y="891"/>
                    <a:pt x="16651" y="2041"/>
                  </a:cubicBezTo>
                  <a:cubicBezTo>
                    <a:pt x="17121" y="3192"/>
                    <a:pt x="18248" y="5047"/>
                    <a:pt x="19281" y="7423"/>
                  </a:cubicBezTo>
                  <a:cubicBezTo>
                    <a:pt x="20314" y="9798"/>
                    <a:pt x="21253" y="12693"/>
                    <a:pt x="21347" y="14994"/>
                  </a:cubicBezTo>
                  <a:cubicBezTo>
                    <a:pt x="21441" y="17295"/>
                    <a:pt x="20690" y="19002"/>
                    <a:pt x="19375" y="20078"/>
                  </a:cubicBezTo>
                  <a:cubicBezTo>
                    <a:pt x="18060" y="21155"/>
                    <a:pt x="16182" y="21600"/>
                    <a:pt x="14398" y="21600"/>
                  </a:cubicBezTo>
                  <a:cubicBezTo>
                    <a:pt x="12613" y="21600"/>
                    <a:pt x="10923" y="21155"/>
                    <a:pt x="9514" y="20375"/>
                  </a:cubicBezTo>
                  <a:cubicBezTo>
                    <a:pt x="8105" y="19596"/>
                    <a:pt x="6978" y="18482"/>
                    <a:pt x="5851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32867" y="5072280"/>
              <a:ext cx="142146" cy="19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94" fill="norm" stroke="1" extrusionOk="0">
                  <a:moveTo>
                    <a:pt x="5254" y="6146"/>
                  </a:moveTo>
                  <a:cubicBezTo>
                    <a:pt x="4097" y="7268"/>
                    <a:pt x="2940" y="8390"/>
                    <a:pt x="2361" y="9652"/>
                  </a:cubicBezTo>
                  <a:cubicBezTo>
                    <a:pt x="1783" y="10915"/>
                    <a:pt x="1783" y="12317"/>
                    <a:pt x="1397" y="13720"/>
                  </a:cubicBezTo>
                  <a:cubicBezTo>
                    <a:pt x="1011" y="15123"/>
                    <a:pt x="240" y="16525"/>
                    <a:pt x="47" y="16104"/>
                  </a:cubicBezTo>
                  <a:cubicBezTo>
                    <a:pt x="-146" y="15684"/>
                    <a:pt x="240" y="13439"/>
                    <a:pt x="1590" y="10494"/>
                  </a:cubicBezTo>
                  <a:cubicBezTo>
                    <a:pt x="2940" y="7549"/>
                    <a:pt x="5254" y="3902"/>
                    <a:pt x="7568" y="1938"/>
                  </a:cubicBezTo>
                  <a:cubicBezTo>
                    <a:pt x="9883" y="-25"/>
                    <a:pt x="12197" y="-306"/>
                    <a:pt x="13933" y="255"/>
                  </a:cubicBezTo>
                  <a:cubicBezTo>
                    <a:pt x="15668" y="816"/>
                    <a:pt x="16825" y="2219"/>
                    <a:pt x="17983" y="5865"/>
                  </a:cubicBezTo>
                  <a:cubicBezTo>
                    <a:pt x="19140" y="9512"/>
                    <a:pt x="20297" y="15403"/>
                    <a:pt x="21454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770177" y="5549950"/>
              <a:ext cx="42508" cy="21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17" fill="norm" stroke="1" extrusionOk="0">
                  <a:moveTo>
                    <a:pt x="2075" y="0"/>
                  </a:moveTo>
                  <a:cubicBezTo>
                    <a:pt x="805" y="5914"/>
                    <a:pt x="-466" y="11829"/>
                    <a:pt x="169" y="15557"/>
                  </a:cubicBezTo>
                  <a:cubicBezTo>
                    <a:pt x="805" y="19286"/>
                    <a:pt x="3346" y="20829"/>
                    <a:pt x="7158" y="21214"/>
                  </a:cubicBezTo>
                  <a:cubicBezTo>
                    <a:pt x="10969" y="21600"/>
                    <a:pt x="16052" y="20829"/>
                    <a:pt x="2113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43683" y="5634285"/>
              <a:ext cx="8433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889353" y="5626618"/>
              <a:ext cx="61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935354" y="5572951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995212" y="5595951"/>
              <a:ext cx="1681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43"/>
                    <a:pt x="-1303" y="10286"/>
                    <a:pt x="240" y="13886"/>
                  </a:cubicBezTo>
                  <a:cubicBezTo>
                    <a:pt x="1783" y="17486"/>
                    <a:pt x="11040" y="1954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88691" y="5396613"/>
              <a:ext cx="30668" cy="48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32"/>
                    <a:pt x="7200" y="6664"/>
                    <a:pt x="8100" y="9996"/>
                  </a:cubicBezTo>
                  <a:cubicBezTo>
                    <a:pt x="9000" y="13328"/>
                    <a:pt x="7200" y="16660"/>
                    <a:pt x="6300" y="18728"/>
                  </a:cubicBezTo>
                  <a:cubicBezTo>
                    <a:pt x="5400" y="20796"/>
                    <a:pt x="5400" y="21600"/>
                    <a:pt x="8100" y="21600"/>
                  </a:cubicBezTo>
                  <a:cubicBezTo>
                    <a:pt x="10800" y="21600"/>
                    <a:pt x="16200" y="20796"/>
                    <a:pt x="2160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219801" y="5496282"/>
              <a:ext cx="75895" cy="29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18" fill="norm" stroke="1" extrusionOk="0">
                  <a:moveTo>
                    <a:pt x="4102" y="0"/>
                  </a:moveTo>
                  <a:cubicBezTo>
                    <a:pt x="2662" y="4800"/>
                    <a:pt x="1222" y="9600"/>
                    <a:pt x="502" y="12923"/>
                  </a:cubicBezTo>
                  <a:cubicBezTo>
                    <a:pt x="-218" y="16246"/>
                    <a:pt x="-218" y="18092"/>
                    <a:pt x="862" y="19385"/>
                  </a:cubicBezTo>
                  <a:cubicBezTo>
                    <a:pt x="1942" y="20677"/>
                    <a:pt x="4102" y="21415"/>
                    <a:pt x="6622" y="21508"/>
                  </a:cubicBezTo>
                  <a:cubicBezTo>
                    <a:pt x="9142" y="21600"/>
                    <a:pt x="12022" y="21046"/>
                    <a:pt x="14542" y="20308"/>
                  </a:cubicBezTo>
                  <a:cubicBezTo>
                    <a:pt x="17062" y="19569"/>
                    <a:pt x="19222" y="18646"/>
                    <a:pt x="21382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193471" y="5580617"/>
              <a:ext cx="17889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0945"/>
                    <a:pt x="0" y="20291"/>
                    <a:pt x="0" y="18655"/>
                  </a:cubicBezTo>
                  <a:cubicBezTo>
                    <a:pt x="0" y="17018"/>
                    <a:pt x="1543" y="14400"/>
                    <a:pt x="5400" y="11127"/>
                  </a:cubicBezTo>
                  <a:cubicBezTo>
                    <a:pt x="9257" y="7855"/>
                    <a:pt x="1542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617703" y="5381279"/>
              <a:ext cx="199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486"/>
                    <a:pt x="5538" y="13371"/>
                    <a:pt x="9138" y="9771"/>
                  </a:cubicBezTo>
                  <a:cubicBezTo>
                    <a:pt x="12738" y="6171"/>
                    <a:pt x="1716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694371" y="5480948"/>
              <a:ext cx="184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21600"/>
                    <a:pt x="6600" y="21600"/>
                    <a:pt x="10200" y="18000"/>
                  </a:cubicBezTo>
                  <a:cubicBezTo>
                    <a:pt x="13800" y="14400"/>
                    <a:pt x="177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365113" y="5212609"/>
              <a:ext cx="264613" cy="35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97" fill="norm" stroke="1" extrusionOk="0">
                  <a:moveTo>
                    <a:pt x="21505" y="0"/>
                  </a:moveTo>
                  <a:cubicBezTo>
                    <a:pt x="20882" y="3574"/>
                    <a:pt x="20259" y="7148"/>
                    <a:pt x="18390" y="10645"/>
                  </a:cubicBezTo>
                  <a:cubicBezTo>
                    <a:pt x="16520" y="14141"/>
                    <a:pt x="13405" y="17560"/>
                    <a:pt x="10497" y="19424"/>
                  </a:cubicBezTo>
                  <a:cubicBezTo>
                    <a:pt x="7590" y="21289"/>
                    <a:pt x="4890" y="21600"/>
                    <a:pt x="3020" y="21056"/>
                  </a:cubicBezTo>
                  <a:cubicBezTo>
                    <a:pt x="1151" y="20512"/>
                    <a:pt x="113" y="19114"/>
                    <a:pt x="9" y="17637"/>
                  </a:cubicBezTo>
                  <a:cubicBezTo>
                    <a:pt x="-95" y="16161"/>
                    <a:pt x="736" y="14607"/>
                    <a:pt x="2709" y="13519"/>
                  </a:cubicBezTo>
                  <a:cubicBezTo>
                    <a:pt x="4682" y="12432"/>
                    <a:pt x="7797" y="11810"/>
                    <a:pt x="10705" y="12354"/>
                  </a:cubicBezTo>
                  <a:cubicBezTo>
                    <a:pt x="13613" y="12898"/>
                    <a:pt x="16313" y="14607"/>
                    <a:pt x="18078" y="15850"/>
                  </a:cubicBezTo>
                  <a:cubicBezTo>
                    <a:pt x="19843" y="17094"/>
                    <a:pt x="20674" y="17871"/>
                    <a:pt x="21505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767729" y="5450281"/>
              <a:ext cx="38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105069" y="5248388"/>
              <a:ext cx="194183" cy="59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05" fill="norm" stroke="1" extrusionOk="0">
                  <a:moveTo>
                    <a:pt x="0" y="927"/>
                  </a:moveTo>
                  <a:cubicBezTo>
                    <a:pt x="0" y="464"/>
                    <a:pt x="0" y="0"/>
                    <a:pt x="0" y="0"/>
                  </a:cubicBezTo>
                  <a:cubicBezTo>
                    <a:pt x="0" y="0"/>
                    <a:pt x="0" y="464"/>
                    <a:pt x="0" y="1761"/>
                  </a:cubicBezTo>
                  <a:cubicBezTo>
                    <a:pt x="0" y="3059"/>
                    <a:pt x="0" y="5191"/>
                    <a:pt x="421" y="6443"/>
                  </a:cubicBezTo>
                  <a:cubicBezTo>
                    <a:pt x="842" y="7694"/>
                    <a:pt x="1683" y="8065"/>
                    <a:pt x="4068" y="7833"/>
                  </a:cubicBezTo>
                  <a:cubicBezTo>
                    <a:pt x="6452" y="7602"/>
                    <a:pt x="10379" y="6767"/>
                    <a:pt x="12904" y="5748"/>
                  </a:cubicBezTo>
                  <a:cubicBezTo>
                    <a:pt x="15429" y="4728"/>
                    <a:pt x="16551" y="3523"/>
                    <a:pt x="17252" y="2642"/>
                  </a:cubicBezTo>
                  <a:cubicBezTo>
                    <a:pt x="17953" y="1761"/>
                    <a:pt x="18234" y="1205"/>
                    <a:pt x="18234" y="1391"/>
                  </a:cubicBezTo>
                  <a:cubicBezTo>
                    <a:pt x="18234" y="1576"/>
                    <a:pt x="17953" y="2503"/>
                    <a:pt x="18514" y="4125"/>
                  </a:cubicBezTo>
                  <a:cubicBezTo>
                    <a:pt x="19075" y="5748"/>
                    <a:pt x="20478" y="8065"/>
                    <a:pt x="21039" y="10522"/>
                  </a:cubicBezTo>
                  <a:cubicBezTo>
                    <a:pt x="21600" y="12979"/>
                    <a:pt x="21319" y="15574"/>
                    <a:pt x="20057" y="17382"/>
                  </a:cubicBezTo>
                  <a:cubicBezTo>
                    <a:pt x="18795" y="19190"/>
                    <a:pt x="16551" y="20209"/>
                    <a:pt x="14727" y="20812"/>
                  </a:cubicBezTo>
                  <a:cubicBezTo>
                    <a:pt x="12904" y="21415"/>
                    <a:pt x="11501" y="21600"/>
                    <a:pt x="9538" y="21461"/>
                  </a:cubicBezTo>
                  <a:cubicBezTo>
                    <a:pt x="7574" y="21322"/>
                    <a:pt x="5049" y="20858"/>
                    <a:pt x="3927" y="20117"/>
                  </a:cubicBezTo>
                  <a:cubicBezTo>
                    <a:pt x="2805" y="19375"/>
                    <a:pt x="3086" y="18355"/>
                    <a:pt x="3366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408740" y="5411947"/>
              <a:ext cx="87339" cy="25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06" fill="norm" stroke="1" extrusionOk="0">
                  <a:moveTo>
                    <a:pt x="11834" y="0"/>
                  </a:moveTo>
                  <a:cubicBezTo>
                    <a:pt x="8131" y="5718"/>
                    <a:pt x="4428" y="11435"/>
                    <a:pt x="2268" y="14824"/>
                  </a:cubicBezTo>
                  <a:cubicBezTo>
                    <a:pt x="108" y="18212"/>
                    <a:pt x="-509" y="19271"/>
                    <a:pt x="417" y="20118"/>
                  </a:cubicBezTo>
                  <a:cubicBezTo>
                    <a:pt x="1342" y="20965"/>
                    <a:pt x="3811" y="21600"/>
                    <a:pt x="6588" y="21494"/>
                  </a:cubicBezTo>
                  <a:cubicBezTo>
                    <a:pt x="9365" y="21388"/>
                    <a:pt x="12451" y="20541"/>
                    <a:pt x="14920" y="19271"/>
                  </a:cubicBezTo>
                  <a:cubicBezTo>
                    <a:pt x="17388" y="18000"/>
                    <a:pt x="19240" y="16306"/>
                    <a:pt x="21091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396409" y="5480948"/>
              <a:ext cx="191673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8600"/>
                    <a:pt x="576" y="15600"/>
                    <a:pt x="4176" y="12000"/>
                  </a:cubicBezTo>
                  <a:cubicBezTo>
                    <a:pt x="7776" y="8400"/>
                    <a:pt x="14688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963756" y="5365946"/>
              <a:ext cx="222339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094092" y="5243276"/>
              <a:ext cx="30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515808" y="5099023"/>
              <a:ext cx="176298" cy="37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519" fill="norm" stroke="1" extrusionOk="0">
                  <a:moveTo>
                    <a:pt x="20695" y="3886"/>
                  </a:moveTo>
                  <a:cubicBezTo>
                    <a:pt x="20395" y="2858"/>
                    <a:pt x="20095" y="1829"/>
                    <a:pt x="19195" y="1168"/>
                  </a:cubicBezTo>
                  <a:cubicBezTo>
                    <a:pt x="18295" y="507"/>
                    <a:pt x="16795" y="213"/>
                    <a:pt x="15295" y="66"/>
                  </a:cubicBezTo>
                  <a:cubicBezTo>
                    <a:pt x="13795" y="-81"/>
                    <a:pt x="12295" y="-81"/>
                    <a:pt x="9895" y="1168"/>
                  </a:cubicBezTo>
                  <a:cubicBezTo>
                    <a:pt x="7495" y="2417"/>
                    <a:pt x="4195" y="4915"/>
                    <a:pt x="2095" y="7780"/>
                  </a:cubicBezTo>
                  <a:cubicBezTo>
                    <a:pt x="-5" y="10646"/>
                    <a:pt x="-905" y="13878"/>
                    <a:pt x="1195" y="16229"/>
                  </a:cubicBezTo>
                  <a:cubicBezTo>
                    <a:pt x="3295" y="18580"/>
                    <a:pt x="8395" y="20050"/>
                    <a:pt x="13495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789219" y="5166608"/>
              <a:ext cx="10223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16"/>
                    <a:pt x="0" y="10232"/>
                    <a:pt x="0" y="13832"/>
                  </a:cubicBezTo>
                  <a:cubicBezTo>
                    <a:pt x="0" y="17432"/>
                    <a:pt x="10800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906777" y="5266277"/>
              <a:ext cx="191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6200"/>
                    <a:pt x="7488" y="10800"/>
                    <a:pt x="11088" y="7200"/>
                  </a:cubicBezTo>
                  <a:cubicBezTo>
                    <a:pt x="14688" y="3600"/>
                    <a:pt x="1814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155635" y="5189609"/>
              <a:ext cx="211153" cy="22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86" fill="norm" stroke="1" extrusionOk="0">
                  <a:moveTo>
                    <a:pt x="18379" y="0"/>
                  </a:moveTo>
                  <a:cubicBezTo>
                    <a:pt x="17078" y="4560"/>
                    <a:pt x="15777" y="9120"/>
                    <a:pt x="13565" y="12720"/>
                  </a:cubicBezTo>
                  <a:cubicBezTo>
                    <a:pt x="11353" y="16320"/>
                    <a:pt x="8230" y="18960"/>
                    <a:pt x="6018" y="20280"/>
                  </a:cubicBezTo>
                  <a:cubicBezTo>
                    <a:pt x="3806" y="21600"/>
                    <a:pt x="2504" y="21600"/>
                    <a:pt x="1594" y="21000"/>
                  </a:cubicBezTo>
                  <a:cubicBezTo>
                    <a:pt x="683" y="20400"/>
                    <a:pt x="162" y="19200"/>
                    <a:pt x="32" y="18000"/>
                  </a:cubicBezTo>
                  <a:cubicBezTo>
                    <a:pt x="-98" y="16800"/>
                    <a:pt x="162" y="15600"/>
                    <a:pt x="943" y="14880"/>
                  </a:cubicBezTo>
                  <a:cubicBezTo>
                    <a:pt x="1724" y="14160"/>
                    <a:pt x="3025" y="13920"/>
                    <a:pt x="5107" y="14760"/>
                  </a:cubicBezTo>
                  <a:cubicBezTo>
                    <a:pt x="7189" y="15600"/>
                    <a:pt x="10051" y="17520"/>
                    <a:pt x="12133" y="18600"/>
                  </a:cubicBezTo>
                  <a:cubicBezTo>
                    <a:pt x="14215" y="19680"/>
                    <a:pt x="15516" y="19920"/>
                    <a:pt x="16948" y="19800"/>
                  </a:cubicBezTo>
                  <a:cubicBezTo>
                    <a:pt x="18379" y="19680"/>
                    <a:pt x="19941" y="19200"/>
                    <a:pt x="21502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382121" y="5112940"/>
              <a:ext cx="157393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9112" y="0"/>
                  </a:moveTo>
                  <a:cubicBezTo>
                    <a:pt x="12825" y="1652"/>
                    <a:pt x="16537" y="3305"/>
                    <a:pt x="18731" y="5961"/>
                  </a:cubicBezTo>
                  <a:cubicBezTo>
                    <a:pt x="20925" y="8616"/>
                    <a:pt x="21600" y="12275"/>
                    <a:pt x="19575" y="15049"/>
                  </a:cubicBezTo>
                  <a:cubicBezTo>
                    <a:pt x="17550" y="17823"/>
                    <a:pt x="12825" y="19711"/>
                    <a:pt x="9112" y="20656"/>
                  </a:cubicBezTo>
                  <a:cubicBezTo>
                    <a:pt x="5400" y="21600"/>
                    <a:pt x="27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790823" y="4920941"/>
              <a:ext cx="273648" cy="87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57" fill="norm" stroke="1" extrusionOk="0">
                  <a:moveTo>
                    <a:pt x="16015" y="1698"/>
                  </a:moveTo>
                  <a:cubicBezTo>
                    <a:pt x="16015" y="1322"/>
                    <a:pt x="16015" y="947"/>
                    <a:pt x="15815" y="602"/>
                  </a:cubicBezTo>
                  <a:cubicBezTo>
                    <a:pt x="15615" y="258"/>
                    <a:pt x="15215" y="-55"/>
                    <a:pt x="13615" y="8"/>
                  </a:cubicBezTo>
                  <a:cubicBezTo>
                    <a:pt x="12015" y="70"/>
                    <a:pt x="9215" y="508"/>
                    <a:pt x="7415" y="1322"/>
                  </a:cubicBezTo>
                  <a:cubicBezTo>
                    <a:pt x="5615" y="2136"/>
                    <a:pt x="4815" y="3326"/>
                    <a:pt x="5715" y="4234"/>
                  </a:cubicBezTo>
                  <a:cubicBezTo>
                    <a:pt x="6615" y="5142"/>
                    <a:pt x="9215" y="5768"/>
                    <a:pt x="11615" y="6394"/>
                  </a:cubicBezTo>
                  <a:cubicBezTo>
                    <a:pt x="14015" y="7020"/>
                    <a:pt x="16215" y="7646"/>
                    <a:pt x="17115" y="8303"/>
                  </a:cubicBezTo>
                  <a:cubicBezTo>
                    <a:pt x="18015" y="8961"/>
                    <a:pt x="17615" y="9649"/>
                    <a:pt x="15515" y="10275"/>
                  </a:cubicBezTo>
                  <a:cubicBezTo>
                    <a:pt x="13415" y="10902"/>
                    <a:pt x="9615" y="11465"/>
                    <a:pt x="7015" y="11747"/>
                  </a:cubicBezTo>
                  <a:cubicBezTo>
                    <a:pt x="4415" y="12028"/>
                    <a:pt x="3015" y="12028"/>
                    <a:pt x="2815" y="12028"/>
                  </a:cubicBezTo>
                  <a:cubicBezTo>
                    <a:pt x="2615" y="12028"/>
                    <a:pt x="3615" y="12028"/>
                    <a:pt x="4515" y="12122"/>
                  </a:cubicBezTo>
                  <a:cubicBezTo>
                    <a:pt x="5415" y="12216"/>
                    <a:pt x="6215" y="12404"/>
                    <a:pt x="6615" y="12905"/>
                  </a:cubicBezTo>
                  <a:cubicBezTo>
                    <a:pt x="7015" y="13406"/>
                    <a:pt x="7015" y="14220"/>
                    <a:pt x="5815" y="15503"/>
                  </a:cubicBezTo>
                  <a:cubicBezTo>
                    <a:pt x="4615" y="16787"/>
                    <a:pt x="2215" y="18540"/>
                    <a:pt x="1015" y="19604"/>
                  </a:cubicBezTo>
                  <a:cubicBezTo>
                    <a:pt x="-185" y="20668"/>
                    <a:pt x="-185" y="21044"/>
                    <a:pt x="315" y="21263"/>
                  </a:cubicBezTo>
                  <a:cubicBezTo>
                    <a:pt x="815" y="21482"/>
                    <a:pt x="1815" y="21545"/>
                    <a:pt x="5415" y="21295"/>
                  </a:cubicBezTo>
                  <a:cubicBezTo>
                    <a:pt x="9015" y="21044"/>
                    <a:pt x="15215" y="20481"/>
                    <a:pt x="21415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44014" y="2958558"/>
              <a:ext cx="1251710" cy="12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41" fill="norm" stroke="1" extrusionOk="0">
                  <a:moveTo>
                    <a:pt x="0" y="15247"/>
                  </a:moveTo>
                  <a:cubicBezTo>
                    <a:pt x="132" y="13553"/>
                    <a:pt x="264" y="11859"/>
                    <a:pt x="924" y="10376"/>
                  </a:cubicBezTo>
                  <a:cubicBezTo>
                    <a:pt x="1584" y="8894"/>
                    <a:pt x="2771" y="7624"/>
                    <a:pt x="4245" y="6565"/>
                  </a:cubicBezTo>
                  <a:cubicBezTo>
                    <a:pt x="5719" y="5506"/>
                    <a:pt x="7479" y="4659"/>
                    <a:pt x="9260" y="3812"/>
                  </a:cubicBezTo>
                  <a:cubicBezTo>
                    <a:pt x="11042" y="2965"/>
                    <a:pt x="12846" y="2118"/>
                    <a:pt x="14605" y="1482"/>
                  </a:cubicBezTo>
                  <a:cubicBezTo>
                    <a:pt x="16365" y="847"/>
                    <a:pt x="18081" y="424"/>
                    <a:pt x="19114" y="212"/>
                  </a:cubicBezTo>
                  <a:cubicBezTo>
                    <a:pt x="20148" y="0"/>
                    <a:pt x="20500" y="0"/>
                    <a:pt x="20830" y="0"/>
                  </a:cubicBezTo>
                  <a:cubicBezTo>
                    <a:pt x="21160" y="0"/>
                    <a:pt x="21468" y="0"/>
                    <a:pt x="21534" y="635"/>
                  </a:cubicBezTo>
                  <a:cubicBezTo>
                    <a:pt x="21600" y="1271"/>
                    <a:pt x="21424" y="2541"/>
                    <a:pt x="20632" y="4235"/>
                  </a:cubicBezTo>
                  <a:cubicBezTo>
                    <a:pt x="19840" y="5929"/>
                    <a:pt x="18433" y="8047"/>
                    <a:pt x="16827" y="10165"/>
                  </a:cubicBezTo>
                  <a:cubicBezTo>
                    <a:pt x="15221" y="12282"/>
                    <a:pt x="13418" y="14400"/>
                    <a:pt x="11900" y="15882"/>
                  </a:cubicBezTo>
                  <a:cubicBezTo>
                    <a:pt x="10382" y="17365"/>
                    <a:pt x="9150" y="18212"/>
                    <a:pt x="8226" y="19059"/>
                  </a:cubicBezTo>
                  <a:cubicBezTo>
                    <a:pt x="7303" y="19906"/>
                    <a:pt x="6687" y="20753"/>
                    <a:pt x="6577" y="21176"/>
                  </a:cubicBezTo>
                  <a:cubicBezTo>
                    <a:pt x="6467" y="21600"/>
                    <a:pt x="6863" y="21600"/>
                    <a:pt x="7985" y="20541"/>
                  </a:cubicBezTo>
                  <a:cubicBezTo>
                    <a:pt x="9106" y="19482"/>
                    <a:pt x="10954" y="17365"/>
                    <a:pt x="12736" y="15247"/>
                  </a:cubicBezTo>
                  <a:cubicBezTo>
                    <a:pt x="14517" y="13129"/>
                    <a:pt x="16233" y="11012"/>
                    <a:pt x="17509" y="9318"/>
                  </a:cubicBezTo>
                  <a:cubicBezTo>
                    <a:pt x="18785" y="7623"/>
                    <a:pt x="19620" y="6353"/>
                    <a:pt x="20456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810419" y="2721400"/>
              <a:ext cx="4853110" cy="16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21534"/>
                  </a:moveTo>
                  <a:cubicBezTo>
                    <a:pt x="409" y="21207"/>
                    <a:pt x="819" y="20879"/>
                    <a:pt x="1228" y="20552"/>
                  </a:cubicBezTo>
                  <a:cubicBezTo>
                    <a:pt x="1638" y="20225"/>
                    <a:pt x="2047" y="19898"/>
                    <a:pt x="2440" y="19407"/>
                  </a:cubicBezTo>
                  <a:cubicBezTo>
                    <a:pt x="2832" y="18916"/>
                    <a:pt x="3208" y="18261"/>
                    <a:pt x="3617" y="17443"/>
                  </a:cubicBezTo>
                  <a:cubicBezTo>
                    <a:pt x="4027" y="16625"/>
                    <a:pt x="4470" y="15643"/>
                    <a:pt x="4936" y="14825"/>
                  </a:cubicBezTo>
                  <a:cubicBezTo>
                    <a:pt x="5403" y="14007"/>
                    <a:pt x="5892" y="13352"/>
                    <a:pt x="6301" y="12861"/>
                  </a:cubicBezTo>
                  <a:cubicBezTo>
                    <a:pt x="6711" y="12370"/>
                    <a:pt x="7041" y="12043"/>
                    <a:pt x="7376" y="11716"/>
                  </a:cubicBezTo>
                  <a:cubicBezTo>
                    <a:pt x="7712" y="11389"/>
                    <a:pt x="8053" y="11061"/>
                    <a:pt x="8394" y="10734"/>
                  </a:cubicBezTo>
                  <a:cubicBezTo>
                    <a:pt x="8736" y="10407"/>
                    <a:pt x="9077" y="10079"/>
                    <a:pt x="9424" y="9752"/>
                  </a:cubicBezTo>
                  <a:cubicBezTo>
                    <a:pt x="9771" y="9425"/>
                    <a:pt x="10123" y="9098"/>
                    <a:pt x="10476" y="8770"/>
                  </a:cubicBezTo>
                  <a:cubicBezTo>
                    <a:pt x="10828" y="8443"/>
                    <a:pt x="11181" y="8116"/>
                    <a:pt x="11636" y="7625"/>
                  </a:cubicBezTo>
                  <a:cubicBezTo>
                    <a:pt x="12091" y="7134"/>
                    <a:pt x="12648" y="6479"/>
                    <a:pt x="13120" y="5989"/>
                  </a:cubicBezTo>
                  <a:cubicBezTo>
                    <a:pt x="13592" y="5498"/>
                    <a:pt x="13979" y="5170"/>
                    <a:pt x="14372" y="4679"/>
                  </a:cubicBezTo>
                  <a:cubicBezTo>
                    <a:pt x="14764" y="4189"/>
                    <a:pt x="15162" y="3534"/>
                    <a:pt x="15555" y="3043"/>
                  </a:cubicBezTo>
                  <a:cubicBezTo>
                    <a:pt x="15947" y="2552"/>
                    <a:pt x="16334" y="2225"/>
                    <a:pt x="16692" y="1898"/>
                  </a:cubicBezTo>
                  <a:cubicBezTo>
                    <a:pt x="17050" y="1570"/>
                    <a:pt x="17380" y="1243"/>
                    <a:pt x="17790" y="916"/>
                  </a:cubicBezTo>
                  <a:cubicBezTo>
                    <a:pt x="18199" y="589"/>
                    <a:pt x="18688" y="261"/>
                    <a:pt x="19194" y="98"/>
                  </a:cubicBezTo>
                  <a:cubicBezTo>
                    <a:pt x="19700" y="-66"/>
                    <a:pt x="20224" y="-66"/>
                    <a:pt x="20627" y="425"/>
                  </a:cubicBezTo>
                  <a:cubicBezTo>
                    <a:pt x="21031" y="916"/>
                    <a:pt x="21316" y="1898"/>
                    <a:pt x="21600" y="2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742462" y="2820555"/>
              <a:ext cx="782019" cy="184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40"/>
                    <a:pt x="0" y="2280"/>
                    <a:pt x="35" y="3375"/>
                  </a:cubicBezTo>
                  <a:cubicBezTo>
                    <a:pt x="71" y="4470"/>
                    <a:pt x="141" y="5520"/>
                    <a:pt x="247" y="6630"/>
                  </a:cubicBezTo>
                  <a:cubicBezTo>
                    <a:pt x="353" y="7740"/>
                    <a:pt x="494" y="8910"/>
                    <a:pt x="1129" y="10005"/>
                  </a:cubicBezTo>
                  <a:cubicBezTo>
                    <a:pt x="1765" y="11100"/>
                    <a:pt x="2894" y="12120"/>
                    <a:pt x="4306" y="13005"/>
                  </a:cubicBezTo>
                  <a:cubicBezTo>
                    <a:pt x="5718" y="13890"/>
                    <a:pt x="7412" y="14640"/>
                    <a:pt x="9071" y="15240"/>
                  </a:cubicBezTo>
                  <a:cubicBezTo>
                    <a:pt x="10729" y="15840"/>
                    <a:pt x="12353" y="16290"/>
                    <a:pt x="13765" y="16740"/>
                  </a:cubicBezTo>
                  <a:cubicBezTo>
                    <a:pt x="15176" y="17190"/>
                    <a:pt x="16376" y="17640"/>
                    <a:pt x="17329" y="17955"/>
                  </a:cubicBezTo>
                  <a:cubicBezTo>
                    <a:pt x="18282" y="18270"/>
                    <a:pt x="18988" y="18450"/>
                    <a:pt x="19482" y="18705"/>
                  </a:cubicBezTo>
                  <a:cubicBezTo>
                    <a:pt x="19976" y="18960"/>
                    <a:pt x="20259" y="19290"/>
                    <a:pt x="20365" y="19710"/>
                  </a:cubicBezTo>
                  <a:cubicBezTo>
                    <a:pt x="20471" y="20130"/>
                    <a:pt x="20400" y="20640"/>
                    <a:pt x="20400" y="20970"/>
                  </a:cubicBezTo>
                  <a:cubicBezTo>
                    <a:pt x="20400" y="21300"/>
                    <a:pt x="20471" y="21450"/>
                    <a:pt x="20682" y="21525"/>
                  </a:cubicBezTo>
                  <a:cubicBezTo>
                    <a:pt x="20894" y="21600"/>
                    <a:pt x="2124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371143" y="4572647"/>
              <a:ext cx="184005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200" y="11918"/>
                    <a:pt x="2400" y="3818"/>
                    <a:pt x="6000" y="1118"/>
                  </a:cubicBezTo>
                  <a:cubicBezTo>
                    <a:pt x="9600" y="-1582"/>
                    <a:pt x="15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524480" y="4553261"/>
              <a:ext cx="12267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173346" y="5210054"/>
              <a:ext cx="297467" cy="26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06" fill="norm" stroke="1" extrusionOk="0">
                  <a:moveTo>
                    <a:pt x="19827" y="2097"/>
                  </a:moveTo>
                  <a:cubicBezTo>
                    <a:pt x="20012" y="1049"/>
                    <a:pt x="20197" y="0"/>
                    <a:pt x="20289" y="0"/>
                  </a:cubicBezTo>
                  <a:cubicBezTo>
                    <a:pt x="20381" y="0"/>
                    <a:pt x="20381" y="1049"/>
                    <a:pt x="19458" y="3565"/>
                  </a:cubicBezTo>
                  <a:cubicBezTo>
                    <a:pt x="18535" y="6082"/>
                    <a:pt x="16689" y="10066"/>
                    <a:pt x="14104" y="13316"/>
                  </a:cubicBezTo>
                  <a:cubicBezTo>
                    <a:pt x="11520" y="16567"/>
                    <a:pt x="8197" y="19083"/>
                    <a:pt x="5981" y="20342"/>
                  </a:cubicBezTo>
                  <a:cubicBezTo>
                    <a:pt x="3766" y="21600"/>
                    <a:pt x="2658" y="21600"/>
                    <a:pt x="1827" y="21076"/>
                  </a:cubicBezTo>
                  <a:cubicBezTo>
                    <a:pt x="997" y="20551"/>
                    <a:pt x="443" y="19503"/>
                    <a:pt x="166" y="18245"/>
                  </a:cubicBezTo>
                  <a:cubicBezTo>
                    <a:pt x="-111" y="16986"/>
                    <a:pt x="-111" y="15518"/>
                    <a:pt x="720" y="14050"/>
                  </a:cubicBezTo>
                  <a:cubicBezTo>
                    <a:pt x="1551" y="12583"/>
                    <a:pt x="3212" y="11115"/>
                    <a:pt x="4966" y="10276"/>
                  </a:cubicBezTo>
                  <a:cubicBezTo>
                    <a:pt x="6720" y="9437"/>
                    <a:pt x="8566" y="9227"/>
                    <a:pt x="9951" y="9122"/>
                  </a:cubicBezTo>
                  <a:cubicBezTo>
                    <a:pt x="11335" y="9017"/>
                    <a:pt x="12258" y="9017"/>
                    <a:pt x="13643" y="10485"/>
                  </a:cubicBezTo>
                  <a:cubicBezTo>
                    <a:pt x="15027" y="11953"/>
                    <a:pt x="16874" y="14889"/>
                    <a:pt x="18166" y="16672"/>
                  </a:cubicBezTo>
                  <a:cubicBezTo>
                    <a:pt x="19458" y="18454"/>
                    <a:pt x="20197" y="19083"/>
                    <a:pt x="20658" y="19398"/>
                  </a:cubicBezTo>
                  <a:cubicBezTo>
                    <a:pt x="21120" y="19713"/>
                    <a:pt x="21304" y="19713"/>
                    <a:pt x="21489" y="1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593482" y="5373613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6672143" y="5197276"/>
              <a:ext cx="161874" cy="55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572" fill="norm" stroke="1" extrusionOk="0">
                  <a:moveTo>
                    <a:pt x="4726" y="0"/>
                  </a:moveTo>
                  <a:cubicBezTo>
                    <a:pt x="3064" y="1085"/>
                    <a:pt x="1403" y="2170"/>
                    <a:pt x="572" y="3058"/>
                  </a:cubicBezTo>
                  <a:cubicBezTo>
                    <a:pt x="-259" y="3945"/>
                    <a:pt x="-259" y="4636"/>
                    <a:pt x="1070" y="5227"/>
                  </a:cubicBezTo>
                  <a:cubicBezTo>
                    <a:pt x="2399" y="5819"/>
                    <a:pt x="5058" y="6312"/>
                    <a:pt x="7550" y="6164"/>
                  </a:cubicBezTo>
                  <a:cubicBezTo>
                    <a:pt x="10043" y="6016"/>
                    <a:pt x="12369" y="5227"/>
                    <a:pt x="14030" y="4586"/>
                  </a:cubicBezTo>
                  <a:cubicBezTo>
                    <a:pt x="15692" y="3945"/>
                    <a:pt x="16689" y="3452"/>
                    <a:pt x="17519" y="2762"/>
                  </a:cubicBezTo>
                  <a:cubicBezTo>
                    <a:pt x="18350" y="2071"/>
                    <a:pt x="19015" y="1184"/>
                    <a:pt x="19181" y="986"/>
                  </a:cubicBezTo>
                  <a:cubicBezTo>
                    <a:pt x="19347" y="789"/>
                    <a:pt x="19015" y="1282"/>
                    <a:pt x="19181" y="2860"/>
                  </a:cubicBezTo>
                  <a:cubicBezTo>
                    <a:pt x="19347" y="4438"/>
                    <a:pt x="20012" y="7101"/>
                    <a:pt x="20510" y="9814"/>
                  </a:cubicBezTo>
                  <a:cubicBezTo>
                    <a:pt x="21009" y="12526"/>
                    <a:pt x="21341" y="15288"/>
                    <a:pt x="20676" y="17211"/>
                  </a:cubicBezTo>
                  <a:cubicBezTo>
                    <a:pt x="20012" y="19134"/>
                    <a:pt x="18350" y="20219"/>
                    <a:pt x="16689" y="20811"/>
                  </a:cubicBezTo>
                  <a:cubicBezTo>
                    <a:pt x="15027" y="21403"/>
                    <a:pt x="13366" y="21501"/>
                    <a:pt x="11538" y="21551"/>
                  </a:cubicBezTo>
                  <a:cubicBezTo>
                    <a:pt x="9710" y="21600"/>
                    <a:pt x="7716" y="21600"/>
                    <a:pt x="5556" y="21107"/>
                  </a:cubicBezTo>
                  <a:cubicBezTo>
                    <a:pt x="3396" y="20614"/>
                    <a:pt x="1070" y="19627"/>
                    <a:pt x="738" y="18690"/>
                  </a:cubicBezTo>
                  <a:cubicBezTo>
                    <a:pt x="406" y="17753"/>
                    <a:pt x="2067" y="16866"/>
                    <a:pt x="3729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6971712" y="5358279"/>
              <a:ext cx="51113" cy="23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8640" y="0"/>
                  </a:moveTo>
                  <a:cubicBezTo>
                    <a:pt x="6480" y="4877"/>
                    <a:pt x="4320" y="9755"/>
                    <a:pt x="2700" y="12890"/>
                  </a:cubicBezTo>
                  <a:cubicBezTo>
                    <a:pt x="1080" y="16026"/>
                    <a:pt x="0" y="17419"/>
                    <a:pt x="0" y="18697"/>
                  </a:cubicBezTo>
                  <a:cubicBezTo>
                    <a:pt x="0" y="19974"/>
                    <a:pt x="1080" y="21135"/>
                    <a:pt x="4860" y="21368"/>
                  </a:cubicBezTo>
                  <a:cubicBezTo>
                    <a:pt x="8640" y="21600"/>
                    <a:pt x="15120" y="20903"/>
                    <a:pt x="2160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6938489" y="5465615"/>
              <a:ext cx="107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076492" y="5473282"/>
              <a:ext cx="76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245163" y="5419613"/>
              <a:ext cx="15335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628505" y="5327612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780365" y="5235610"/>
              <a:ext cx="1681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54"/>
                    <a:pt x="-1303" y="10508"/>
                    <a:pt x="240" y="14108"/>
                  </a:cubicBezTo>
                  <a:cubicBezTo>
                    <a:pt x="1783" y="17708"/>
                    <a:pt x="11040" y="1965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7945125" y="5185398"/>
              <a:ext cx="181725" cy="27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90" fill="norm" stroke="1" extrusionOk="0">
                  <a:moveTo>
                    <a:pt x="21332" y="912"/>
                  </a:moveTo>
                  <a:cubicBezTo>
                    <a:pt x="20132" y="323"/>
                    <a:pt x="18932" y="-266"/>
                    <a:pt x="15932" y="127"/>
                  </a:cubicBezTo>
                  <a:cubicBezTo>
                    <a:pt x="12932" y="519"/>
                    <a:pt x="8132" y="1894"/>
                    <a:pt x="4832" y="4349"/>
                  </a:cubicBezTo>
                  <a:cubicBezTo>
                    <a:pt x="1532" y="6803"/>
                    <a:pt x="-268" y="10338"/>
                    <a:pt x="32" y="13381"/>
                  </a:cubicBezTo>
                  <a:cubicBezTo>
                    <a:pt x="332" y="16425"/>
                    <a:pt x="2732" y="18978"/>
                    <a:pt x="6482" y="20156"/>
                  </a:cubicBezTo>
                  <a:cubicBezTo>
                    <a:pt x="10232" y="21334"/>
                    <a:pt x="15332" y="21138"/>
                    <a:pt x="20432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223565" y="5250943"/>
              <a:ext cx="3362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77"/>
                    <a:pt x="1783" y="9755"/>
                    <a:pt x="240" y="13355"/>
                  </a:cubicBezTo>
                  <a:cubicBezTo>
                    <a:pt x="-1303" y="16955"/>
                    <a:pt x="4869" y="1927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8272519" y="5373613"/>
              <a:ext cx="130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8438239" y="5258610"/>
              <a:ext cx="194623" cy="20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54" fill="norm" stroke="1" extrusionOk="0">
                  <a:moveTo>
                    <a:pt x="21363" y="0"/>
                  </a:moveTo>
                  <a:cubicBezTo>
                    <a:pt x="19119" y="5130"/>
                    <a:pt x="16875" y="10260"/>
                    <a:pt x="14350" y="13905"/>
                  </a:cubicBezTo>
                  <a:cubicBezTo>
                    <a:pt x="11825" y="17550"/>
                    <a:pt x="9020" y="19710"/>
                    <a:pt x="6916" y="20655"/>
                  </a:cubicBezTo>
                  <a:cubicBezTo>
                    <a:pt x="4812" y="21600"/>
                    <a:pt x="3410" y="21330"/>
                    <a:pt x="2147" y="20520"/>
                  </a:cubicBezTo>
                  <a:cubicBezTo>
                    <a:pt x="885" y="19710"/>
                    <a:pt x="-237" y="18360"/>
                    <a:pt x="44" y="17685"/>
                  </a:cubicBezTo>
                  <a:cubicBezTo>
                    <a:pt x="324" y="17010"/>
                    <a:pt x="2007" y="17010"/>
                    <a:pt x="5233" y="17685"/>
                  </a:cubicBezTo>
                  <a:cubicBezTo>
                    <a:pt x="8459" y="18360"/>
                    <a:pt x="13228" y="19710"/>
                    <a:pt x="17997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8678862" y="5227943"/>
              <a:ext cx="8486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0" y="0"/>
                  </a:moveTo>
                  <a:cubicBezTo>
                    <a:pt x="7406" y="3273"/>
                    <a:pt x="14811" y="6545"/>
                    <a:pt x="18206" y="9736"/>
                  </a:cubicBezTo>
                  <a:cubicBezTo>
                    <a:pt x="21600" y="12927"/>
                    <a:pt x="20983" y="16036"/>
                    <a:pt x="17897" y="18000"/>
                  </a:cubicBezTo>
                  <a:cubicBezTo>
                    <a:pt x="14811" y="19964"/>
                    <a:pt x="9257" y="20782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878199" y="5442614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069871" y="5289277"/>
              <a:ext cx="197265" cy="52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63" fill="norm" stroke="1" extrusionOk="0">
                  <a:moveTo>
                    <a:pt x="2492" y="0"/>
                  </a:moveTo>
                  <a:cubicBezTo>
                    <a:pt x="1662" y="1153"/>
                    <a:pt x="831" y="2307"/>
                    <a:pt x="1246" y="3408"/>
                  </a:cubicBezTo>
                  <a:cubicBezTo>
                    <a:pt x="1662" y="4509"/>
                    <a:pt x="3323" y="5557"/>
                    <a:pt x="5677" y="5977"/>
                  </a:cubicBezTo>
                  <a:cubicBezTo>
                    <a:pt x="8031" y="6396"/>
                    <a:pt x="11077" y="6186"/>
                    <a:pt x="13431" y="5610"/>
                  </a:cubicBezTo>
                  <a:cubicBezTo>
                    <a:pt x="15785" y="5033"/>
                    <a:pt x="17446" y="4089"/>
                    <a:pt x="18138" y="3303"/>
                  </a:cubicBezTo>
                  <a:cubicBezTo>
                    <a:pt x="18831" y="2517"/>
                    <a:pt x="18554" y="1887"/>
                    <a:pt x="18415" y="1992"/>
                  </a:cubicBezTo>
                  <a:cubicBezTo>
                    <a:pt x="18277" y="2097"/>
                    <a:pt x="18277" y="2936"/>
                    <a:pt x="18969" y="4718"/>
                  </a:cubicBezTo>
                  <a:cubicBezTo>
                    <a:pt x="19662" y="6501"/>
                    <a:pt x="21046" y="9227"/>
                    <a:pt x="21323" y="11691"/>
                  </a:cubicBezTo>
                  <a:cubicBezTo>
                    <a:pt x="21600" y="14155"/>
                    <a:pt x="20769" y="16357"/>
                    <a:pt x="18969" y="18035"/>
                  </a:cubicBezTo>
                  <a:cubicBezTo>
                    <a:pt x="17169" y="19713"/>
                    <a:pt x="14400" y="20866"/>
                    <a:pt x="11631" y="21233"/>
                  </a:cubicBezTo>
                  <a:cubicBezTo>
                    <a:pt x="8862" y="21600"/>
                    <a:pt x="6092" y="21181"/>
                    <a:pt x="4154" y="20080"/>
                  </a:cubicBezTo>
                  <a:cubicBezTo>
                    <a:pt x="2215" y="18979"/>
                    <a:pt x="1108" y="17196"/>
                    <a:pt x="0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9141428" y="5071668"/>
              <a:ext cx="120115" cy="13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2298" y="9027"/>
                  </a:moveTo>
                  <a:cubicBezTo>
                    <a:pt x="2757" y="6989"/>
                    <a:pt x="3217" y="4951"/>
                    <a:pt x="3447" y="5155"/>
                  </a:cubicBezTo>
                  <a:cubicBezTo>
                    <a:pt x="3677" y="5359"/>
                    <a:pt x="3677" y="7804"/>
                    <a:pt x="3217" y="10045"/>
                  </a:cubicBezTo>
                  <a:cubicBezTo>
                    <a:pt x="2757" y="12287"/>
                    <a:pt x="1838" y="14325"/>
                    <a:pt x="1149" y="16362"/>
                  </a:cubicBezTo>
                  <a:cubicBezTo>
                    <a:pt x="460" y="18400"/>
                    <a:pt x="0" y="20438"/>
                    <a:pt x="0" y="20030"/>
                  </a:cubicBezTo>
                  <a:cubicBezTo>
                    <a:pt x="0" y="19623"/>
                    <a:pt x="460" y="16770"/>
                    <a:pt x="1379" y="13917"/>
                  </a:cubicBezTo>
                  <a:cubicBezTo>
                    <a:pt x="2298" y="11064"/>
                    <a:pt x="3677" y="8212"/>
                    <a:pt x="5745" y="5562"/>
                  </a:cubicBezTo>
                  <a:cubicBezTo>
                    <a:pt x="7813" y="2913"/>
                    <a:pt x="10570" y="468"/>
                    <a:pt x="12638" y="61"/>
                  </a:cubicBezTo>
                  <a:cubicBezTo>
                    <a:pt x="14706" y="-347"/>
                    <a:pt x="16085" y="1283"/>
                    <a:pt x="17464" y="5155"/>
                  </a:cubicBezTo>
                  <a:cubicBezTo>
                    <a:pt x="18843" y="9027"/>
                    <a:pt x="20221" y="15140"/>
                    <a:pt x="2160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9415979" y="5457948"/>
              <a:ext cx="60235" cy="21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81" fill="norm" stroke="1" extrusionOk="0">
                  <a:moveTo>
                    <a:pt x="7712" y="0"/>
                  </a:moveTo>
                  <a:cubicBezTo>
                    <a:pt x="5012" y="5205"/>
                    <a:pt x="2312" y="10410"/>
                    <a:pt x="962" y="13663"/>
                  </a:cubicBezTo>
                  <a:cubicBezTo>
                    <a:pt x="-388" y="16916"/>
                    <a:pt x="-388" y="18217"/>
                    <a:pt x="1412" y="19388"/>
                  </a:cubicBezTo>
                  <a:cubicBezTo>
                    <a:pt x="3212" y="20559"/>
                    <a:pt x="6812" y="21600"/>
                    <a:pt x="10412" y="21470"/>
                  </a:cubicBezTo>
                  <a:cubicBezTo>
                    <a:pt x="14012" y="21340"/>
                    <a:pt x="17612" y="20039"/>
                    <a:pt x="21212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9384211" y="5565284"/>
              <a:ext cx="61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9514547" y="5549950"/>
              <a:ext cx="92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9637217" y="5519283"/>
              <a:ext cx="30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9798659" y="5342945"/>
              <a:ext cx="68564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7610" y="3471"/>
                    <a:pt x="14525" y="6943"/>
                    <a:pt x="10667" y="10479"/>
                  </a:cubicBezTo>
                  <a:cubicBezTo>
                    <a:pt x="6810" y="14014"/>
                    <a:pt x="2182" y="17614"/>
                    <a:pt x="639" y="19479"/>
                  </a:cubicBezTo>
                  <a:cubicBezTo>
                    <a:pt x="-904" y="21343"/>
                    <a:pt x="639" y="21471"/>
                    <a:pt x="2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9925096" y="5434947"/>
              <a:ext cx="95463" cy="26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24" fill="norm" stroke="1" extrusionOk="0">
                  <a:moveTo>
                    <a:pt x="14412" y="0"/>
                  </a:moveTo>
                  <a:cubicBezTo>
                    <a:pt x="9865" y="5192"/>
                    <a:pt x="5317" y="10385"/>
                    <a:pt x="2759" y="13708"/>
                  </a:cubicBezTo>
                  <a:cubicBezTo>
                    <a:pt x="201" y="17031"/>
                    <a:pt x="-367" y="18485"/>
                    <a:pt x="201" y="19627"/>
                  </a:cubicBezTo>
                  <a:cubicBezTo>
                    <a:pt x="770" y="20769"/>
                    <a:pt x="2475" y="21600"/>
                    <a:pt x="6170" y="21392"/>
                  </a:cubicBezTo>
                  <a:cubicBezTo>
                    <a:pt x="9865" y="21185"/>
                    <a:pt x="15549" y="19938"/>
                    <a:pt x="21233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9927197" y="5565284"/>
              <a:ext cx="13169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2662" y="21600"/>
                  </a:moveTo>
                  <a:cubicBezTo>
                    <a:pt x="1032" y="17280"/>
                    <a:pt x="-598" y="12960"/>
                    <a:pt x="217" y="9360"/>
                  </a:cubicBezTo>
                  <a:cubicBezTo>
                    <a:pt x="1032" y="5760"/>
                    <a:pt x="4293" y="2880"/>
                    <a:pt x="8164" y="1440"/>
                  </a:cubicBezTo>
                  <a:cubicBezTo>
                    <a:pt x="12036" y="0"/>
                    <a:pt x="16519" y="0"/>
                    <a:pt x="210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0097227" y="5588284"/>
              <a:ext cx="130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0273565" y="5515788"/>
              <a:ext cx="138004" cy="152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609"/>
                  </a:moveTo>
                  <a:cubicBezTo>
                    <a:pt x="1600" y="1546"/>
                    <a:pt x="3200" y="484"/>
                    <a:pt x="5000" y="130"/>
                  </a:cubicBezTo>
                  <a:cubicBezTo>
                    <a:pt x="6800" y="-224"/>
                    <a:pt x="8800" y="130"/>
                    <a:pt x="10000" y="1369"/>
                  </a:cubicBezTo>
                  <a:cubicBezTo>
                    <a:pt x="11200" y="2609"/>
                    <a:pt x="11600" y="4733"/>
                    <a:pt x="10600" y="7212"/>
                  </a:cubicBezTo>
                  <a:cubicBezTo>
                    <a:pt x="9600" y="9691"/>
                    <a:pt x="7200" y="12524"/>
                    <a:pt x="5400" y="14825"/>
                  </a:cubicBezTo>
                  <a:cubicBezTo>
                    <a:pt x="3600" y="17127"/>
                    <a:pt x="2400" y="18897"/>
                    <a:pt x="3000" y="19960"/>
                  </a:cubicBezTo>
                  <a:cubicBezTo>
                    <a:pt x="3600" y="21022"/>
                    <a:pt x="6000" y="21376"/>
                    <a:pt x="9400" y="21022"/>
                  </a:cubicBezTo>
                  <a:cubicBezTo>
                    <a:pt x="12800" y="20668"/>
                    <a:pt x="17200" y="19606"/>
                    <a:pt x="21600" y="1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0434568" y="5077406"/>
              <a:ext cx="248290" cy="78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2" fill="norm" stroke="1" extrusionOk="0">
                  <a:moveTo>
                    <a:pt x="13225" y="1181"/>
                  </a:moveTo>
                  <a:cubicBezTo>
                    <a:pt x="14106" y="762"/>
                    <a:pt x="14988" y="342"/>
                    <a:pt x="16090" y="133"/>
                  </a:cubicBezTo>
                  <a:cubicBezTo>
                    <a:pt x="17192" y="-77"/>
                    <a:pt x="18514" y="-77"/>
                    <a:pt x="19616" y="412"/>
                  </a:cubicBezTo>
                  <a:cubicBezTo>
                    <a:pt x="20718" y="902"/>
                    <a:pt x="21600" y="1880"/>
                    <a:pt x="21380" y="3069"/>
                  </a:cubicBezTo>
                  <a:cubicBezTo>
                    <a:pt x="21159" y="4257"/>
                    <a:pt x="19837" y="5655"/>
                    <a:pt x="17963" y="6948"/>
                  </a:cubicBezTo>
                  <a:cubicBezTo>
                    <a:pt x="16090" y="8241"/>
                    <a:pt x="13665" y="9430"/>
                    <a:pt x="12453" y="10199"/>
                  </a:cubicBezTo>
                  <a:cubicBezTo>
                    <a:pt x="11241" y="10968"/>
                    <a:pt x="11241" y="11317"/>
                    <a:pt x="12122" y="11841"/>
                  </a:cubicBezTo>
                  <a:cubicBezTo>
                    <a:pt x="13004" y="12366"/>
                    <a:pt x="14767" y="13065"/>
                    <a:pt x="15980" y="14078"/>
                  </a:cubicBezTo>
                  <a:cubicBezTo>
                    <a:pt x="17192" y="15092"/>
                    <a:pt x="17853" y="16420"/>
                    <a:pt x="16751" y="17643"/>
                  </a:cubicBezTo>
                  <a:cubicBezTo>
                    <a:pt x="15649" y="18867"/>
                    <a:pt x="12784" y="19985"/>
                    <a:pt x="10029" y="20649"/>
                  </a:cubicBezTo>
                  <a:cubicBezTo>
                    <a:pt x="7274" y="21313"/>
                    <a:pt x="4629" y="21523"/>
                    <a:pt x="2976" y="21488"/>
                  </a:cubicBezTo>
                  <a:cubicBezTo>
                    <a:pt x="1322" y="21453"/>
                    <a:pt x="661" y="21173"/>
                    <a:pt x="0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679037" y="6577306"/>
              <a:ext cx="29900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31" y="14400"/>
                    <a:pt x="13662" y="7200"/>
                    <a:pt x="17262" y="3600"/>
                  </a:cubicBezTo>
                  <a:cubicBezTo>
                    <a:pt x="20862" y="0"/>
                    <a:pt x="212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778706" y="6761311"/>
              <a:ext cx="260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437390" y="6391938"/>
              <a:ext cx="284339" cy="33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23" fill="norm" stroke="1" extrusionOk="0">
                  <a:moveTo>
                    <a:pt x="12778" y="2083"/>
                  </a:moveTo>
                  <a:cubicBezTo>
                    <a:pt x="13743" y="1086"/>
                    <a:pt x="14707" y="89"/>
                    <a:pt x="15189" y="6"/>
                  </a:cubicBezTo>
                  <a:cubicBezTo>
                    <a:pt x="15671" y="-77"/>
                    <a:pt x="15671" y="754"/>
                    <a:pt x="15189" y="3080"/>
                  </a:cubicBezTo>
                  <a:cubicBezTo>
                    <a:pt x="14707" y="5406"/>
                    <a:pt x="13743" y="9228"/>
                    <a:pt x="12200" y="12551"/>
                  </a:cubicBezTo>
                  <a:cubicBezTo>
                    <a:pt x="10657" y="15874"/>
                    <a:pt x="8536" y="18698"/>
                    <a:pt x="6896" y="20111"/>
                  </a:cubicBezTo>
                  <a:cubicBezTo>
                    <a:pt x="5257" y="21523"/>
                    <a:pt x="4100" y="21523"/>
                    <a:pt x="3136" y="21108"/>
                  </a:cubicBezTo>
                  <a:cubicBezTo>
                    <a:pt x="2171" y="20692"/>
                    <a:pt x="1400" y="19861"/>
                    <a:pt x="821" y="18366"/>
                  </a:cubicBezTo>
                  <a:cubicBezTo>
                    <a:pt x="243" y="16871"/>
                    <a:pt x="-143" y="14711"/>
                    <a:pt x="50" y="13298"/>
                  </a:cubicBezTo>
                  <a:cubicBezTo>
                    <a:pt x="243" y="11886"/>
                    <a:pt x="1014" y="11221"/>
                    <a:pt x="2461" y="10889"/>
                  </a:cubicBezTo>
                  <a:cubicBezTo>
                    <a:pt x="3907" y="10557"/>
                    <a:pt x="6028" y="10557"/>
                    <a:pt x="8728" y="11886"/>
                  </a:cubicBezTo>
                  <a:cubicBezTo>
                    <a:pt x="11428" y="13215"/>
                    <a:pt x="14707" y="15874"/>
                    <a:pt x="16925" y="17701"/>
                  </a:cubicBezTo>
                  <a:cubicBezTo>
                    <a:pt x="19143" y="19529"/>
                    <a:pt x="20300" y="20526"/>
                    <a:pt x="2145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890398" y="6653975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036068" y="6462304"/>
              <a:ext cx="182868" cy="58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7" fill="norm" stroke="1" extrusionOk="0">
                  <a:moveTo>
                    <a:pt x="0" y="0"/>
                  </a:moveTo>
                  <a:cubicBezTo>
                    <a:pt x="0" y="1676"/>
                    <a:pt x="0" y="3352"/>
                    <a:pt x="450" y="4376"/>
                  </a:cubicBezTo>
                  <a:cubicBezTo>
                    <a:pt x="900" y="5400"/>
                    <a:pt x="1800" y="5772"/>
                    <a:pt x="3000" y="5959"/>
                  </a:cubicBezTo>
                  <a:cubicBezTo>
                    <a:pt x="4200" y="6145"/>
                    <a:pt x="5700" y="6145"/>
                    <a:pt x="7950" y="5493"/>
                  </a:cubicBezTo>
                  <a:cubicBezTo>
                    <a:pt x="10200" y="4841"/>
                    <a:pt x="13200" y="3538"/>
                    <a:pt x="15150" y="2467"/>
                  </a:cubicBezTo>
                  <a:cubicBezTo>
                    <a:pt x="17100" y="1397"/>
                    <a:pt x="18000" y="559"/>
                    <a:pt x="18150" y="419"/>
                  </a:cubicBezTo>
                  <a:cubicBezTo>
                    <a:pt x="18300" y="279"/>
                    <a:pt x="17700" y="838"/>
                    <a:pt x="17850" y="2421"/>
                  </a:cubicBezTo>
                  <a:cubicBezTo>
                    <a:pt x="18000" y="4003"/>
                    <a:pt x="18900" y="6610"/>
                    <a:pt x="19800" y="9357"/>
                  </a:cubicBezTo>
                  <a:cubicBezTo>
                    <a:pt x="20700" y="12103"/>
                    <a:pt x="21600" y="14990"/>
                    <a:pt x="21450" y="16991"/>
                  </a:cubicBezTo>
                  <a:cubicBezTo>
                    <a:pt x="21300" y="18993"/>
                    <a:pt x="20100" y="20110"/>
                    <a:pt x="18600" y="20762"/>
                  </a:cubicBezTo>
                  <a:cubicBezTo>
                    <a:pt x="17100" y="21414"/>
                    <a:pt x="15300" y="21600"/>
                    <a:pt x="13050" y="21228"/>
                  </a:cubicBezTo>
                  <a:cubicBezTo>
                    <a:pt x="10800" y="20855"/>
                    <a:pt x="8100" y="19924"/>
                    <a:pt x="7050" y="18760"/>
                  </a:cubicBezTo>
                  <a:cubicBezTo>
                    <a:pt x="6000" y="17597"/>
                    <a:pt x="6600" y="16200"/>
                    <a:pt x="7200" y="14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369267" y="6600307"/>
              <a:ext cx="50144" cy="24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1470" y="0"/>
                  </a:moveTo>
                  <a:cubicBezTo>
                    <a:pt x="9310" y="4231"/>
                    <a:pt x="7150" y="8462"/>
                    <a:pt x="4990" y="11691"/>
                  </a:cubicBezTo>
                  <a:cubicBezTo>
                    <a:pt x="2830" y="14920"/>
                    <a:pt x="670" y="17146"/>
                    <a:pt x="130" y="18816"/>
                  </a:cubicBezTo>
                  <a:cubicBezTo>
                    <a:pt x="-410" y="20487"/>
                    <a:pt x="670" y="21600"/>
                    <a:pt x="4450" y="21600"/>
                  </a:cubicBezTo>
                  <a:cubicBezTo>
                    <a:pt x="8230" y="21600"/>
                    <a:pt x="14710" y="20487"/>
                    <a:pt x="21190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358075" y="6715310"/>
              <a:ext cx="161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457"/>
                    <a:pt x="6171" y="11314"/>
                    <a:pt x="9771" y="7714"/>
                  </a:cubicBezTo>
                  <a:cubicBezTo>
                    <a:pt x="13371" y="4114"/>
                    <a:pt x="174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779751" y="6561972"/>
              <a:ext cx="21467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7600"/>
                    <a:pt x="11314" y="13600"/>
                    <a:pt x="14914" y="10000"/>
                  </a:cubicBezTo>
                  <a:cubicBezTo>
                    <a:pt x="18514" y="6400"/>
                    <a:pt x="2005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917755" y="6508305"/>
              <a:ext cx="7667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221928" y="6376639"/>
              <a:ext cx="171171" cy="33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09" fill="norm" stroke="1" extrusionOk="0">
                  <a:moveTo>
                    <a:pt x="16271" y="2985"/>
                  </a:moveTo>
                  <a:cubicBezTo>
                    <a:pt x="16271" y="1857"/>
                    <a:pt x="16271" y="728"/>
                    <a:pt x="15332" y="245"/>
                  </a:cubicBezTo>
                  <a:cubicBezTo>
                    <a:pt x="14393" y="-239"/>
                    <a:pt x="12515" y="-78"/>
                    <a:pt x="10010" y="1373"/>
                  </a:cubicBezTo>
                  <a:cubicBezTo>
                    <a:pt x="7506" y="2824"/>
                    <a:pt x="4376" y="5564"/>
                    <a:pt x="2341" y="8546"/>
                  </a:cubicBezTo>
                  <a:cubicBezTo>
                    <a:pt x="306" y="11528"/>
                    <a:pt x="-633" y="14752"/>
                    <a:pt x="463" y="17009"/>
                  </a:cubicBezTo>
                  <a:cubicBezTo>
                    <a:pt x="1558" y="19265"/>
                    <a:pt x="4689" y="20555"/>
                    <a:pt x="8445" y="20958"/>
                  </a:cubicBezTo>
                  <a:cubicBezTo>
                    <a:pt x="12202" y="21361"/>
                    <a:pt x="16584" y="20877"/>
                    <a:pt x="20967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504159" y="6446970"/>
              <a:ext cx="2694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6" y="4181"/>
                    <a:pt x="-898" y="8361"/>
                    <a:pt x="84" y="11961"/>
                  </a:cubicBezTo>
                  <a:cubicBezTo>
                    <a:pt x="1066" y="15561"/>
                    <a:pt x="10884" y="18581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546435" y="6538972"/>
              <a:ext cx="20700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831"/>
                    <a:pt x="1600" y="16062"/>
                    <a:pt x="5200" y="12462"/>
                  </a:cubicBezTo>
                  <a:cubicBezTo>
                    <a:pt x="8800" y="8862"/>
                    <a:pt x="152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794319" y="6446970"/>
              <a:ext cx="189127" cy="22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03" fill="norm" stroke="1" extrusionOk="0">
                  <a:moveTo>
                    <a:pt x="19328" y="0"/>
                  </a:moveTo>
                  <a:cubicBezTo>
                    <a:pt x="16201" y="6310"/>
                    <a:pt x="13075" y="12620"/>
                    <a:pt x="10659" y="16261"/>
                  </a:cubicBezTo>
                  <a:cubicBezTo>
                    <a:pt x="8244" y="19901"/>
                    <a:pt x="6538" y="20872"/>
                    <a:pt x="4975" y="21236"/>
                  </a:cubicBezTo>
                  <a:cubicBezTo>
                    <a:pt x="3412" y="21600"/>
                    <a:pt x="1991" y="21357"/>
                    <a:pt x="996" y="20629"/>
                  </a:cubicBezTo>
                  <a:cubicBezTo>
                    <a:pt x="1" y="19901"/>
                    <a:pt x="-567" y="18688"/>
                    <a:pt x="854" y="17474"/>
                  </a:cubicBezTo>
                  <a:cubicBezTo>
                    <a:pt x="2275" y="16261"/>
                    <a:pt x="5686" y="15047"/>
                    <a:pt x="9380" y="14683"/>
                  </a:cubicBezTo>
                  <a:cubicBezTo>
                    <a:pt x="13075" y="14319"/>
                    <a:pt x="17054" y="14804"/>
                    <a:pt x="21033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014112" y="6398683"/>
              <a:ext cx="112714" cy="31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09" fill="norm" stroke="1" extrusionOk="0">
                  <a:moveTo>
                    <a:pt x="0" y="155"/>
                  </a:moveTo>
                  <a:cubicBezTo>
                    <a:pt x="2348" y="-18"/>
                    <a:pt x="4696" y="-191"/>
                    <a:pt x="7983" y="500"/>
                  </a:cubicBezTo>
                  <a:cubicBezTo>
                    <a:pt x="11270" y="1191"/>
                    <a:pt x="15496" y="2747"/>
                    <a:pt x="18078" y="4993"/>
                  </a:cubicBezTo>
                  <a:cubicBezTo>
                    <a:pt x="20661" y="7239"/>
                    <a:pt x="21600" y="10177"/>
                    <a:pt x="19722" y="13028"/>
                  </a:cubicBezTo>
                  <a:cubicBezTo>
                    <a:pt x="17843" y="15879"/>
                    <a:pt x="13148" y="18644"/>
                    <a:pt x="8452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198117" y="6669309"/>
              <a:ext cx="38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346623" y="6441358"/>
              <a:ext cx="211836" cy="22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7" fill="norm" stroke="1" extrusionOk="0">
                  <a:moveTo>
                    <a:pt x="13601" y="1247"/>
                  </a:moveTo>
                  <a:cubicBezTo>
                    <a:pt x="14629" y="527"/>
                    <a:pt x="15658" y="-193"/>
                    <a:pt x="16172" y="47"/>
                  </a:cubicBezTo>
                  <a:cubicBezTo>
                    <a:pt x="16686" y="287"/>
                    <a:pt x="16686" y="1487"/>
                    <a:pt x="15915" y="3647"/>
                  </a:cubicBezTo>
                  <a:cubicBezTo>
                    <a:pt x="15144" y="5807"/>
                    <a:pt x="13601" y="8927"/>
                    <a:pt x="11801" y="11807"/>
                  </a:cubicBezTo>
                  <a:cubicBezTo>
                    <a:pt x="10001" y="14687"/>
                    <a:pt x="7944" y="17327"/>
                    <a:pt x="6144" y="18887"/>
                  </a:cubicBezTo>
                  <a:cubicBezTo>
                    <a:pt x="4344" y="20447"/>
                    <a:pt x="2801" y="20927"/>
                    <a:pt x="1644" y="20087"/>
                  </a:cubicBezTo>
                  <a:cubicBezTo>
                    <a:pt x="486" y="19247"/>
                    <a:pt x="-285" y="17087"/>
                    <a:pt x="101" y="14927"/>
                  </a:cubicBezTo>
                  <a:cubicBezTo>
                    <a:pt x="486" y="12767"/>
                    <a:pt x="2029" y="10607"/>
                    <a:pt x="4472" y="10127"/>
                  </a:cubicBezTo>
                  <a:cubicBezTo>
                    <a:pt x="6915" y="9647"/>
                    <a:pt x="10258" y="10847"/>
                    <a:pt x="13215" y="13007"/>
                  </a:cubicBezTo>
                  <a:cubicBezTo>
                    <a:pt x="16172" y="15167"/>
                    <a:pt x="18744" y="18287"/>
                    <a:pt x="21315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658127" y="6623307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5796130" y="6423970"/>
              <a:ext cx="259536" cy="62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54" fill="norm" stroke="1" extrusionOk="0">
                  <a:moveTo>
                    <a:pt x="0" y="0"/>
                  </a:moveTo>
                  <a:cubicBezTo>
                    <a:pt x="847" y="1932"/>
                    <a:pt x="1694" y="3863"/>
                    <a:pt x="2435" y="5005"/>
                  </a:cubicBezTo>
                  <a:cubicBezTo>
                    <a:pt x="3176" y="6146"/>
                    <a:pt x="3812" y="6498"/>
                    <a:pt x="5188" y="6585"/>
                  </a:cubicBezTo>
                  <a:cubicBezTo>
                    <a:pt x="6565" y="6673"/>
                    <a:pt x="8682" y="6498"/>
                    <a:pt x="10588" y="6015"/>
                  </a:cubicBezTo>
                  <a:cubicBezTo>
                    <a:pt x="12494" y="5532"/>
                    <a:pt x="14188" y="4741"/>
                    <a:pt x="15459" y="3863"/>
                  </a:cubicBezTo>
                  <a:cubicBezTo>
                    <a:pt x="16729" y="2985"/>
                    <a:pt x="17576" y="2020"/>
                    <a:pt x="17894" y="1756"/>
                  </a:cubicBezTo>
                  <a:cubicBezTo>
                    <a:pt x="18212" y="1493"/>
                    <a:pt x="18000" y="1932"/>
                    <a:pt x="18318" y="3249"/>
                  </a:cubicBezTo>
                  <a:cubicBezTo>
                    <a:pt x="18635" y="4566"/>
                    <a:pt x="19482" y="6761"/>
                    <a:pt x="20224" y="8824"/>
                  </a:cubicBezTo>
                  <a:cubicBezTo>
                    <a:pt x="20965" y="10888"/>
                    <a:pt x="21600" y="12820"/>
                    <a:pt x="21494" y="14620"/>
                  </a:cubicBezTo>
                  <a:cubicBezTo>
                    <a:pt x="21388" y="16420"/>
                    <a:pt x="20541" y="18088"/>
                    <a:pt x="19165" y="19273"/>
                  </a:cubicBezTo>
                  <a:cubicBezTo>
                    <a:pt x="17788" y="20459"/>
                    <a:pt x="15882" y="21161"/>
                    <a:pt x="13765" y="21380"/>
                  </a:cubicBezTo>
                  <a:cubicBezTo>
                    <a:pt x="11647" y="21600"/>
                    <a:pt x="9318" y="21337"/>
                    <a:pt x="7624" y="20459"/>
                  </a:cubicBezTo>
                  <a:cubicBezTo>
                    <a:pt x="5929" y="19580"/>
                    <a:pt x="4871" y="18088"/>
                    <a:pt x="5082" y="16946"/>
                  </a:cubicBezTo>
                  <a:cubicBezTo>
                    <a:pt x="5294" y="15805"/>
                    <a:pt x="6776" y="15015"/>
                    <a:pt x="8259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166132" y="6569639"/>
              <a:ext cx="67009" cy="25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99" fill="norm" stroke="1" extrusionOk="0">
                  <a:moveTo>
                    <a:pt x="11376" y="0"/>
                  </a:moveTo>
                  <a:cubicBezTo>
                    <a:pt x="7376" y="5236"/>
                    <a:pt x="3376" y="10473"/>
                    <a:pt x="1376" y="14073"/>
                  </a:cubicBezTo>
                  <a:cubicBezTo>
                    <a:pt x="-624" y="17673"/>
                    <a:pt x="-624" y="19636"/>
                    <a:pt x="2576" y="20618"/>
                  </a:cubicBezTo>
                  <a:cubicBezTo>
                    <a:pt x="5776" y="21600"/>
                    <a:pt x="12176" y="21600"/>
                    <a:pt x="15776" y="21382"/>
                  </a:cubicBezTo>
                  <a:cubicBezTo>
                    <a:pt x="19376" y="21164"/>
                    <a:pt x="20176" y="20727"/>
                    <a:pt x="20976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164139" y="6699976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6363476" y="6684642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547481" y="6646308"/>
              <a:ext cx="766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86"/>
                    <a:pt x="14400" y="10971"/>
                    <a:pt x="18000" y="14571"/>
                  </a:cubicBezTo>
                  <a:cubicBezTo>
                    <a:pt x="21600" y="18171"/>
                    <a:pt x="216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6861821" y="6607974"/>
              <a:ext cx="222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8000"/>
                    <a:pt x="11917" y="14400"/>
                    <a:pt x="15517" y="10800"/>
                  </a:cubicBezTo>
                  <a:cubicBezTo>
                    <a:pt x="19117" y="7200"/>
                    <a:pt x="203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007491" y="6508305"/>
              <a:ext cx="46002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327"/>
                    <a:pt x="7200" y="12655"/>
                    <a:pt x="10800" y="16255"/>
                  </a:cubicBezTo>
                  <a:cubicBezTo>
                    <a:pt x="14400" y="19855"/>
                    <a:pt x="18000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327475" y="6441358"/>
              <a:ext cx="186028" cy="32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271" fill="norm" stroke="1" extrusionOk="0">
                  <a:moveTo>
                    <a:pt x="20964" y="1889"/>
                  </a:moveTo>
                  <a:cubicBezTo>
                    <a:pt x="19812" y="1214"/>
                    <a:pt x="18660" y="539"/>
                    <a:pt x="16932" y="202"/>
                  </a:cubicBezTo>
                  <a:cubicBezTo>
                    <a:pt x="15204" y="-136"/>
                    <a:pt x="12900" y="-136"/>
                    <a:pt x="10164" y="877"/>
                  </a:cubicBezTo>
                  <a:cubicBezTo>
                    <a:pt x="7428" y="1889"/>
                    <a:pt x="4260" y="3914"/>
                    <a:pt x="2244" y="6698"/>
                  </a:cubicBezTo>
                  <a:cubicBezTo>
                    <a:pt x="228" y="9483"/>
                    <a:pt x="-636" y="13026"/>
                    <a:pt x="516" y="15642"/>
                  </a:cubicBezTo>
                  <a:cubicBezTo>
                    <a:pt x="1668" y="18258"/>
                    <a:pt x="4836" y="19945"/>
                    <a:pt x="7716" y="20705"/>
                  </a:cubicBezTo>
                  <a:cubicBezTo>
                    <a:pt x="10596" y="21464"/>
                    <a:pt x="13188" y="21295"/>
                    <a:pt x="15780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573361" y="6508305"/>
              <a:ext cx="16810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9" y="5236"/>
                    <a:pt x="-1303" y="10473"/>
                    <a:pt x="240" y="14073"/>
                  </a:cubicBezTo>
                  <a:cubicBezTo>
                    <a:pt x="1783" y="17673"/>
                    <a:pt x="11040" y="1963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7643838" y="6623307"/>
              <a:ext cx="168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429"/>
                    <a:pt x="11127" y="9257"/>
                    <a:pt x="14727" y="5657"/>
                  </a:cubicBezTo>
                  <a:cubicBezTo>
                    <a:pt x="18327" y="2057"/>
                    <a:pt x="1996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818544" y="6531305"/>
              <a:ext cx="193304" cy="22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03" fill="norm" stroke="1" extrusionOk="0">
                  <a:moveTo>
                    <a:pt x="21218" y="0"/>
                  </a:moveTo>
                  <a:cubicBezTo>
                    <a:pt x="18974" y="5222"/>
                    <a:pt x="16730" y="10444"/>
                    <a:pt x="13924" y="14123"/>
                  </a:cubicBezTo>
                  <a:cubicBezTo>
                    <a:pt x="11119" y="17802"/>
                    <a:pt x="7753" y="19938"/>
                    <a:pt x="5369" y="20769"/>
                  </a:cubicBezTo>
                  <a:cubicBezTo>
                    <a:pt x="2984" y="21600"/>
                    <a:pt x="1582" y="21125"/>
                    <a:pt x="740" y="20294"/>
                  </a:cubicBezTo>
                  <a:cubicBezTo>
                    <a:pt x="-101" y="19464"/>
                    <a:pt x="-382" y="18277"/>
                    <a:pt x="740" y="17090"/>
                  </a:cubicBezTo>
                  <a:cubicBezTo>
                    <a:pt x="1862" y="15903"/>
                    <a:pt x="4387" y="14716"/>
                    <a:pt x="7893" y="14598"/>
                  </a:cubicBezTo>
                  <a:cubicBezTo>
                    <a:pt x="11400" y="14479"/>
                    <a:pt x="15888" y="15429"/>
                    <a:pt x="20376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8057848" y="6523638"/>
              <a:ext cx="94361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5116" y="0"/>
                  </a:moveTo>
                  <a:cubicBezTo>
                    <a:pt x="7958" y="0"/>
                    <a:pt x="10800" y="0"/>
                    <a:pt x="13642" y="900"/>
                  </a:cubicBezTo>
                  <a:cubicBezTo>
                    <a:pt x="16484" y="1800"/>
                    <a:pt x="19326" y="3600"/>
                    <a:pt x="20463" y="6210"/>
                  </a:cubicBezTo>
                  <a:cubicBezTo>
                    <a:pt x="21600" y="8820"/>
                    <a:pt x="21032" y="12240"/>
                    <a:pt x="17337" y="14940"/>
                  </a:cubicBezTo>
                  <a:cubicBezTo>
                    <a:pt x="13642" y="17640"/>
                    <a:pt x="6821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8195851" y="6294072"/>
              <a:ext cx="153338" cy="20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745"/>
                  </a:moveTo>
                  <a:cubicBezTo>
                    <a:pt x="1800" y="218"/>
                    <a:pt x="3600" y="-309"/>
                    <a:pt x="6120" y="218"/>
                  </a:cubicBezTo>
                  <a:cubicBezTo>
                    <a:pt x="8640" y="745"/>
                    <a:pt x="11880" y="2325"/>
                    <a:pt x="12420" y="5223"/>
                  </a:cubicBezTo>
                  <a:cubicBezTo>
                    <a:pt x="12960" y="8120"/>
                    <a:pt x="10800" y="12335"/>
                    <a:pt x="9000" y="15232"/>
                  </a:cubicBezTo>
                  <a:cubicBezTo>
                    <a:pt x="7200" y="18130"/>
                    <a:pt x="5760" y="19711"/>
                    <a:pt x="6120" y="20501"/>
                  </a:cubicBezTo>
                  <a:cubicBezTo>
                    <a:pt x="6480" y="21291"/>
                    <a:pt x="8640" y="21291"/>
                    <a:pt x="11520" y="21159"/>
                  </a:cubicBezTo>
                  <a:cubicBezTo>
                    <a:pt x="14400" y="21028"/>
                    <a:pt x="18000" y="20764"/>
                    <a:pt x="21600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8326187" y="6745977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8627671" y="6368830"/>
              <a:ext cx="288864" cy="607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94" fill="norm" stroke="1" extrusionOk="0">
                  <a:moveTo>
                    <a:pt x="11184" y="1679"/>
                  </a:moveTo>
                  <a:cubicBezTo>
                    <a:pt x="11374" y="1227"/>
                    <a:pt x="11563" y="775"/>
                    <a:pt x="11184" y="459"/>
                  </a:cubicBezTo>
                  <a:cubicBezTo>
                    <a:pt x="10805" y="143"/>
                    <a:pt x="9858" y="-38"/>
                    <a:pt x="8248" y="7"/>
                  </a:cubicBezTo>
                  <a:cubicBezTo>
                    <a:pt x="6637" y="52"/>
                    <a:pt x="4363" y="323"/>
                    <a:pt x="2848" y="595"/>
                  </a:cubicBezTo>
                  <a:cubicBezTo>
                    <a:pt x="1332" y="866"/>
                    <a:pt x="574" y="1137"/>
                    <a:pt x="195" y="1498"/>
                  </a:cubicBezTo>
                  <a:cubicBezTo>
                    <a:pt x="-184" y="1860"/>
                    <a:pt x="-184" y="2312"/>
                    <a:pt x="1805" y="3080"/>
                  </a:cubicBezTo>
                  <a:cubicBezTo>
                    <a:pt x="3795" y="3848"/>
                    <a:pt x="7774" y="4933"/>
                    <a:pt x="9953" y="6017"/>
                  </a:cubicBezTo>
                  <a:cubicBezTo>
                    <a:pt x="12132" y="7102"/>
                    <a:pt x="12511" y="8186"/>
                    <a:pt x="11848" y="9090"/>
                  </a:cubicBezTo>
                  <a:cubicBezTo>
                    <a:pt x="11184" y="9994"/>
                    <a:pt x="9479" y="10717"/>
                    <a:pt x="8153" y="11169"/>
                  </a:cubicBezTo>
                  <a:cubicBezTo>
                    <a:pt x="6827" y="11621"/>
                    <a:pt x="5879" y="11801"/>
                    <a:pt x="5784" y="12072"/>
                  </a:cubicBezTo>
                  <a:cubicBezTo>
                    <a:pt x="5690" y="12344"/>
                    <a:pt x="6448" y="12705"/>
                    <a:pt x="6448" y="13609"/>
                  </a:cubicBezTo>
                  <a:cubicBezTo>
                    <a:pt x="6448" y="14513"/>
                    <a:pt x="5690" y="15959"/>
                    <a:pt x="4742" y="17224"/>
                  </a:cubicBezTo>
                  <a:cubicBezTo>
                    <a:pt x="3795" y="18489"/>
                    <a:pt x="2658" y="19574"/>
                    <a:pt x="2374" y="20297"/>
                  </a:cubicBezTo>
                  <a:cubicBezTo>
                    <a:pt x="2090" y="21020"/>
                    <a:pt x="2658" y="21381"/>
                    <a:pt x="3984" y="21472"/>
                  </a:cubicBezTo>
                  <a:cubicBezTo>
                    <a:pt x="5311" y="21562"/>
                    <a:pt x="7395" y="21381"/>
                    <a:pt x="10427" y="20884"/>
                  </a:cubicBezTo>
                  <a:cubicBezTo>
                    <a:pt x="13458" y="20387"/>
                    <a:pt x="17437" y="19574"/>
                    <a:pt x="21416" y="1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9101187" y="5892674"/>
              <a:ext cx="873372" cy="4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405" fill="norm" stroke="1" extrusionOk="0">
                  <a:moveTo>
                    <a:pt x="1117" y="20405"/>
                  </a:moveTo>
                  <a:cubicBezTo>
                    <a:pt x="614" y="17165"/>
                    <a:pt x="110" y="13925"/>
                    <a:pt x="15" y="12305"/>
                  </a:cubicBezTo>
                  <a:cubicBezTo>
                    <a:pt x="-79" y="10685"/>
                    <a:pt x="236" y="10685"/>
                    <a:pt x="1590" y="9065"/>
                  </a:cubicBezTo>
                  <a:cubicBezTo>
                    <a:pt x="2944" y="7445"/>
                    <a:pt x="5337" y="4205"/>
                    <a:pt x="7761" y="2045"/>
                  </a:cubicBezTo>
                  <a:cubicBezTo>
                    <a:pt x="10186" y="-115"/>
                    <a:pt x="12642" y="-1195"/>
                    <a:pt x="14940" y="2045"/>
                  </a:cubicBezTo>
                  <a:cubicBezTo>
                    <a:pt x="17239" y="5285"/>
                    <a:pt x="19380" y="12845"/>
                    <a:pt x="21521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9417167" y="5994626"/>
              <a:ext cx="69539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353" y="21600"/>
                  </a:moveTo>
                  <a:cubicBezTo>
                    <a:pt x="720" y="20000"/>
                    <a:pt x="87" y="18400"/>
                    <a:pt x="8" y="17200"/>
                  </a:cubicBezTo>
                  <a:cubicBezTo>
                    <a:pt x="-71" y="16000"/>
                    <a:pt x="404" y="15200"/>
                    <a:pt x="2065" y="13200"/>
                  </a:cubicBezTo>
                  <a:cubicBezTo>
                    <a:pt x="3727" y="11200"/>
                    <a:pt x="6575" y="8000"/>
                    <a:pt x="9700" y="5600"/>
                  </a:cubicBezTo>
                  <a:cubicBezTo>
                    <a:pt x="12826" y="3200"/>
                    <a:pt x="16228" y="1600"/>
                    <a:pt x="18245" y="800"/>
                  </a:cubicBezTo>
                  <a:cubicBezTo>
                    <a:pt x="20263" y="0"/>
                    <a:pt x="20896" y="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3910088" y="4062583"/>
              <a:ext cx="473810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" y="21600"/>
                    <a:pt x="909" y="21600"/>
                    <a:pt x="1357" y="21032"/>
                  </a:cubicBezTo>
                  <a:cubicBezTo>
                    <a:pt x="1806" y="20463"/>
                    <a:pt x="2249" y="19326"/>
                    <a:pt x="2697" y="18379"/>
                  </a:cubicBezTo>
                  <a:cubicBezTo>
                    <a:pt x="3146" y="17432"/>
                    <a:pt x="3600" y="16674"/>
                    <a:pt x="4019" y="15726"/>
                  </a:cubicBezTo>
                  <a:cubicBezTo>
                    <a:pt x="4439" y="14779"/>
                    <a:pt x="4823" y="13642"/>
                    <a:pt x="5249" y="12695"/>
                  </a:cubicBezTo>
                  <a:cubicBezTo>
                    <a:pt x="5674" y="11747"/>
                    <a:pt x="6140" y="10989"/>
                    <a:pt x="6612" y="10232"/>
                  </a:cubicBezTo>
                  <a:cubicBezTo>
                    <a:pt x="7083" y="9474"/>
                    <a:pt x="7561" y="8716"/>
                    <a:pt x="8056" y="8147"/>
                  </a:cubicBezTo>
                  <a:cubicBezTo>
                    <a:pt x="8551" y="7579"/>
                    <a:pt x="9064" y="7200"/>
                    <a:pt x="9495" y="6821"/>
                  </a:cubicBezTo>
                  <a:cubicBezTo>
                    <a:pt x="9926" y="6442"/>
                    <a:pt x="10276" y="6063"/>
                    <a:pt x="10707" y="5684"/>
                  </a:cubicBezTo>
                  <a:cubicBezTo>
                    <a:pt x="11138" y="5305"/>
                    <a:pt x="11650" y="4926"/>
                    <a:pt x="12087" y="4547"/>
                  </a:cubicBezTo>
                  <a:cubicBezTo>
                    <a:pt x="12524" y="4168"/>
                    <a:pt x="12885" y="3789"/>
                    <a:pt x="13317" y="3600"/>
                  </a:cubicBezTo>
                  <a:cubicBezTo>
                    <a:pt x="13748" y="3411"/>
                    <a:pt x="14249" y="3411"/>
                    <a:pt x="14755" y="3221"/>
                  </a:cubicBezTo>
                  <a:cubicBezTo>
                    <a:pt x="15262" y="3032"/>
                    <a:pt x="15775" y="2653"/>
                    <a:pt x="16270" y="2463"/>
                  </a:cubicBezTo>
                  <a:cubicBezTo>
                    <a:pt x="16765" y="2274"/>
                    <a:pt x="17243" y="2274"/>
                    <a:pt x="17767" y="2084"/>
                  </a:cubicBezTo>
                  <a:cubicBezTo>
                    <a:pt x="18291" y="1895"/>
                    <a:pt x="18862" y="1516"/>
                    <a:pt x="19410" y="1137"/>
                  </a:cubicBezTo>
                  <a:cubicBezTo>
                    <a:pt x="19957" y="758"/>
                    <a:pt x="20482" y="379"/>
                    <a:pt x="20843" y="189"/>
                  </a:cubicBezTo>
                  <a:cubicBezTo>
                    <a:pt x="21204" y="0"/>
                    <a:pt x="214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9000859" y="6514606"/>
              <a:ext cx="299018" cy="33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24" fill="norm" stroke="1" extrusionOk="0">
                  <a:moveTo>
                    <a:pt x="15926" y="1548"/>
                  </a:moveTo>
                  <a:cubicBezTo>
                    <a:pt x="16842" y="736"/>
                    <a:pt x="17757" y="-76"/>
                    <a:pt x="18215" y="5"/>
                  </a:cubicBezTo>
                  <a:cubicBezTo>
                    <a:pt x="18672" y="86"/>
                    <a:pt x="18672" y="1061"/>
                    <a:pt x="17391" y="3416"/>
                  </a:cubicBezTo>
                  <a:cubicBezTo>
                    <a:pt x="16110" y="5771"/>
                    <a:pt x="13547" y="9506"/>
                    <a:pt x="10984" y="12267"/>
                  </a:cubicBezTo>
                  <a:cubicBezTo>
                    <a:pt x="8421" y="15028"/>
                    <a:pt x="5859" y="16814"/>
                    <a:pt x="4120" y="17707"/>
                  </a:cubicBezTo>
                  <a:cubicBezTo>
                    <a:pt x="2381" y="18601"/>
                    <a:pt x="1465" y="18601"/>
                    <a:pt x="825" y="18113"/>
                  </a:cubicBezTo>
                  <a:cubicBezTo>
                    <a:pt x="184" y="17626"/>
                    <a:pt x="-182" y="16652"/>
                    <a:pt x="93" y="15271"/>
                  </a:cubicBezTo>
                  <a:cubicBezTo>
                    <a:pt x="367" y="13891"/>
                    <a:pt x="1282" y="12104"/>
                    <a:pt x="2930" y="10968"/>
                  </a:cubicBezTo>
                  <a:cubicBezTo>
                    <a:pt x="4577" y="9831"/>
                    <a:pt x="6957" y="9344"/>
                    <a:pt x="9794" y="10156"/>
                  </a:cubicBezTo>
                  <a:cubicBezTo>
                    <a:pt x="12632" y="10968"/>
                    <a:pt x="15926" y="13079"/>
                    <a:pt x="17940" y="15190"/>
                  </a:cubicBezTo>
                  <a:cubicBezTo>
                    <a:pt x="19954" y="17301"/>
                    <a:pt x="20686" y="19413"/>
                    <a:pt x="21418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9437879" y="6730644"/>
              <a:ext cx="69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9596878" y="6611744"/>
              <a:ext cx="187473" cy="55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86" fill="norm" stroke="1" extrusionOk="0">
                  <a:moveTo>
                    <a:pt x="226" y="150"/>
                  </a:moveTo>
                  <a:cubicBezTo>
                    <a:pt x="-62" y="1235"/>
                    <a:pt x="-350" y="2320"/>
                    <a:pt x="1234" y="3109"/>
                  </a:cubicBezTo>
                  <a:cubicBezTo>
                    <a:pt x="2818" y="3898"/>
                    <a:pt x="6274" y="4391"/>
                    <a:pt x="9730" y="4095"/>
                  </a:cubicBezTo>
                  <a:cubicBezTo>
                    <a:pt x="13186" y="3800"/>
                    <a:pt x="16642" y="2715"/>
                    <a:pt x="18658" y="1778"/>
                  </a:cubicBezTo>
                  <a:cubicBezTo>
                    <a:pt x="20674" y="841"/>
                    <a:pt x="21250" y="52"/>
                    <a:pt x="21106" y="2"/>
                  </a:cubicBezTo>
                  <a:cubicBezTo>
                    <a:pt x="20962" y="-47"/>
                    <a:pt x="20098" y="643"/>
                    <a:pt x="19810" y="2419"/>
                  </a:cubicBezTo>
                  <a:cubicBezTo>
                    <a:pt x="19522" y="4194"/>
                    <a:pt x="19810" y="7054"/>
                    <a:pt x="19954" y="10063"/>
                  </a:cubicBezTo>
                  <a:cubicBezTo>
                    <a:pt x="20098" y="13071"/>
                    <a:pt x="20098" y="16227"/>
                    <a:pt x="19522" y="18101"/>
                  </a:cubicBezTo>
                  <a:cubicBezTo>
                    <a:pt x="18946" y="19975"/>
                    <a:pt x="17794" y="20567"/>
                    <a:pt x="16210" y="20961"/>
                  </a:cubicBezTo>
                  <a:cubicBezTo>
                    <a:pt x="14626" y="21356"/>
                    <a:pt x="12610" y="21553"/>
                    <a:pt x="10594" y="21208"/>
                  </a:cubicBezTo>
                  <a:cubicBezTo>
                    <a:pt x="8578" y="20863"/>
                    <a:pt x="6562" y="19975"/>
                    <a:pt x="5842" y="18545"/>
                  </a:cubicBezTo>
                  <a:cubicBezTo>
                    <a:pt x="5122" y="17115"/>
                    <a:pt x="5698" y="15142"/>
                    <a:pt x="6274" y="13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929201" y="6730644"/>
              <a:ext cx="53024" cy="25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99" fill="norm" stroke="1" extrusionOk="0">
                  <a:moveTo>
                    <a:pt x="18256" y="0"/>
                  </a:moveTo>
                  <a:cubicBezTo>
                    <a:pt x="12084" y="5184"/>
                    <a:pt x="5913" y="10368"/>
                    <a:pt x="2827" y="13500"/>
                  </a:cubicBezTo>
                  <a:cubicBezTo>
                    <a:pt x="-259" y="16632"/>
                    <a:pt x="-259" y="17712"/>
                    <a:pt x="255" y="18900"/>
                  </a:cubicBezTo>
                  <a:cubicBezTo>
                    <a:pt x="769" y="20088"/>
                    <a:pt x="1798" y="21384"/>
                    <a:pt x="5398" y="21492"/>
                  </a:cubicBezTo>
                  <a:cubicBezTo>
                    <a:pt x="8998" y="21600"/>
                    <a:pt x="15169" y="20520"/>
                    <a:pt x="2134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905556" y="6845646"/>
              <a:ext cx="84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035892" y="6899314"/>
              <a:ext cx="84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204563" y="6798168"/>
              <a:ext cx="207006" cy="19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017"/>
                  </a:moveTo>
                  <a:cubicBezTo>
                    <a:pt x="3733" y="448"/>
                    <a:pt x="7467" y="-120"/>
                    <a:pt x="9867" y="22"/>
                  </a:cubicBezTo>
                  <a:cubicBezTo>
                    <a:pt x="12267" y="164"/>
                    <a:pt x="13333" y="1017"/>
                    <a:pt x="13733" y="2154"/>
                  </a:cubicBezTo>
                  <a:cubicBezTo>
                    <a:pt x="14133" y="3291"/>
                    <a:pt x="13867" y="4712"/>
                    <a:pt x="12533" y="6985"/>
                  </a:cubicBezTo>
                  <a:cubicBezTo>
                    <a:pt x="11200" y="9259"/>
                    <a:pt x="8800" y="12385"/>
                    <a:pt x="7067" y="14943"/>
                  </a:cubicBezTo>
                  <a:cubicBezTo>
                    <a:pt x="5333" y="17501"/>
                    <a:pt x="4267" y="19491"/>
                    <a:pt x="4533" y="20485"/>
                  </a:cubicBezTo>
                  <a:cubicBezTo>
                    <a:pt x="4800" y="21480"/>
                    <a:pt x="6400" y="21480"/>
                    <a:pt x="9467" y="21480"/>
                  </a:cubicBezTo>
                  <a:cubicBezTo>
                    <a:pt x="12533" y="21480"/>
                    <a:pt x="17067" y="21480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0518903" y="6768978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8000"/>
                    <a:pt x="11400" y="14400"/>
                    <a:pt x="15000" y="10800"/>
                  </a:cubicBezTo>
                  <a:cubicBezTo>
                    <a:pt x="18600" y="7200"/>
                    <a:pt x="201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0633906" y="6699976"/>
              <a:ext cx="2300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0738114" y="6605616"/>
              <a:ext cx="148799" cy="28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394" fill="norm" stroke="1" extrusionOk="0">
                  <a:moveTo>
                    <a:pt x="20617" y="2470"/>
                  </a:moveTo>
                  <a:cubicBezTo>
                    <a:pt x="20263" y="1514"/>
                    <a:pt x="19909" y="559"/>
                    <a:pt x="18846" y="176"/>
                  </a:cubicBezTo>
                  <a:cubicBezTo>
                    <a:pt x="17784" y="-206"/>
                    <a:pt x="16014" y="-15"/>
                    <a:pt x="12827" y="1228"/>
                  </a:cubicBezTo>
                  <a:cubicBezTo>
                    <a:pt x="9640" y="2470"/>
                    <a:pt x="5037" y="4764"/>
                    <a:pt x="2381" y="7249"/>
                  </a:cubicBezTo>
                  <a:cubicBezTo>
                    <a:pt x="-275" y="9734"/>
                    <a:pt x="-983" y="12410"/>
                    <a:pt x="1673" y="14799"/>
                  </a:cubicBezTo>
                  <a:cubicBezTo>
                    <a:pt x="4329" y="17189"/>
                    <a:pt x="10348" y="19291"/>
                    <a:pt x="16368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0963580" y="6692309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978914" y="6799645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1106464" y="6722977"/>
              <a:ext cx="156124" cy="14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81" fill="norm" stroke="1" extrusionOk="0">
                  <a:moveTo>
                    <a:pt x="21283" y="0"/>
                  </a:moveTo>
                  <a:cubicBezTo>
                    <a:pt x="19541" y="3295"/>
                    <a:pt x="17799" y="6590"/>
                    <a:pt x="15709" y="10068"/>
                  </a:cubicBezTo>
                  <a:cubicBezTo>
                    <a:pt x="13619" y="13546"/>
                    <a:pt x="11180" y="17207"/>
                    <a:pt x="9089" y="19220"/>
                  </a:cubicBezTo>
                  <a:cubicBezTo>
                    <a:pt x="6999" y="21234"/>
                    <a:pt x="5257" y="21600"/>
                    <a:pt x="3864" y="21051"/>
                  </a:cubicBezTo>
                  <a:cubicBezTo>
                    <a:pt x="2470" y="20502"/>
                    <a:pt x="1425" y="19037"/>
                    <a:pt x="728" y="17390"/>
                  </a:cubicBezTo>
                  <a:cubicBezTo>
                    <a:pt x="31" y="15742"/>
                    <a:pt x="-317" y="13912"/>
                    <a:pt x="380" y="12997"/>
                  </a:cubicBezTo>
                  <a:cubicBezTo>
                    <a:pt x="1077" y="12081"/>
                    <a:pt x="2818" y="12081"/>
                    <a:pt x="6477" y="12631"/>
                  </a:cubicBezTo>
                  <a:cubicBezTo>
                    <a:pt x="10135" y="13180"/>
                    <a:pt x="15709" y="14278"/>
                    <a:pt x="21283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1247253" y="6720797"/>
              <a:ext cx="152135" cy="2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55" fill="norm" stroke="1" extrusionOk="0">
                  <a:moveTo>
                    <a:pt x="10800" y="183"/>
                  </a:moveTo>
                  <a:cubicBezTo>
                    <a:pt x="12960" y="-31"/>
                    <a:pt x="15120" y="-245"/>
                    <a:pt x="17280" y="717"/>
                  </a:cubicBezTo>
                  <a:cubicBezTo>
                    <a:pt x="19440" y="1680"/>
                    <a:pt x="21600" y="3818"/>
                    <a:pt x="21420" y="6492"/>
                  </a:cubicBezTo>
                  <a:cubicBezTo>
                    <a:pt x="21240" y="9165"/>
                    <a:pt x="18720" y="12373"/>
                    <a:pt x="14760" y="14939"/>
                  </a:cubicBezTo>
                  <a:cubicBezTo>
                    <a:pt x="10800" y="17506"/>
                    <a:pt x="5400" y="19430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1546260" y="6738310"/>
              <a:ext cx="168671" cy="29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3927" y="0"/>
                  </a:moveTo>
                  <a:cubicBezTo>
                    <a:pt x="3600" y="2048"/>
                    <a:pt x="3273" y="4097"/>
                    <a:pt x="3600" y="5493"/>
                  </a:cubicBezTo>
                  <a:cubicBezTo>
                    <a:pt x="3927" y="6890"/>
                    <a:pt x="4909" y="7635"/>
                    <a:pt x="7200" y="7541"/>
                  </a:cubicBezTo>
                  <a:cubicBezTo>
                    <a:pt x="9491" y="7448"/>
                    <a:pt x="13091" y="6517"/>
                    <a:pt x="15382" y="5679"/>
                  </a:cubicBezTo>
                  <a:cubicBezTo>
                    <a:pt x="17673" y="4841"/>
                    <a:pt x="18655" y="4097"/>
                    <a:pt x="19473" y="3259"/>
                  </a:cubicBezTo>
                  <a:cubicBezTo>
                    <a:pt x="20291" y="2421"/>
                    <a:pt x="20945" y="1490"/>
                    <a:pt x="21273" y="1583"/>
                  </a:cubicBezTo>
                  <a:cubicBezTo>
                    <a:pt x="21600" y="1676"/>
                    <a:pt x="21600" y="2793"/>
                    <a:pt x="21600" y="5586"/>
                  </a:cubicBezTo>
                  <a:cubicBezTo>
                    <a:pt x="21600" y="8379"/>
                    <a:pt x="21600" y="12848"/>
                    <a:pt x="21436" y="15548"/>
                  </a:cubicBezTo>
                  <a:cubicBezTo>
                    <a:pt x="21273" y="18248"/>
                    <a:pt x="20945" y="19179"/>
                    <a:pt x="19145" y="20017"/>
                  </a:cubicBezTo>
                  <a:cubicBezTo>
                    <a:pt x="17345" y="20855"/>
                    <a:pt x="14073" y="21600"/>
                    <a:pt x="10636" y="20948"/>
                  </a:cubicBezTo>
                  <a:cubicBezTo>
                    <a:pt x="7200" y="20297"/>
                    <a:pt x="3600" y="18248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1593400" y="6531305"/>
              <a:ext cx="15986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9104" y="0"/>
                  </a:moveTo>
                  <a:cubicBezTo>
                    <a:pt x="6704" y="2743"/>
                    <a:pt x="4304" y="5486"/>
                    <a:pt x="2590" y="8057"/>
                  </a:cubicBezTo>
                  <a:cubicBezTo>
                    <a:pt x="876" y="10629"/>
                    <a:pt x="-153" y="13029"/>
                    <a:pt x="18" y="13714"/>
                  </a:cubicBezTo>
                  <a:cubicBezTo>
                    <a:pt x="190" y="14400"/>
                    <a:pt x="1561" y="13371"/>
                    <a:pt x="3104" y="11829"/>
                  </a:cubicBezTo>
                  <a:cubicBezTo>
                    <a:pt x="4647" y="10286"/>
                    <a:pt x="6361" y="8229"/>
                    <a:pt x="8247" y="6514"/>
                  </a:cubicBezTo>
                  <a:cubicBezTo>
                    <a:pt x="10133" y="4800"/>
                    <a:pt x="12190" y="3429"/>
                    <a:pt x="14418" y="6000"/>
                  </a:cubicBezTo>
                  <a:cubicBezTo>
                    <a:pt x="16647" y="8571"/>
                    <a:pt x="19047" y="15086"/>
                    <a:pt x="214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1828457" y="6768978"/>
              <a:ext cx="16810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667"/>
                    <a:pt x="1783" y="5333"/>
                    <a:pt x="240" y="8933"/>
                  </a:cubicBezTo>
                  <a:cubicBezTo>
                    <a:pt x="-1303" y="12533"/>
                    <a:pt x="4868" y="1706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1811424" y="6869256"/>
              <a:ext cx="102845" cy="3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256" fill="norm" stroke="1" extrusionOk="0">
                  <a:moveTo>
                    <a:pt x="2182" y="21256"/>
                  </a:moveTo>
                  <a:cubicBezTo>
                    <a:pt x="639" y="14056"/>
                    <a:pt x="-904" y="6856"/>
                    <a:pt x="639" y="3256"/>
                  </a:cubicBezTo>
                  <a:cubicBezTo>
                    <a:pt x="2182" y="-344"/>
                    <a:pt x="6810" y="-344"/>
                    <a:pt x="10667" y="376"/>
                  </a:cubicBezTo>
                  <a:cubicBezTo>
                    <a:pt x="14525" y="1096"/>
                    <a:pt x="17610" y="2536"/>
                    <a:pt x="20696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1914268" y="6883980"/>
              <a:ext cx="69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2006271" y="6860300"/>
              <a:ext cx="76669" cy="10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1640"/>
                  </a:moveTo>
                  <a:cubicBezTo>
                    <a:pt x="3600" y="636"/>
                    <a:pt x="7200" y="-369"/>
                    <a:pt x="10080" y="133"/>
                  </a:cubicBezTo>
                  <a:cubicBezTo>
                    <a:pt x="12960" y="636"/>
                    <a:pt x="15120" y="2645"/>
                    <a:pt x="12960" y="6412"/>
                  </a:cubicBezTo>
                  <a:cubicBezTo>
                    <a:pt x="10800" y="10180"/>
                    <a:pt x="4320" y="15705"/>
                    <a:pt x="3600" y="18468"/>
                  </a:cubicBezTo>
                  <a:cubicBezTo>
                    <a:pt x="2880" y="21231"/>
                    <a:pt x="7920" y="21231"/>
                    <a:pt x="11880" y="20478"/>
                  </a:cubicBezTo>
                  <a:cubicBezTo>
                    <a:pt x="15840" y="19724"/>
                    <a:pt x="18720" y="18217"/>
                    <a:pt x="21600" y="16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2090606" y="6715310"/>
              <a:ext cx="84336" cy="37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702"/>
                    <a:pt x="13745" y="9404"/>
                    <a:pt x="10145" y="13004"/>
                  </a:cubicBezTo>
                  <a:cubicBezTo>
                    <a:pt x="6545" y="16604"/>
                    <a:pt x="3273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2193088" y="6853313"/>
              <a:ext cx="3552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0"/>
                    <a:pt x="2735" y="12000"/>
                    <a:pt x="575" y="15600"/>
                  </a:cubicBezTo>
                  <a:cubicBezTo>
                    <a:pt x="-1585" y="19200"/>
                    <a:pt x="2735" y="20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2159607" y="6926748"/>
              <a:ext cx="107337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543" y="12302"/>
                    <a:pt x="3086" y="4448"/>
                    <a:pt x="6686" y="1502"/>
                  </a:cubicBezTo>
                  <a:cubicBezTo>
                    <a:pt x="10286" y="-1443"/>
                    <a:pt x="159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2282276" y="6891647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2328277" y="6906981"/>
              <a:ext cx="4184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1435" y="0"/>
                  </a:moveTo>
                  <a:cubicBezTo>
                    <a:pt x="15247" y="4400"/>
                    <a:pt x="19059" y="8800"/>
                    <a:pt x="20329" y="12000"/>
                  </a:cubicBezTo>
                  <a:cubicBezTo>
                    <a:pt x="21600" y="15200"/>
                    <a:pt x="20329" y="17200"/>
                    <a:pt x="16518" y="18600"/>
                  </a:cubicBezTo>
                  <a:cubicBezTo>
                    <a:pt x="12706" y="20000"/>
                    <a:pt x="6353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2328277" y="6837979"/>
              <a:ext cx="115004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20" y="0"/>
                  </a:moveTo>
                  <a:cubicBezTo>
                    <a:pt x="13920" y="0"/>
                    <a:pt x="16320" y="0"/>
                    <a:pt x="18240" y="450"/>
                  </a:cubicBezTo>
                  <a:cubicBezTo>
                    <a:pt x="20160" y="900"/>
                    <a:pt x="21600" y="1800"/>
                    <a:pt x="21600" y="3937"/>
                  </a:cubicBezTo>
                  <a:cubicBezTo>
                    <a:pt x="21600" y="6075"/>
                    <a:pt x="20160" y="9450"/>
                    <a:pt x="16320" y="12600"/>
                  </a:cubicBezTo>
                  <a:cubicBezTo>
                    <a:pt x="12480" y="15750"/>
                    <a:pt x="624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2289943" y="6699915"/>
              <a:ext cx="194228" cy="590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12790" y="281"/>
                  </a:moveTo>
                  <a:cubicBezTo>
                    <a:pt x="14211" y="95"/>
                    <a:pt x="15632" y="-91"/>
                    <a:pt x="17479" y="49"/>
                  </a:cubicBezTo>
                  <a:cubicBezTo>
                    <a:pt x="19326" y="188"/>
                    <a:pt x="21600" y="654"/>
                    <a:pt x="21600" y="1631"/>
                  </a:cubicBezTo>
                  <a:cubicBezTo>
                    <a:pt x="21600" y="2609"/>
                    <a:pt x="19326" y="4099"/>
                    <a:pt x="17621" y="5030"/>
                  </a:cubicBezTo>
                  <a:cubicBezTo>
                    <a:pt x="15916" y="5961"/>
                    <a:pt x="14779" y="6333"/>
                    <a:pt x="14068" y="6752"/>
                  </a:cubicBezTo>
                  <a:cubicBezTo>
                    <a:pt x="13358" y="7171"/>
                    <a:pt x="13074" y="7637"/>
                    <a:pt x="13642" y="8475"/>
                  </a:cubicBezTo>
                  <a:cubicBezTo>
                    <a:pt x="14211" y="9312"/>
                    <a:pt x="15632" y="10523"/>
                    <a:pt x="16768" y="11733"/>
                  </a:cubicBezTo>
                  <a:cubicBezTo>
                    <a:pt x="17905" y="12943"/>
                    <a:pt x="18758" y="14154"/>
                    <a:pt x="18758" y="15225"/>
                  </a:cubicBezTo>
                  <a:cubicBezTo>
                    <a:pt x="18758" y="16295"/>
                    <a:pt x="17905" y="17226"/>
                    <a:pt x="14637" y="18250"/>
                  </a:cubicBezTo>
                  <a:cubicBezTo>
                    <a:pt x="11368" y="19275"/>
                    <a:pt x="5684" y="20392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656037" y="7566329"/>
              <a:ext cx="25300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64" y="4800"/>
                    <a:pt x="13527" y="9600"/>
                    <a:pt x="17127" y="13200"/>
                  </a:cubicBezTo>
                  <a:cubicBezTo>
                    <a:pt x="20727" y="16800"/>
                    <a:pt x="2116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801707" y="7673664"/>
              <a:ext cx="214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21600"/>
                    <a:pt x="11829" y="21600"/>
                    <a:pt x="15429" y="18000"/>
                  </a:cubicBezTo>
                  <a:cubicBezTo>
                    <a:pt x="19029" y="14400"/>
                    <a:pt x="203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348589" y="7443660"/>
              <a:ext cx="288804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6296" y="0"/>
                  </a:moveTo>
                  <a:cubicBezTo>
                    <a:pt x="16486" y="1846"/>
                    <a:pt x="16675" y="3692"/>
                    <a:pt x="15065" y="6554"/>
                  </a:cubicBezTo>
                  <a:cubicBezTo>
                    <a:pt x="13454" y="9415"/>
                    <a:pt x="10044" y="13292"/>
                    <a:pt x="7770" y="15415"/>
                  </a:cubicBezTo>
                  <a:cubicBezTo>
                    <a:pt x="5496" y="17538"/>
                    <a:pt x="4359" y="17908"/>
                    <a:pt x="3223" y="18000"/>
                  </a:cubicBezTo>
                  <a:cubicBezTo>
                    <a:pt x="2086" y="18092"/>
                    <a:pt x="949" y="17908"/>
                    <a:pt x="380" y="17077"/>
                  </a:cubicBezTo>
                  <a:cubicBezTo>
                    <a:pt x="-188" y="16246"/>
                    <a:pt x="-188" y="14769"/>
                    <a:pt x="854" y="13477"/>
                  </a:cubicBezTo>
                  <a:cubicBezTo>
                    <a:pt x="1896" y="12185"/>
                    <a:pt x="3980" y="11077"/>
                    <a:pt x="5970" y="10800"/>
                  </a:cubicBezTo>
                  <a:cubicBezTo>
                    <a:pt x="7959" y="10523"/>
                    <a:pt x="9854" y="11077"/>
                    <a:pt x="12033" y="12738"/>
                  </a:cubicBezTo>
                  <a:cubicBezTo>
                    <a:pt x="14212" y="14400"/>
                    <a:pt x="16675" y="17169"/>
                    <a:pt x="18286" y="18831"/>
                  </a:cubicBezTo>
                  <a:cubicBezTo>
                    <a:pt x="19896" y="20492"/>
                    <a:pt x="20654" y="21046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691060" y="7642997"/>
              <a:ext cx="7667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829063" y="7504994"/>
              <a:ext cx="152900" cy="60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06" fill="norm" stroke="1" extrusionOk="0">
                  <a:moveTo>
                    <a:pt x="3187" y="0"/>
                  </a:moveTo>
                  <a:cubicBezTo>
                    <a:pt x="3187" y="454"/>
                    <a:pt x="3187" y="908"/>
                    <a:pt x="3541" y="1361"/>
                  </a:cubicBezTo>
                  <a:cubicBezTo>
                    <a:pt x="3895" y="1815"/>
                    <a:pt x="4603" y="2269"/>
                    <a:pt x="5843" y="2496"/>
                  </a:cubicBezTo>
                  <a:cubicBezTo>
                    <a:pt x="7082" y="2723"/>
                    <a:pt x="8852" y="2723"/>
                    <a:pt x="10446" y="2587"/>
                  </a:cubicBezTo>
                  <a:cubicBezTo>
                    <a:pt x="12039" y="2450"/>
                    <a:pt x="13456" y="2178"/>
                    <a:pt x="15049" y="1724"/>
                  </a:cubicBezTo>
                  <a:cubicBezTo>
                    <a:pt x="16643" y="1271"/>
                    <a:pt x="18413" y="635"/>
                    <a:pt x="18944" y="726"/>
                  </a:cubicBezTo>
                  <a:cubicBezTo>
                    <a:pt x="19475" y="817"/>
                    <a:pt x="18767" y="1634"/>
                    <a:pt x="18767" y="3222"/>
                  </a:cubicBezTo>
                  <a:cubicBezTo>
                    <a:pt x="18767" y="4810"/>
                    <a:pt x="19475" y="7170"/>
                    <a:pt x="20184" y="9666"/>
                  </a:cubicBezTo>
                  <a:cubicBezTo>
                    <a:pt x="20892" y="12161"/>
                    <a:pt x="21600" y="14793"/>
                    <a:pt x="20892" y="16745"/>
                  </a:cubicBezTo>
                  <a:cubicBezTo>
                    <a:pt x="20184" y="18696"/>
                    <a:pt x="18059" y="19966"/>
                    <a:pt x="15934" y="20692"/>
                  </a:cubicBezTo>
                  <a:cubicBezTo>
                    <a:pt x="13810" y="21418"/>
                    <a:pt x="11685" y="21600"/>
                    <a:pt x="9030" y="21464"/>
                  </a:cubicBezTo>
                  <a:cubicBezTo>
                    <a:pt x="6374" y="21328"/>
                    <a:pt x="3187" y="20874"/>
                    <a:pt x="1593" y="19649"/>
                  </a:cubicBezTo>
                  <a:cubicBezTo>
                    <a:pt x="0" y="18424"/>
                    <a:pt x="0" y="16427"/>
                    <a:pt x="0" y="14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075877" y="7560063"/>
              <a:ext cx="59861" cy="27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04" fill="norm" stroke="1" extrusionOk="0">
                  <a:moveTo>
                    <a:pt x="4881" y="1660"/>
                  </a:moveTo>
                  <a:cubicBezTo>
                    <a:pt x="7581" y="678"/>
                    <a:pt x="10281" y="-304"/>
                    <a:pt x="10731" y="89"/>
                  </a:cubicBezTo>
                  <a:cubicBezTo>
                    <a:pt x="11181" y="481"/>
                    <a:pt x="9381" y="2249"/>
                    <a:pt x="7131" y="5587"/>
                  </a:cubicBezTo>
                  <a:cubicBezTo>
                    <a:pt x="4881" y="8925"/>
                    <a:pt x="2181" y="13834"/>
                    <a:pt x="831" y="16780"/>
                  </a:cubicBezTo>
                  <a:cubicBezTo>
                    <a:pt x="-519" y="19725"/>
                    <a:pt x="-519" y="20707"/>
                    <a:pt x="3081" y="21001"/>
                  </a:cubicBezTo>
                  <a:cubicBezTo>
                    <a:pt x="6681" y="21296"/>
                    <a:pt x="13881" y="20903"/>
                    <a:pt x="21081" y="2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037211" y="7673664"/>
              <a:ext cx="12919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3623" y="21600"/>
                  </a:moveTo>
                  <a:cubicBezTo>
                    <a:pt x="1929" y="19200"/>
                    <a:pt x="235" y="16800"/>
                    <a:pt x="23" y="14000"/>
                  </a:cubicBezTo>
                  <a:cubicBezTo>
                    <a:pt x="-189" y="11200"/>
                    <a:pt x="1082" y="8000"/>
                    <a:pt x="4893" y="5600"/>
                  </a:cubicBezTo>
                  <a:cubicBezTo>
                    <a:pt x="8705" y="3200"/>
                    <a:pt x="15058" y="160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365742" y="7612330"/>
              <a:ext cx="230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8000"/>
                    <a:pt x="960" y="14400"/>
                    <a:pt x="4560" y="10800"/>
                  </a:cubicBezTo>
                  <a:cubicBezTo>
                    <a:pt x="8160" y="7200"/>
                    <a:pt x="148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488850" y="7512661"/>
              <a:ext cx="37897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176"/>
                    <a:pt x="-1582" y="6353"/>
                    <a:pt x="1118" y="9953"/>
                  </a:cubicBezTo>
                  <a:cubicBezTo>
                    <a:pt x="3818" y="13553"/>
                    <a:pt x="11918" y="1757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842712" y="7428363"/>
              <a:ext cx="167046" cy="27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08" fill="norm" stroke="1" extrusionOk="0">
                  <a:moveTo>
                    <a:pt x="19139" y="4084"/>
                  </a:moveTo>
                  <a:cubicBezTo>
                    <a:pt x="18816" y="2722"/>
                    <a:pt x="18494" y="1359"/>
                    <a:pt x="17204" y="581"/>
                  </a:cubicBezTo>
                  <a:cubicBezTo>
                    <a:pt x="15915" y="-197"/>
                    <a:pt x="13658" y="-392"/>
                    <a:pt x="10757" y="1262"/>
                  </a:cubicBezTo>
                  <a:cubicBezTo>
                    <a:pt x="7855" y="2916"/>
                    <a:pt x="4309" y="6419"/>
                    <a:pt x="2213" y="9727"/>
                  </a:cubicBezTo>
                  <a:cubicBezTo>
                    <a:pt x="118" y="13035"/>
                    <a:pt x="-527" y="16149"/>
                    <a:pt x="440" y="18192"/>
                  </a:cubicBezTo>
                  <a:cubicBezTo>
                    <a:pt x="1407" y="20235"/>
                    <a:pt x="3986" y="21208"/>
                    <a:pt x="7694" y="21208"/>
                  </a:cubicBezTo>
                  <a:cubicBezTo>
                    <a:pt x="11401" y="21208"/>
                    <a:pt x="16237" y="20235"/>
                    <a:pt x="21073" y="1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070411" y="7481994"/>
              <a:ext cx="23682" cy="23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40"/>
                    <a:pt x="-1585" y="10080"/>
                    <a:pt x="575" y="13680"/>
                  </a:cubicBezTo>
                  <a:cubicBezTo>
                    <a:pt x="2735" y="17280"/>
                    <a:pt x="11375" y="1944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132426" y="7535661"/>
              <a:ext cx="16867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9200"/>
                    <a:pt x="1309" y="16800"/>
                    <a:pt x="4909" y="13200"/>
                  </a:cubicBezTo>
                  <a:cubicBezTo>
                    <a:pt x="8509" y="9600"/>
                    <a:pt x="1505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320583" y="7458993"/>
              <a:ext cx="202853" cy="20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67" fill="norm" stroke="1" extrusionOk="0">
                  <a:moveTo>
                    <a:pt x="13331" y="0"/>
                  </a:moveTo>
                  <a:cubicBezTo>
                    <a:pt x="12521" y="5205"/>
                    <a:pt x="11711" y="10410"/>
                    <a:pt x="10226" y="14053"/>
                  </a:cubicBezTo>
                  <a:cubicBezTo>
                    <a:pt x="8741" y="17696"/>
                    <a:pt x="6581" y="19778"/>
                    <a:pt x="4826" y="20689"/>
                  </a:cubicBezTo>
                  <a:cubicBezTo>
                    <a:pt x="3071" y="21600"/>
                    <a:pt x="1721" y="21340"/>
                    <a:pt x="911" y="20559"/>
                  </a:cubicBezTo>
                  <a:cubicBezTo>
                    <a:pt x="101" y="19778"/>
                    <a:pt x="-169" y="18477"/>
                    <a:pt x="101" y="17306"/>
                  </a:cubicBezTo>
                  <a:cubicBezTo>
                    <a:pt x="371" y="16135"/>
                    <a:pt x="1181" y="15094"/>
                    <a:pt x="3341" y="14964"/>
                  </a:cubicBezTo>
                  <a:cubicBezTo>
                    <a:pt x="5501" y="14834"/>
                    <a:pt x="9011" y="15615"/>
                    <a:pt x="11711" y="16005"/>
                  </a:cubicBezTo>
                  <a:cubicBezTo>
                    <a:pt x="14411" y="16395"/>
                    <a:pt x="16301" y="16395"/>
                    <a:pt x="17786" y="15615"/>
                  </a:cubicBezTo>
                  <a:cubicBezTo>
                    <a:pt x="19271" y="14834"/>
                    <a:pt x="20351" y="13272"/>
                    <a:pt x="21431" y="11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546435" y="7428265"/>
              <a:ext cx="77303" cy="2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01" fill="norm" stroke="1" extrusionOk="0">
                  <a:moveTo>
                    <a:pt x="4181" y="616"/>
                  </a:moveTo>
                  <a:cubicBezTo>
                    <a:pt x="7665" y="209"/>
                    <a:pt x="11148" y="-199"/>
                    <a:pt x="14284" y="107"/>
                  </a:cubicBezTo>
                  <a:cubicBezTo>
                    <a:pt x="17419" y="412"/>
                    <a:pt x="20206" y="1431"/>
                    <a:pt x="20903" y="3978"/>
                  </a:cubicBezTo>
                  <a:cubicBezTo>
                    <a:pt x="21600" y="6526"/>
                    <a:pt x="20206" y="10601"/>
                    <a:pt x="16374" y="13759"/>
                  </a:cubicBezTo>
                  <a:cubicBezTo>
                    <a:pt x="12542" y="16918"/>
                    <a:pt x="6271" y="19159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669105" y="7635330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826994" y="7456848"/>
              <a:ext cx="202453" cy="20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98" fill="norm" stroke="1" extrusionOk="0">
                  <a:moveTo>
                    <a:pt x="7525" y="6464"/>
                  </a:moveTo>
                  <a:cubicBezTo>
                    <a:pt x="9925" y="4382"/>
                    <a:pt x="12325" y="2300"/>
                    <a:pt x="14192" y="1129"/>
                  </a:cubicBezTo>
                  <a:cubicBezTo>
                    <a:pt x="16058" y="-42"/>
                    <a:pt x="17392" y="-302"/>
                    <a:pt x="17925" y="349"/>
                  </a:cubicBezTo>
                  <a:cubicBezTo>
                    <a:pt x="18458" y="999"/>
                    <a:pt x="18192" y="2561"/>
                    <a:pt x="16592" y="5293"/>
                  </a:cubicBezTo>
                  <a:cubicBezTo>
                    <a:pt x="14992" y="8026"/>
                    <a:pt x="12058" y="11929"/>
                    <a:pt x="9925" y="14272"/>
                  </a:cubicBezTo>
                  <a:cubicBezTo>
                    <a:pt x="7792" y="16614"/>
                    <a:pt x="6458" y="17394"/>
                    <a:pt x="5125" y="17915"/>
                  </a:cubicBezTo>
                  <a:cubicBezTo>
                    <a:pt x="3792" y="18435"/>
                    <a:pt x="2458" y="18696"/>
                    <a:pt x="1392" y="17915"/>
                  </a:cubicBezTo>
                  <a:cubicBezTo>
                    <a:pt x="325" y="17134"/>
                    <a:pt x="-475" y="15312"/>
                    <a:pt x="325" y="13751"/>
                  </a:cubicBezTo>
                  <a:cubicBezTo>
                    <a:pt x="1125" y="12190"/>
                    <a:pt x="3525" y="10888"/>
                    <a:pt x="5925" y="11409"/>
                  </a:cubicBezTo>
                  <a:cubicBezTo>
                    <a:pt x="8325" y="11929"/>
                    <a:pt x="10725" y="14272"/>
                    <a:pt x="13258" y="16223"/>
                  </a:cubicBezTo>
                  <a:cubicBezTo>
                    <a:pt x="15792" y="18175"/>
                    <a:pt x="18458" y="19737"/>
                    <a:pt x="21125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113782" y="7465296"/>
              <a:ext cx="172148" cy="40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36" fill="norm" stroke="1" extrusionOk="0">
                  <a:moveTo>
                    <a:pt x="3812" y="899"/>
                  </a:moveTo>
                  <a:cubicBezTo>
                    <a:pt x="4129" y="1725"/>
                    <a:pt x="4447" y="2550"/>
                    <a:pt x="6194" y="3169"/>
                  </a:cubicBezTo>
                  <a:cubicBezTo>
                    <a:pt x="7941" y="3788"/>
                    <a:pt x="11118" y="4201"/>
                    <a:pt x="13818" y="3926"/>
                  </a:cubicBezTo>
                  <a:cubicBezTo>
                    <a:pt x="16518" y="3651"/>
                    <a:pt x="18741" y="2688"/>
                    <a:pt x="20012" y="1793"/>
                  </a:cubicBezTo>
                  <a:cubicBezTo>
                    <a:pt x="21282" y="899"/>
                    <a:pt x="21600" y="74"/>
                    <a:pt x="21282" y="5"/>
                  </a:cubicBezTo>
                  <a:cubicBezTo>
                    <a:pt x="20965" y="-64"/>
                    <a:pt x="20012" y="624"/>
                    <a:pt x="19694" y="2894"/>
                  </a:cubicBezTo>
                  <a:cubicBezTo>
                    <a:pt x="19376" y="5164"/>
                    <a:pt x="19694" y="9016"/>
                    <a:pt x="19694" y="12249"/>
                  </a:cubicBezTo>
                  <a:cubicBezTo>
                    <a:pt x="19694" y="15483"/>
                    <a:pt x="19376" y="18097"/>
                    <a:pt x="18582" y="19610"/>
                  </a:cubicBezTo>
                  <a:cubicBezTo>
                    <a:pt x="17788" y="21123"/>
                    <a:pt x="16518" y="21536"/>
                    <a:pt x="13341" y="21536"/>
                  </a:cubicBezTo>
                  <a:cubicBezTo>
                    <a:pt x="10165" y="21536"/>
                    <a:pt x="5082" y="21123"/>
                    <a:pt x="0" y="2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390927" y="7512661"/>
              <a:ext cx="60196" cy="23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10399" y="0"/>
                  </a:moveTo>
                  <a:cubicBezTo>
                    <a:pt x="9499" y="2583"/>
                    <a:pt x="8599" y="5165"/>
                    <a:pt x="6349" y="8452"/>
                  </a:cubicBezTo>
                  <a:cubicBezTo>
                    <a:pt x="4099" y="11739"/>
                    <a:pt x="499" y="15730"/>
                    <a:pt x="49" y="18196"/>
                  </a:cubicBezTo>
                  <a:cubicBezTo>
                    <a:pt x="-401" y="20661"/>
                    <a:pt x="2299" y="21600"/>
                    <a:pt x="6349" y="21600"/>
                  </a:cubicBezTo>
                  <a:cubicBezTo>
                    <a:pt x="10399" y="21600"/>
                    <a:pt x="15799" y="20661"/>
                    <a:pt x="21199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366787" y="7635330"/>
              <a:ext cx="8433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520124" y="7642997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673461" y="7589329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926466" y="7627663"/>
              <a:ext cx="138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995468" y="7550995"/>
              <a:ext cx="46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00"/>
                    <a:pt x="7200" y="11400"/>
                    <a:pt x="10800" y="15000"/>
                  </a:cubicBezTo>
                  <a:cubicBezTo>
                    <a:pt x="14400" y="18600"/>
                    <a:pt x="180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374092" y="7455051"/>
              <a:ext cx="165723" cy="26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04" fill="norm" stroke="1" extrusionOk="0">
                  <a:moveTo>
                    <a:pt x="20240" y="1582"/>
                  </a:moveTo>
                  <a:cubicBezTo>
                    <a:pt x="19258" y="743"/>
                    <a:pt x="18277" y="-96"/>
                    <a:pt x="15822" y="9"/>
                  </a:cubicBezTo>
                  <a:cubicBezTo>
                    <a:pt x="13367" y="114"/>
                    <a:pt x="9440" y="1162"/>
                    <a:pt x="6495" y="3993"/>
                  </a:cubicBezTo>
                  <a:cubicBezTo>
                    <a:pt x="3549" y="6824"/>
                    <a:pt x="1586" y="11438"/>
                    <a:pt x="604" y="14374"/>
                  </a:cubicBezTo>
                  <a:cubicBezTo>
                    <a:pt x="-378" y="17310"/>
                    <a:pt x="-378" y="18568"/>
                    <a:pt x="2240" y="19617"/>
                  </a:cubicBezTo>
                  <a:cubicBezTo>
                    <a:pt x="4858" y="20665"/>
                    <a:pt x="10095" y="21504"/>
                    <a:pt x="13695" y="21504"/>
                  </a:cubicBezTo>
                  <a:cubicBezTo>
                    <a:pt x="17295" y="21504"/>
                    <a:pt x="19258" y="20665"/>
                    <a:pt x="21222" y="19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616422" y="7512661"/>
              <a:ext cx="30729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533"/>
                    <a:pt x="-1622" y="9067"/>
                    <a:pt x="870" y="12667"/>
                  </a:cubicBezTo>
                  <a:cubicBezTo>
                    <a:pt x="3363" y="16267"/>
                    <a:pt x="11670" y="1893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708484" y="7612330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950744" y="7543328"/>
              <a:ext cx="187084" cy="16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36" fill="norm" stroke="1" extrusionOk="0">
                  <a:moveTo>
                    <a:pt x="18741" y="0"/>
                  </a:moveTo>
                  <a:cubicBezTo>
                    <a:pt x="16698" y="2618"/>
                    <a:pt x="14654" y="5236"/>
                    <a:pt x="12757" y="8182"/>
                  </a:cubicBezTo>
                  <a:cubicBezTo>
                    <a:pt x="10860" y="11127"/>
                    <a:pt x="9108" y="14400"/>
                    <a:pt x="7503" y="16855"/>
                  </a:cubicBezTo>
                  <a:cubicBezTo>
                    <a:pt x="5898" y="19309"/>
                    <a:pt x="4438" y="20945"/>
                    <a:pt x="3125" y="21273"/>
                  </a:cubicBezTo>
                  <a:cubicBezTo>
                    <a:pt x="1811" y="21600"/>
                    <a:pt x="644" y="20618"/>
                    <a:pt x="206" y="19309"/>
                  </a:cubicBezTo>
                  <a:cubicBezTo>
                    <a:pt x="-232" y="18000"/>
                    <a:pt x="60" y="16364"/>
                    <a:pt x="790" y="14727"/>
                  </a:cubicBezTo>
                  <a:cubicBezTo>
                    <a:pt x="1519" y="13091"/>
                    <a:pt x="2687" y="11455"/>
                    <a:pt x="6190" y="10964"/>
                  </a:cubicBezTo>
                  <a:cubicBezTo>
                    <a:pt x="9692" y="10473"/>
                    <a:pt x="15530" y="11127"/>
                    <a:pt x="21368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206829" y="7520328"/>
              <a:ext cx="71913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2235" y="0"/>
                  </a:moveTo>
                  <a:cubicBezTo>
                    <a:pt x="5959" y="257"/>
                    <a:pt x="9683" y="514"/>
                    <a:pt x="13034" y="2186"/>
                  </a:cubicBezTo>
                  <a:cubicBezTo>
                    <a:pt x="16386" y="3857"/>
                    <a:pt x="19365" y="6943"/>
                    <a:pt x="20483" y="9771"/>
                  </a:cubicBezTo>
                  <a:cubicBezTo>
                    <a:pt x="21600" y="12600"/>
                    <a:pt x="20855" y="15171"/>
                    <a:pt x="17131" y="17100"/>
                  </a:cubicBezTo>
                  <a:cubicBezTo>
                    <a:pt x="13407" y="19029"/>
                    <a:pt x="6703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7329498" y="7282656"/>
              <a:ext cx="92003" cy="16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0"/>
                  </a:moveTo>
                  <a:cubicBezTo>
                    <a:pt x="3000" y="655"/>
                    <a:pt x="6000" y="1309"/>
                    <a:pt x="8400" y="3109"/>
                  </a:cubicBezTo>
                  <a:cubicBezTo>
                    <a:pt x="10800" y="4909"/>
                    <a:pt x="12600" y="7855"/>
                    <a:pt x="12600" y="10145"/>
                  </a:cubicBezTo>
                  <a:cubicBezTo>
                    <a:pt x="12600" y="12436"/>
                    <a:pt x="10800" y="14073"/>
                    <a:pt x="8100" y="15873"/>
                  </a:cubicBezTo>
                  <a:cubicBezTo>
                    <a:pt x="5400" y="17673"/>
                    <a:pt x="1800" y="19636"/>
                    <a:pt x="1800" y="20618"/>
                  </a:cubicBezTo>
                  <a:cubicBezTo>
                    <a:pt x="1800" y="21600"/>
                    <a:pt x="5400" y="21600"/>
                    <a:pt x="9300" y="21436"/>
                  </a:cubicBezTo>
                  <a:cubicBezTo>
                    <a:pt x="13200" y="21273"/>
                    <a:pt x="17400" y="20946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7413833" y="7665997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7596852" y="7547053"/>
              <a:ext cx="269326" cy="18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66" fill="norm" stroke="1" extrusionOk="0">
                  <a:moveTo>
                    <a:pt x="13401" y="2201"/>
                  </a:moveTo>
                  <a:cubicBezTo>
                    <a:pt x="14007" y="1034"/>
                    <a:pt x="14612" y="-134"/>
                    <a:pt x="14915" y="12"/>
                  </a:cubicBezTo>
                  <a:cubicBezTo>
                    <a:pt x="15218" y="158"/>
                    <a:pt x="15218" y="1617"/>
                    <a:pt x="13704" y="4682"/>
                  </a:cubicBezTo>
                  <a:cubicBezTo>
                    <a:pt x="12190" y="7747"/>
                    <a:pt x="9162" y="12417"/>
                    <a:pt x="7143" y="14898"/>
                  </a:cubicBezTo>
                  <a:cubicBezTo>
                    <a:pt x="5124" y="17380"/>
                    <a:pt x="4115" y="17671"/>
                    <a:pt x="3106" y="17671"/>
                  </a:cubicBezTo>
                  <a:cubicBezTo>
                    <a:pt x="2096" y="17671"/>
                    <a:pt x="1087" y="17380"/>
                    <a:pt x="481" y="16066"/>
                  </a:cubicBezTo>
                  <a:cubicBezTo>
                    <a:pt x="-124" y="14752"/>
                    <a:pt x="-326" y="12417"/>
                    <a:pt x="885" y="10812"/>
                  </a:cubicBezTo>
                  <a:cubicBezTo>
                    <a:pt x="2096" y="9207"/>
                    <a:pt x="4721" y="8331"/>
                    <a:pt x="7951" y="9790"/>
                  </a:cubicBezTo>
                  <a:cubicBezTo>
                    <a:pt x="11181" y="11250"/>
                    <a:pt x="15016" y="15044"/>
                    <a:pt x="17338" y="17379"/>
                  </a:cubicBezTo>
                  <a:cubicBezTo>
                    <a:pt x="19659" y="19715"/>
                    <a:pt x="20467" y="20590"/>
                    <a:pt x="21274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7973513" y="7711998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8104934" y="7596996"/>
              <a:ext cx="144586" cy="40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37" fill="norm" stroke="1" extrusionOk="0">
                  <a:moveTo>
                    <a:pt x="2113" y="0"/>
                  </a:moveTo>
                  <a:cubicBezTo>
                    <a:pt x="1355" y="684"/>
                    <a:pt x="597" y="1367"/>
                    <a:pt x="218" y="2119"/>
                  </a:cubicBezTo>
                  <a:cubicBezTo>
                    <a:pt x="-161" y="2871"/>
                    <a:pt x="-161" y="3691"/>
                    <a:pt x="1165" y="4101"/>
                  </a:cubicBezTo>
                  <a:cubicBezTo>
                    <a:pt x="2492" y="4511"/>
                    <a:pt x="5144" y="4511"/>
                    <a:pt x="8176" y="4101"/>
                  </a:cubicBezTo>
                  <a:cubicBezTo>
                    <a:pt x="11207" y="3691"/>
                    <a:pt x="14618" y="2871"/>
                    <a:pt x="16892" y="2187"/>
                  </a:cubicBezTo>
                  <a:cubicBezTo>
                    <a:pt x="19165" y="1504"/>
                    <a:pt x="20302" y="957"/>
                    <a:pt x="20871" y="1094"/>
                  </a:cubicBezTo>
                  <a:cubicBezTo>
                    <a:pt x="21439" y="1230"/>
                    <a:pt x="21439" y="2051"/>
                    <a:pt x="21439" y="4511"/>
                  </a:cubicBezTo>
                  <a:cubicBezTo>
                    <a:pt x="21439" y="6972"/>
                    <a:pt x="21439" y="11073"/>
                    <a:pt x="21439" y="13944"/>
                  </a:cubicBezTo>
                  <a:cubicBezTo>
                    <a:pt x="21439" y="16815"/>
                    <a:pt x="21439" y="18456"/>
                    <a:pt x="20681" y="19618"/>
                  </a:cubicBezTo>
                  <a:cubicBezTo>
                    <a:pt x="19923" y="20780"/>
                    <a:pt x="18407" y="21463"/>
                    <a:pt x="15376" y="21532"/>
                  </a:cubicBezTo>
                  <a:cubicBezTo>
                    <a:pt x="12344" y="21600"/>
                    <a:pt x="7797" y="21053"/>
                    <a:pt x="5523" y="19959"/>
                  </a:cubicBezTo>
                  <a:cubicBezTo>
                    <a:pt x="3249" y="18866"/>
                    <a:pt x="3249" y="17225"/>
                    <a:pt x="3628" y="16268"/>
                  </a:cubicBezTo>
                  <a:cubicBezTo>
                    <a:pt x="4007" y="15311"/>
                    <a:pt x="4765" y="15038"/>
                    <a:pt x="5523" y="1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338862" y="7662056"/>
              <a:ext cx="44508" cy="19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9" h="21472" fill="norm" stroke="1" extrusionOk="0">
                  <a:moveTo>
                    <a:pt x="11414" y="2116"/>
                  </a:moveTo>
                  <a:cubicBezTo>
                    <a:pt x="14825" y="994"/>
                    <a:pt x="18235" y="-128"/>
                    <a:pt x="19372" y="12"/>
                  </a:cubicBezTo>
                  <a:cubicBezTo>
                    <a:pt x="20509" y="153"/>
                    <a:pt x="19372" y="1555"/>
                    <a:pt x="15962" y="4220"/>
                  </a:cubicBezTo>
                  <a:cubicBezTo>
                    <a:pt x="12551" y="6885"/>
                    <a:pt x="6867" y="10812"/>
                    <a:pt x="3456" y="13898"/>
                  </a:cubicBezTo>
                  <a:cubicBezTo>
                    <a:pt x="46" y="16984"/>
                    <a:pt x="-1091" y="19228"/>
                    <a:pt x="1183" y="20350"/>
                  </a:cubicBezTo>
                  <a:cubicBezTo>
                    <a:pt x="3456" y="21472"/>
                    <a:pt x="9141" y="21472"/>
                    <a:pt x="14825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8318520" y="7757999"/>
              <a:ext cx="122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1350" y="3600"/>
                  </a:cubicBezTo>
                  <a:cubicBezTo>
                    <a:pt x="2700" y="0"/>
                    <a:pt x="5400" y="0"/>
                    <a:pt x="9000" y="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525525" y="7742666"/>
              <a:ext cx="84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8655861" y="7685766"/>
              <a:ext cx="92003" cy="13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515"/>
                  </a:moveTo>
                  <a:cubicBezTo>
                    <a:pt x="3000" y="108"/>
                    <a:pt x="6000" y="-300"/>
                    <a:pt x="8700" y="311"/>
                  </a:cubicBezTo>
                  <a:cubicBezTo>
                    <a:pt x="11400" y="923"/>
                    <a:pt x="13800" y="2553"/>
                    <a:pt x="13500" y="5609"/>
                  </a:cubicBezTo>
                  <a:cubicBezTo>
                    <a:pt x="13200" y="8666"/>
                    <a:pt x="10200" y="13149"/>
                    <a:pt x="7500" y="16002"/>
                  </a:cubicBezTo>
                  <a:cubicBezTo>
                    <a:pt x="4800" y="18855"/>
                    <a:pt x="2400" y="20077"/>
                    <a:pt x="2700" y="20689"/>
                  </a:cubicBezTo>
                  <a:cubicBezTo>
                    <a:pt x="3000" y="21300"/>
                    <a:pt x="6000" y="21300"/>
                    <a:pt x="9600" y="21096"/>
                  </a:cubicBezTo>
                  <a:cubicBezTo>
                    <a:pt x="13200" y="20892"/>
                    <a:pt x="17400" y="20485"/>
                    <a:pt x="21600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8931868" y="7681331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8987603" y="7612330"/>
              <a:ext cx="51602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20768" y="0"/>
                  </a:moveTo>
                  <a:cubicBezTo>
                    <a:pt x="13568" y="3240"/>
                    <a:pt x="6368" y="6480"/>
                    <a:pt x="2768" y="9540"/>
                  </a:cubicBezTo>
                  <a:cubicBezTo>
                    <a:pt x="-832" y="12600"/>
                    <a:pt x="-832" y="15480"/>
                    <a:pt x="2254" y="17460"/>
                  </a:cubicBezTo>
                  <a:cubicBezTo>
                    <a:pt x="5339" y="19440"/>
                    <a:pt x="11511" y="20520"/>
                    <a:pt x="17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9322876" y="7711998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9775220" y="7742666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051226" y="7734999"/>
              <a:ext cx="92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617703" y="8701021"/>
              <a:ext cx="207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602369" y="8854358"/>
              <a:ext cx="31434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5840"/>
                    <a:pt x="11590" y="10080"/>
                    <a:pt x="15190" y="6480"/>
                  </a:cubicBezTo>
                  <a:cubicBezTo>
                    <a:pt x="18790" y="2880"/>
                    <a:pt x="2019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404601" y="8501683"/>
              <a:ext cx="37846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8424" y="0"/>
                  </a:moveTo>
                  <a:cubicBezTo>
                    <a:pt x="17989" y="2400"/>
                    <a:pt x="17554" y="4800"/>
                    <a:pt x="16394" y="7385"/>
                  </a:cubicBezTo>
                  <a:cubicBezTo>
                    <a:pt x="15234" y="9969"/>
                    <a:pt x="13350" y="12738"/>
                    <a:pt x="11320" y="14492"/>
                  </a:cubicBezTo>
                  <a:cubicBezTo>
                    <a:pt x="9291" y="16246"/>
                    <a:pt x="7116" y="16985"/>
                    <a:pt x="5449" y="17077"/>
                  </a:cubicBezTo>
                  <a:cubicBezTo>
                    <a:pt x="3782" y="17169"/>
                    <a:pt x="2622" y="16615"/>
                    <a:pt x="1825" y="15969"/>
                  </a:cubicBezTo>
                  <a:cubicBezTo>
                    <a:pt x="1028" y="15323"/>
                    <a:pt x="593" y="14585"/>
                    <a:pt x="303" y="13569"/>
                  </a:cubicBezTo>
                  <a:cubicBezTo>
                    <a:pt x="13" y="12554"/>
                    <a:pt x="-132" y="11262"/>
                    <a:pt x="158" y="10246"/>
                  </a:cubicBezTo>
                  <a:cubicBezTo>
                    <a:pt x="448" y="9231"/>
                    <a:pt x="1173" y="8492"/>
                    <a:pt x="2622" y="8123"/>
                  </a:cubicBezTo>
                  <a:cubicBezTo>
                    <a:pt x="4072" y="7754"/>
                    <a:pt x="6247" y="7754"/>
                    <a:pt x="8928" y="9231"/>
                  </a:cubicBezTo>
                  <a:cubicBezTo>
                    <a:pt x="11610" y="10708"/>
                    <a:pt x="14800" y="13662"/>
                    <a:pt x="16974" y="15969"/>
                  </a:cubicBezTo>
                  <a:cubicBezTo>
                    <a:pt x="19149" y="18277"/>
                    <a:pt x="20308" y="19938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002681" y="8193022"/>
              <a:ext cx="309394" cy="83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92" fill="norm" stroke="1" extrusionOk="0">
                  <a:moveTo>
                    <a:pt x="21434" y="1033"/>
                  </a:moveTo>
                  <a:cubicBezTo>
                    <a:pt x="20726" y="640"/>
                    <a:pt x="20018" y="247"/>
                    <a:pt x="18778" y="84"/>
                  </a:cubicBezTo>
                  <a:cubicBezTo>
                    <a:pt x="17539" y="-80"/>
                    <a:pt x="15768" y="-15"/>
                    <a:pt x="13909" y="378"/>
                  </a:cubicBezTo>
                  <a:cubicBezTo>
                    <a:pt x="12050" y="771"/>
                    <a:pt x="10103" y="1491"/>
                    <a:pt x="8952" y="2015"/>
                  </a:cubicBezTo>
                  <a:cubicBezTo>
                    <a:pt x="7801" y="2538"/>
                    <a:pt x="7447" y="2865"/>
                    <a:pt x="7536" y="3160"/>
                  </a:cubicBezTo>
                  <a:cubicBezTo>
                    <a:pt x="7624" y="3455"/>
                    <a:pt x="8155" y="3716"/>
                    <a:pt x="9395" y="4076"/>
                  </a:cubicBezTo>
                  <a:cubicBezTo>
                    <a:pt x="10634" y="4436"/>
                    <a:pt x="12582" y="4895"/>
                    <a:pt x="13998" y="5255"/>
                  </a:cubicBezTo>
                  <a:cubicBezTo>
                    <a:pt x="15414" y="5615"/>
                    <a:pt x="16300" y="5876"/>
                    <a:pt x="16742" y="6204"/>
                  </a:cubicBezTo>
                  <a:cubicBezTo>
                    <a:pt x="17185" y="6531"/>
                    <a:pt x="17185" y="6924"/>
                    <a:pt x="16388" y="7447"/>
                  </a:cubicBezTo>
                  <a:cubicBezTo>
                    <a:pt x="15591" y="7971"/>
                    <a:pt x="13998" y="8625"/>
                    <a:pt x="12316" y="9084"/>
                  </a:cubicBezTo>
                  <a:cubicBezTo>
                    <a:pt x="10634" y="9542"/>
                    <a:pt x="8864" y="9804"/>
                    <a:pt x="7536" y="9935"/>
                  </a:cubicBezTo>
                  <a:cubicBezTo>
                    <a:pt x="6208" y="10065"/>
                    <a:pt x="5323" y="10065"/>
                    <a:pt x="5234" y="9967"/>
                  </a:cubicBezTo>
                  <a:cubicBezTo>
                    <a:pt x="5145" y="9869"/>
                    <a:pt x="5854" y="9673"/>
                    <a:pt x="6650" y="9575"/>
                  </a:cubicBezTo>
                  <a:cubicBezTo>
                    <a:pt x="7447" y="9476"/>
                    <a:pt x="8332" y="9476"/>
                    <a:pt x="9041" y="9607"/>
                  </a:cubicBezTo>
                  <a:cubicBezTo>
                    <a:pt x="9749" y="9738"/>
                    <a:pt x="10280" y="10000"/>
                    <a:pt x="10368" y="10655"/>
                  </a:cubicBezTo>
                  <a:cubicBezTo>
                    <a:pt x="10457" y="11309"/>
                    <a:pt x="10103" y="12356"/>
                    <a:pt x="8686" y="13731"/>
                  </a:cubicBezTo>
                  <a:cubicBezTo>
                    <a:pt x="7270" y="15105"/>
                    <a:pt x="4791" y="16807"/>
                    <a:pt x="3198" y="17887"/>
                  </a:cubicBezTo>
                  <a:cubicBezTo>
                    <a:pt x="1605" y="18967"/>
                    <a:pt x="896" y="19425"/>
                    <a:pt x="454" y="19884"/>
                  </a:cubicBezTo>
                  <a:cubicBezTo>
                    <a:pt x="11" y="20342"/>
                    <a:pt x="-166" y="20800"/>
                    <a:pt x="188" y="21095"/>
                  </a:cubicBezTo>
                  <a:cubicBezTo>
                    <a:pt x="542" y="21389"/>
                    <a:pt x="1427" y="21520"/>
                    <a:pt x="4172" y="21487"/>
                  </a:cubicBezTo>
                  <a:cubicBezTo>
                    <a:pt x="6916" y="21455"/>
                    <a:pt x="11519" y="21258"/>
                    <a:pt x="14086" y="21127"/>
                  </a:cubicBezTo>
                  <a:cubicBezTo>
                    <a:pt x="16654" y="20996"/>
                    <a:pt x="17185" y="20931"/>
                    <a:pt x="17716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462692" y="8455682"/>
              <a:ext cx="208587" cy="52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55" fill="norm" stroke="1" extrusionOk="0">
                  <a:moveTo>
                    <a:pt x="3399" y="0"/>
                  </a:moveTo>
                  <a:cubicBezTo>
                    <a:pt x="2098" y="1043"/>
                    <a:pt x="797" y="2087"/>
                    <a:pt x="276" y="3183"/>
                  </a:cubicBezTo>
                  <a:cubicBezTo>
                    <a:pt x="-244" y="4278"/>
                    <a:pt x="16" y="5426"/>
                    <a:pt x="667" y="6157"/>
                  </a:cubicBezTo>
                  <a:cubicBezTo>
                    <a:pt x="1317" y="6887"/>
                    <a:pt x="2358" y="7200"/>
                    <a:pt x="4701" y="6991"/>
                  </a:cubicBezTo>
                  <a:cubicBezTo>
                    <a:pt x="7043" y="6783"/>
                    <a:pt x="10686" y="6052"/>
                    <a:pt x="13289" y="5009"/>
                  </a:cubicBezTo>
                  <a:cubicBezTo>
                    <a:pt x="15891" y="3965"/>
                    <a:pt x="17452" y="2609"/>
                    <a:pt x="18363" y="1670"/>
                  </a:cubicBezTo>
                  <a:cubicBezTo>
                    <a:pt x="19274" y="730"/>
                    <a:pt x="19534" y="209"/>
                    <a:pt x="19274" y="209"/>
                  </a:cubicBezTo>
                  <a:cubicBezTo>
                    <a:pt x="19014" y="209"/>
                    <a:pt x="18233" y="730"/>
                    <a:pt x="18103" y="1983"/>
                  </a:cubicBezTo>
                  <a:cubicBezTo>
                    <a:pt x="17973" y="3235"/>
                    <a:pt x="18493" y="5217"/>
                    <a:pt x="19274" y="7930"/>
                  </a:cubicBezTo>
                  <a:cubicBezTo>
                    <a:pt x="20055" y="10643"/>
                    <a:pt x="21096" y="14087"/>
                    <a:pt x="21226" y="16383"/>
                  </a:cubicBezTo>
                  <a:cubicBezTo>
                    <a:pt x="21356" y="18678"/>
                    <a:pt x="20575" y="19826"/>
                    <a:pt x="19664" y="20557"/>
                  </a:cubicBezTo>
                  <a:cubicBezTo>
                    <a:pt x="18754" y="21287"/>
                    <a:pt x="17713" y="21600"/>
                    <a:pt x="15891" y="21391"/>
                  </a:cubicBezTo>
                  <a:cubicBezTo>
                    <a:pt x="14069" y="21183"/>
                    <a:pt x="11467" y="20452"/>
                    <a:pt x="10946" y="19252"/>
                  </a:cubicBezTo>
                  <a:cubicBezTo>
                    <a:pt x="10426" y="18052"/>
                    <a:pt x="11987" y="16383"/>
                    <a:pt x="13549" y="1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798619" y="8578352"/>
              <a:ext cx="65469" cy="20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80" fill="norm" stroke="1" extrusionOk="0">
                  <a:moveTo>
                    <a:pt x="21282" y="0"/>
                  </a:moveTo>
                  <a:cubicBezTo>
                    <a:pt x="15467" y="2082"/>
                    <a:pt x="9651" y="4164"/>
                    <a:pt x="5913" y="7157"/>
                  </a:cubicBezTo>
                  <a:cubicBezTo>
                    <a:pt x="2174" y="10149"/>
                    <a:pt x="513" y="14053"/>
                    <a:pt x="97" y="16655"/>
                  </a:cubicBezTo>
                  <a:cubicBezTo>
                    <a:pt x="-318" y="19258"/>
                    <a:pt x="513" y="20559"/>
                    <a:pt x="4251" y="21080"/>
                  </a:cubicBezTo>
                  <a:cubicBezTo>
                    <a:pt x="7990" y="21600"/>
                    <a:pt x="14636" y="21340"/>
                    <a:pt x="21282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764418" y="8685687"/>
              <a:ext cx="207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163093" y="8578352"/>
              <a:ext cx="214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285763" y="8509350"/>
              <a:ext cx="30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07"/>
                    <a:pt x="0" y="12414"/>
                    <a:pt x="3600" y="16014"/>
                  </a:cubicBezTo>
                  <a:cubicBezTo>
                    <a:pt x="7200" y="19614"/>
                    <a:pt x="1440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523435" y="8440019"/>
              <a:ext cx="191672" cy="27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21600" y="1793"/>
                  </a:moveTo>
                  <a:cubicBezTo>
                    <a:pt x="20448" y="811"/>
                    <a:pt x="19296" y="-171"/>
                    <a:pt x="16272" y="25"/>
                  </a:cubicBezTo>
                  <a:cubicBezTo>
                    <a:pt x="13248" y="222"/>
                    <a:pt x="8352" y="1596"/>
                    <a:pt x="5040" y="3953"/>
                  </a:cubicBezTo>
                  <a:cubicBezTo>
                    <a:pt x="1728" y="6309"/>
                    <a:pt x="0" y="9647"/>
                    <a:pt x="0" y="12789"/>
                  </a:cubicBezTo>
                  <a:cubicBezTo>
                    <a:pt x="0" y="15931"/>
                    <a:pt x="1728" y="18876"/>
                    <a:pt x="4608" y="20153"/>
                  </a:cubicBezTo>
                  <a:cubicBezTo>
                    <a:pt x="7488" y="21429"/>
                    <a:pt x="11520" y="21036"/>
                    <a:pt x="15552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742159" y="8524684"/>
              <a:ext cx="1894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00"/>
                    <a:pt x="-1582" y="9600"/>
                    <a:pt x="1118" y="13200"/>
                  </a:cubicBezTo>
                  <a:cubicBezTo>
                    <a:pt x="3818" y="16800"/>
                    <a:pt x="11918" y="19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4799441" y="8616686"/>
              <a:ext cx="161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457"/>
                    <a:pt x="8229" y="11314"/>
                    <a:pt x="11829" y="7714"/>
                  </a:cubicBezTo>
                  <a:cubicBezTo>
                    <a:pt x="15429" y="4114"/>
                    <a:pt x="185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4991112" y="8524684"/>
              <a:ext cx="18400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5009"/>
                    <a:pt x="13200" y="10017"/>
                    <a:pt x="10200" y="12991"/>
                  </a:cubicBezTo>
                  <a:cubicBezTo>
                    <a:pt x="7200" y="15965"/>
                    <a:pt x="5400" y="16904"/>
                    <a:pt x="3600" y="17217"/>
                  </a:cubicBezTo>
                  <a:cubicBezTo>
                    <a:pt x="1800" y="17530"/>
                    <a:pt x="0" y="17217"/>
                    <a:pt x="0" y="17061"/>
                  </a:cubicBezTo>
                  <a:cubicBezTo>
                    <a:pt x="0" y="16904"/>
                    <a:pt x="1800" y="16904"/>
                    <a:pt x="4950" y="17687"/>
                  </a:cubicBezTo>
                  <a:cubicBezTo>
                    <a:pt x="8100" y="18470"/>
                    <a:pt x="12600" y="20035"/>
                    <a:pt x="17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213450" y="8463349"/>
              <a:ext cx="115676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0" y="0"/>
                  </a:moveTo>
                  <a:cubicBezTo>
                    <a:pt x="5400" y="1120"/>
                    <a:pt x="10800" y="2240"/>
                    <a:pt x="14850" y="4400"/>
                  </a:cubicBezTo>
                  <a:cubicBezTo>
                    <a:pt x="18900" y="6560"/>
                    <a:pt x="21600" y="9760"/>
                    <a:pt x="19800" y="12800"/>
                  </a:cubicBezTo>
                  <a:cubicBezTo>
                    <a:pt x="18000" y="15840"/>
                    <a:pt x="11700" y="1872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418979" y="8524684"/>
              <a:ext cx="199857" cy="42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3" fill="norm" stroke="1" extrusionOk="0">
                  <a:moveTo>
                    <a:pt x="979" y="0"/>
                  </a:moveTo>
                  <a:cubicBezTo>
                    <a:pt x="432" y="2082"/>
                    <a:pt x="-115" y="4164"/>
                    <a:pt x="22" y="5465"/>
                  </a:cubicBezTo>
                  <a:cubicBezTo>
                    <a:pt x="158" y="6766"/>
                    <a:pt x="979" y="7287"/>
                    <a:pt x="3850" y="7157"/>
                  </a:cubicBezTo>
                  <a:cubicBezTo>
                    <a:pt x="6720" y="7027"/>
                    <a:pt x="11642" y="6246"/>
                    <a:pt x="14513" y="5530"/>
                  </a:cubicBezTo>
                  <a:cubicBezTo>
                    <a:pt x="17384" y="4814"/>
                    <a:pt x="18204" y="4164"/>
                    <a:pt x="18888" y="3448"/>
                  </a:cubicBezTo>
                  <a:cubicBezTo>
                    <a:pt x="19571" y="2733"/>
                    <a:pt x="20118" y="1952"/>
                    <a:pt x="20118" y="1952"/>
                  </a:cubicBezTo>
                  <a:cubicBezTo>
                    <a:pt x="20118" y="1952"/>
                    <a:pt x="19571" y="2733"/>
                    <a:pt x="19708" y="4880"/>
                  </a:cubicBezTo>
                  <a:cubicBezTo>
                    <a:pt x="19844" y="7027"/>
                    <a:pt x="20665" y="10540"/>
                    <a:pt x="21075" y="13077"/>
                  </a:cubicBezTo>
                  <a:cubicBezTo>
                    <a:pt x="21485" y="15614"/>
                    <a:pt x="21485" y="17176"/>
                    <a:pt x="21075" y="18347"/>
                  </a:cubicBezTo>
                  <a:cubicBezTo>
                    <a:pt x="20665" y="19518"/>
                    <a:pt x="19844" y="20299"/>
                    <a:pt x="17931" y="20819"/>
                  </a:cubicBezTo>
                  <a:cubicBezTo>
                    <a:pt x="16017" y="21340"/>
                    <a:pt x="13009" y="21600"/>
                    <a:pt x="10958" y="21470"/>
                  </a:cubicBezTo>
                  <a:cubicBezTo>
                    <a:pt x="8908" y="21340"/>
                    <a:pt x="7814" y="20819"/>
                    <a:pt x="7541" y="19908"/>
                  </a:cubicBezTo>
                  <a:cubicBezTo>
                    <a:pt x="7267" y="18998"/>
                    <a:pt x="7814" y="17696"/>
                    <a:pt x="8361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750129" y="8685687"/>
              <a:ext cx="15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5696461" y="8762356"/>
              <a:ext cx="76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5834464" y="8739355"/>
              <a:ext cx="130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5957134" y="8739355"/>
              <a:ext cx="23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271474" y="8670354"/>
              <a:ext cx="191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6383526" y="8593686"/>
              <a:ext cx="33619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708"/>
                    <a:pt x="-1304" y="9415"/>
                    <a:pt x="1782" y="13015"/>
                  </a:cubicBezTo>
                  <a:cubicBezTo>
                    <a:pt x="4867" y="16615"/>
                    <a:pt x="12582" y="19108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6595071" y="8500240"/>
              <a:ext cx="167082" cy="23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0699" fill="norm" stroke="1" extrusionOk="0">
                  <a:moveTo>
                    <a:pt x="20767" y="802"/>
                  </a:moveTo>
                  <a:cubicBezTo>
                    <a:pt x="19496" y="127"/>
                    <a:pt x="18226" y="-548"/>
                    <a:pt x="14732" y="690"/>
                  </a:cubicBezTo>
                  <a:cubicBezTo>
                    <a:pt x="11238" y="1927"/>
                    <a:pt x="5520" y="5077"/>
                    <a:pt x="2502" y="8002"/>
                  </a:cubicBezTo>
                  <a:cubicBezTo>
                    <a:pt x="-515" y="10927"/>
                    <a:pt x="-833" y="13627"/>
                    <a:pt x="1708" y="15877"/>
                  </a:cubicBezTo>
                  <a:cubicBezTo>
                    <a:pt x="4249" y="18127"/>
                    <a:pt x="9649" y="19927"/>
                    <a:pt x="13302" y="20489"/>
                  </a:cubicBezTo>
                  <a:cubicBezTo>
                    <a:pt x="16955" y="21052"/>
                    <a:pt x="18861" y="20377"/>
                    <a:pt x="20767" y="1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6843254" y="8532351"/>
              <a:ext cx="26235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323"/>
                    <a:pt x="4448" y="6646"/>
                    <a:pt x="1502" y="10246"/>
                  </a:cubicBezTo>
                  <a:cubicBezTo>
                    <a:pt x="-1443" y="13846"/>
                    <a:pt x="521" y="1772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6907822" y="8601352"/>
              <a:ext cx="191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7069804" y="8501683"/>
              <a:ext cx="206028" cy="15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79" fill="norm" stroke="1" extrusionOk="0">
                  <a:moveTo>
                    <a:pt x="21236" y="0"/>
                  </a:moveTo>
                  <a:cubicBezTo>
                    <a:pt x="19392" y="3240"/>
                    <a:pt x="17548" y="6480"/>
                    <a:pt x="14782" y="10080"/>
                  </a:cubicBezTo>
                  <a:cubicBezTo>
                    <a:pt x="12016" y="13680"/>
                    <a:pt x="8329" y="17640"/>
                    <a:pt x="5826" y="19620"/>
                  </a:cubicBezTo>
                  <a:cubicBezTo>
                    <a:pt x="3324" y="21600"/>
                    <a:pt x="2007" y="21600"/>
                    <a:pt x="1085" y="20700"/>
                  </a:cubicBezTo>
                  <a:cubicBezTo>
                    <a:pt x="163" y="19800"/>
                    <a:pt x="-364" y="18000"/>
                    <a:pt x="295" y="17100"/>
                  </a:cubicBezTo>
                  <a:cubicBezTo>
                    <a:pt x="953" y="16200"/>
                    <a:pt x="2797" y="16200"/>
                    <a:pt x="5958" y="15840"/>
                  </a:cubicBezTo>
                  <a:cubicBezTo>
                    <a:pt x="9119" y="15480"/>
                    <a:pt x="13597" y="14760"/>
                    <a:pt x="18075" y="14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7321831" y="8502122"/>
              <a:ext cx="70478" cy="16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22" fill="norm" stroke="1" extrusionOk="0">
                  <a:moveTo>
                    <a:pt x="0" y="912"/>
                  </a:moveTo>
                  <a:cubicBezTo>
                    <a:pt x="3857" y="267"/>
                    <a:pt x="7714" y="-378"/>
                    <a:pt x="10800" y="267"/>
                  </a:cubicBezTo>
                  <a:cubicBezTo>
                    <a:pt x="13886" y="912"/>
                    <a:pt x="16200" y="2846"/>
                    <a:pt x="18129" y="5747"/>
                  </a:cubicBezTo>
                  <a:cubicBezTo>
                    <a:pt x="20057" y="8649"/>
                    <a:pt x="21600" y="12518"/>
                    <a:pt x="21214" y="15258"/>
                  </a:cubicBezTo>
                  <a:cubicBezTo>
                    <a:pt x="20829" y="17998"/>
                    <a:pt x="18514" y="19610"/>
                    <a:pt x="1620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7406167" y="8287951"/>
              <a:ext cx="122670" cy="17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4515"/>
                  </a:moveTo>
                  <a:cubicBezTo>
                    <a:pt x="1350" y="3281"/>
                    <a:pt x="2700" y="2047"/>
                    <a:pt x="4500" y="1121"/>
                  </a:cubicBezTo>
                  <a:cubicBezTo>
                    <a:pt x="6300" y="195"/>
                    <a:pt x="8550" y="-422"/>
                    <a:pt x="11025" y="349"/>
                  </a:cubicBezTo>
                  <a:cubicBezTo>
                    <a:pt x="13500" y="1121"/>
                    <a:pt x="16200" y="3281"/>
                    <a:pt x="16425" y="5904"/>
                  </a:cubicBezTo>
                  <a:cubicBezTo>
                    <a:pt x="16650" y="8527"/>
                    <a:pt x="14400" y="11612"/>
                    <a:pt x="12375" y="13618"/>
                  </a:cubicBezTo>
                  <a:cubicBezTo>
                    <a:pt x="10350" y="15624"/>
                    <a:pt x="8550" y="16549"/>
                    <a:pt x="6750" y="17629"/>
                  </a:cubicBezTo>
                  <a:cubicBezTo>
                    <a:pt x="4950" y="18709"/>
                    <a:pt x="3150" y="19944"/>
                    <a:pt x="4500" y="20561"/>
                  </a:cubicBezTo>
                  <a:cubicBezTo>
                    <a:pt x="5850" y="21178"/>
                    <a:pt x="10350" y="21178"/>
                    <a:pt x="13725" y="21024"/>
                  </a:cubicBezTo>
                  <a:cubicBezTo>
                    <a:pt x="17100" y="20869"/>
                    <a:pt x="19350" y="20561"/>
                    <a:pt x="21600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7735841" y="8517017"/>
              <a:ext cx="188118" cy="40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60" fill="norm" stroke="1" extrusionOk="0">
                  <a:moveTo>
                    <a:pt x="0" y="0"/>
                  </a:moveTo>
                  <a:cubicBezTo>
                    <a:pt x="0" y="1342"/>
                    <a:pt x="0" y="2683"/>
                    <a:pt x="1605" y="3824"/>
                  </a:cubicBezTo>
                  <a:cubicBezTo>
                    <a:pt x="3211" y="4964"/>
                    <a:pt x="6422" y="5903"/>
                    <a:pt x="9924" y="5970"/>
                  </a:cubicBezTo>
                  <a:cubicBezTo>
                    <a:pt x="13427" y="6037"/>
                    <a:pt x="17222" y="5232"/>
                    <a:pt x="19265" y="4360"/>
                  </a:cubicBezTo>
                  <a:cubicBezTo>
                    <a:pt x="21308" y="3488"/>
                    <a:pt x="21600" y="2549"/>
                    <a:pt x="21454" y="2683"/>
                  </a:cubicBezTo>
                  <a:cubicBezTo>
                    <a:pt x="21308" y="2817"/>
                    <a:pt x="20724" y="4025"/>
                    <a:pt x="20578" y="6574"/>
                  </a:cubicBezTo>
                  <a:cubicBezTo>
                    <a:pt x="20432" y="9123"/>
                    <a:pt x="20724" y="13014"/>
                    <a:pt x="20870" y="15294"/>
                  </a:cubicBezTo>
                  <a:cubicBezTo>
                    <a:pt x="21016" y="17575"/>
                    <a:pt x="21016" y="18246"/>
                    <a:pt x="21016" y="18984"/>
                  </a:cubicBezTo>
                  <a:cubicBezTo>
                    <a:pt x="21016" y="19722"/>
                    <a:pt x="21016" y="20527"/>
                    <a:pt x="20286" y="20996"/>
                  </a:cubicBezTo>
                  <a:cubicBezTo>
                    <a:pt x="19557" y="21466"/>
                    <a:pt x="18097" y="21600"/>
                    <a:pt x="16200" y="20661"/>
                  </a:cubicBezTo>
                  <a:cubicBezTo>
                    <a:pt x="14303" y="19722"/>
                    <a:pt x="11968" y="17709"/>
                    <a:pt x="9632" y="15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040822" y="8601352"/>
              <a:ext cx="78361" cy="18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415" fill="norm" stroke="1" extrusionOk="0">
                  <a:moveTo>
                    <a:pt x="20697" y="0"/>
                  </a:moveTo>
                  <a:cubicBezTo>
                    <a:pt x="13947" y="5254"/>
                    <a:pt x="7197" y="10508"/>
                    <a:pt x="3485" y="14011"/>
                  </a:cubicBezTo>
                  <a:cubicBezTo>
                    <a:pt x="-228" y="17514"/>
                    <a:pt x="-903" y="19265"/>
                    <a:pt x="1122" y="20286"/>
                  </a:cubicBezTo>
                  <a:cubicBezTo>
                    <a:pt x="3147" y="21308"/>
                    <a:pt x="7872" y="21600"/>
                    <a:pt x="11585" y="21308"/>
                  </a:cubicBezTo>
                  <a:cubicBezTo>
                    <a:pt x="15297" y="21016"/>
                    <a:pt x="17997" y="20141"/>
                    <a:pt x="20697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8004180" y="8701021"/>
              <a:ext cx="107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8180517" y="8716355"/>
              <a:ext cx="6133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8303187" y="8663904"/>
              <a:ext cx="84336" cy="13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3409"/>
                  </a:moveTo>
                  <a:cubicBezTo>
                    <a:pt x="2618" y="2209"/>
                    <a:pt x="5236" y="1009"/>
                    <a:pt x="8182" y="409"/>
                  </a:cubicBezTo>
                  <a:cubicBezTo>
                    <a:pt x="11127" y="-191"/>
                    <a:pt x="14400" y="-191"/>
                    <a:pt x="16364" y="809"/>
                  </a:cubicBezTo>
                  <a:cubicBezTo>
                    <a:pt x="18327" y="1809"/>
                    <a:pt x="18982" y="3809"/>
                    <a:pt x="17346" y="6609"/>
                  </a:cubicBezTo>
                  <a:cubicBezTo>
                    <a:pt x="15709" y="9409"/>
                    <a:pt x="11782" y="13009"/>
                    <a:pt x="8509" y="15609"/>
                  </a:cubicBezTo>
                  <a:cubicBezTo>
                    <a:pt x="5236" y="18209"/>
                    <a:pt x="2618" y="19809"/>
                    <a:pt x="2945" y="20609"/>
                  </a:cubicBezTo>
                  <a:cubicBezTo>
                    <a:pt x="3273" y="21409"/>
                    <a:pt x="6545" y="21409"/>
                    <a:pt x="10145" y="21009"/>
                  </a:cubicBezTo>
                  <a:cubicBezTo>
                    <a:pt x="13745" y="20609"/>
                    <a:pt x="17673" y="19809"/>
                    <a:pt x="21600" y="19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8556193" y="8655020"/>
              <a:ext cx="107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8616051" y="8586019"/>
              <a:ext cx="1681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57"/>
                    <a:pt x="1783" y="7513"/>
                    <a:pt x="240" y="11113"/>
                  </a:cubicBezTo>
                  <a:cubicBezTo>
                    <a:pt x="-1303" y="14713"/>
                    <a:pt x="4868" y="181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246208" y="8655020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836555" y="8693354"/>
              <a:ext cx="207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0212230" y="8277002"/>
              <a:ext cx="351381" cy="89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34" fill="norm" stroke="1" extrusionOk="0">
                  <a:moveTo>
                    <a:pt x="14918" y="974"/>
                  </a:moveTo>
                  <a:cubicBezTo>
                    <a:pt x="15384" y="668"/>
                    <a:pt x="15850" y="362"/>
                    <a:pt x="16472" y="179"/>
                  </a:cubicBezTo>
                  <a:cubicBezTo>
                    <a:pt x="17094" y="-5"/>
                    <a:pt x="17871" y="-66"/>
                    <a:pt x="18803" y="87"/>
                  </a:cubicBezTo>
                  <a:cubicBezTo>
                    <a:pt x="19735" y="240"/>
                    <a:pt x="20823" y="607"/>
                    <a:pt x="21212" y="1311"/>
                  </a:cubicBezTo>
                  <a:cubicBezTo>
                    <a:pt x="21600" y="2014"/>
                    <a:pt x="21289" y="3055"/>
                    <a:pt x="19891" y="4187"/>
                  </a:cubicBezTo>
                  <a:cubicBezTo>
                    <a:pt x="18492" y="5319"/>
                    <a:pt x="16006" y="6542"/>
                    <a:pt x="14063" y="7644"/>
                  </a:cubicBezTo>
                  <a:cubicBezTo>
                    <a:pt x="12121" y="8745"/>
                    <a:pt x="10722" y="9724"/>
                    <a:pt x="10256" y="10734"/>
                  </a:cubicBezTo>
                  <a:cubicBezTo>
                    <a:pt x="9790" y="11744"/>
                    <a:pt x="10256" y="12784"/>
                    <a:pt x="10645" y="13977"/>
                  </a:cubicBezTo>
                  <a:cubicBezTo>
                    <a:pt x="11033" y="15170"/>
                    <a:pt x="11344" y="16516"/>
                    <a:pt x="10645" y="17648"/>
                  </a:cubicBezTo>
                  <a:cubicBezTo>
                    <a:pt x="9945" y="18780"/>
                    <a:pt x="8236" y="19698"/>
                    <a:pt x="6294" y="20310"/>
                  </a:cubicBezTo>
                  <a:cubicBezTo>
                    <a:pt x="4351" y="20922"/>
                    <a:pt x="2176" y="21228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646104" y="8893651"/>
              <a:ext cx="476709" cy="7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672" fill="norm" stroke="1" extrusionOk="0">
                  <a:moveTo>
                    <a:pt x="0" y="11897"/>
                  </a:moveTo>
                  <a:cubicBezTo>
                    <a:pt x="3350" y="9872"/>
                    <a:pt x="6699" y="7847"/>
                    <a:pt x="10107" y="5822"/>
                  </a:cubicBezTo>
                  <a:cubicBezTo>
                    <a:pt x="13514" y="3797"/>
                    <a:pt x="16980" y="1772"/>
                    <a:pt x="19001" y="759"/>
                  </a:cubicBezTo>
                  <a:cubicBezTo>
                    <a:pt x="21022" y="-253"/>
                    <a:pt x="21600" y="-253"/>
                    <a:pt x="21542" y="759"/>
                  </a:cubicBezTo>
                  <a:cubicBezTo>
                    <a:pt x="21484" y="1772"/>
                    <a:pt x="20791" y="3797"/>
                    <a:pt x="18366" y="7172"/>
                  </a:cubicBezTo>
                  <a:cubicBezTo>
                    <a:pt x="15940" y="10547"/>
                    <a:pt x="11782" y="15272"/>
                    <a:pt x="9414" y="17972"/>
                  </a:cubicBezTo>
                  <a:cubicBezTo>
                    <a:pt x="7046" y="20672"/>
                    <a:pt x="6468" y="21347"/>
                    <a:pt x="7624" y="19997"/>
                  </a:cubicBezTo>
                  <a:cubicBezTo>
                    <a:pt x="8779" y="18647"/>
                    <a:pt x="11666" y="15272"/>
                    <a:pt x="13745" y="13247"/>
                  </a:cubicBezTo>
                  <a:cubicBezTo>
                    <a:pt x="15825" y="11222"/>
                    <a:pt x="17095" y="10547"/>
                    <a:pt x="17730" y="11559"/>
                  </a:cubicBezTo>
                  <a:cubicBezTo>
                    <a:pt x="18366" y="12572"/>
                    <a:pt x="18366" y="15272"/>
                    <a:pt x="18366" y="17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796648" y="8984694"/>
              <a:ext cx="263467" cy="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42" fill="norm" stroke="1" extrusionOk="0">
                  <a:moveTo>
                    <a:pt x="7081" y="14087"/>
                  </a:moveTo>
                  <a:cubicBezTo>
                    <a:pt x="6043" y="15026"/>
                    <a:pt x="5004" y="15965"/>
                    <a:pt x="3550" y="17374"/>
                  </a:cubicBezTo>
                  <a:cubicBezTo>
                    <a:pt x="2097" y="18783"/>
                    <a:pt x="227" y="20661"/>
                    <a:pt x="20" y="21130"/>
                  </a:cubicBezTo>
                  <a:cubicBezTo>
                    <a:pt x="-188" y="21600"/>
                    <a:pt x="1266" y="20661"/>
                    <a:pt x="5108" y="16904"/>
                  </a:cubicBezTo>
                  <a:cubicBezTo>
                    <a:pt x="8950" y="13148"/>
                    <a:pt x="15181" y="6574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6562814" y="8800690"/>
              <a:ext cx="720684" cy="8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9818"/>
                  </a:moveTo>
                  <a:cubicBezTo>
                    <a:pt x="3370" y="7200"/>
                    <a:pt x="6740" y="4582"/>
                    <a:pt x="9728" y="2945"/>
                  </a:cubicBezTo>
                  <a:cubicBezTo>
                    <a:pt x="12715" y="1309"/>
                    <a:pt x="15319" y="655"/>
                    <a:pt x="16889" y="327"/>
                  </a:cubicBezTo>
                  <a:cubicBezTo>
                    <a:pt x="18460" y="0"/>
                    <a:pt x="18996" y="0"/>
                    <a:pt x="18996" y="0"/>
                  </a:cubicBezTo>
                  <a:cubicBezTo>
                    <a:pt x="18996" y="0"/>
                    <a:pt x="18460" y="0"/>
                    <a:pt x="17196" y="1309"/>
                  </a:cubicBezTo>
                  <a:cubicBezTo>
                    <a:pt x="15932" y="2618"/>
                    <a:pt x="13940" y="5236"/>
                    <a:pt x="11719" y="8509"/>
                  </a:cubicBezTo>
                  <a:cubicBezTo>
                    <a:pt x="9498" y="11782"/>
                    <a:pt x="7047" y="15709"/>
                    <a:pt x="5477" y="18000"/>
                  </a:cubicBezTo>
                  <a:cubicBezTo>
                    <a:pt x="3906" y="20291"/>
                    <a:pt x="3217" y="20945"/>
                    <a:pt x="3064" y="21273"/>
                  </a:cubicBezTo>
                  <a:cubicBezTo>
                    <a:pt x="2911" y="21600"/>
                    <a:pt x="3294" y="21600"/>
                    <a:pt x="4979" y="20618"/>
                  </a:cubicBezTo>
                  <a:cubicBezTo>
                    <a:pt x="6664" y="19636"/>
                    <a:pt x="9651" y="17673"/>
                    <a:pt x="12638" y="15709"/>
                  </a:cubicBezTo>
                  <a:cubicBezTo>
                    <a:pt x="15626" y="13745"/>
                    <a:pt x="18613" y="11782"/>
                    <a:pt x="2160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374454" y="8197295"/>
              <a:ext cx="11841" cy="23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92" fill="norm" stroke="1" extrusionOk="0">
                  <a:moveTo>
                    <a:pt x="0" y="3973"/>
                  </a:moveTo>
                  <a:cubicBezTo>
                    <a:pt x="4320" y="2115"/>
                    <a:pt x="8640" y="257"/>
                    <a:pt x="12960" y="24"/>
                  </a:cubicBezTo>
                  <a:cubicBezTo>
                    <a:pt x="17280" y="-208"/>
                    <a:pt x="21600" y="1186"/>
                    <a:pt x="19440" y="5018"/>
                  </a:cubicBezTo>
                  <a:cubicBezTo>
                    <a:pt x="17280" y="8850"/>
                    <a:pt x="8640" y="15121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290119" y="8371347"/>
              <a:ext cx="115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5412788" y="8333012"/>
              <a:ext cx="92003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7697506" y="8210343"/>
              <a:ext cx="23002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09"/>
                    <a:pt x="12000" y="12218"/>
                    <a:pt x="8400" y="15818"/>
                  </a:cubicBezTo>
                  <a:cubicBezTo>
                    <a:pt x="4800" y="19418"/>
                    <a:pt x="24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7620838" y="8386680"/>
              <a:ext cx="122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7697506" y="8371347"/>
              <a:ext cx="16100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342742" y="9081061"/>
              <a:ext cx="398985" cy="7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90" fill="norm" stroke="1" extrusionOk="0">
                  <a:moveTo>
                    <a:pt x="0" y="11730"/>
                  </a:moveTo>
                  <a:cubicBezTo>
                    <a:pt x="5090" y="8130"/>
                    <a:pt x="10181" y="4530"/>
                    <a:pt x="13414" y="2730"/>
                  </a:cubicBezTo>
                  <a:cubicBezTo>
                    <a:pt x="16647" y="930"/>
                    <a:pt x="18023" y="930"/>
                    <a:pt x="19192" y="570"/>
                  </a:cubicBezTo>
                  <a:cubicBezTo>
                    <a:pt x="20362" y="210"/>
                    <a:pt x="21325" y="-510"/>
                    <a:pt x="21462" y="570"/>
                  </a:cubicBezTo>
                  <a:cubicBezTo>
                    <a:pt x="21600" y="1650"/>
                    <a:pt x="20912" y="4530"/>
                    <a:pt x="18367" y="7770"/>
                  </a:cubicBezTo>
                  <a:cubicBezTo>
                    <a:pt x="15822" y="11010"/>
                    <a:pt x="11419" y="14610"/>
                    <a:pt x="8668" y="17130"/>
                  </a:cubicBezTo>
                  <a:cubicBezTo>
                    <a:pt x="5916" y="19650"/>
                    <a:pt x="4815" y="21090"/>
                    <a:pt x="4678" y="21090"/>
                  </a:cubicBezTo>
                  <a:cubicBezTo>
                    <a:pt x="4540" y="21090"/>
                    <a:pt x="5366" y="19650"/>
                    <a:pt x="7498" y="17490"/>
                  </a:cubicBezTo>
                  <a:cubicBezTo>
                    <a:pt x="9631" y="15330"/>
                    <a:pt x="13070" y="12450"/>
                    <a:pt x="16510" y="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1385257" y="1029672"/>
              <a:ext cx="892953" cy="345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80" fill="norm" stroke="1" extrusionOk="0">
                  <a:moveTo>
                    <a:pt x="9546" y="315"/>
                  </a:moveTo>
                  <a:cubicBezTo>
                    <a:pt x="9790" y="204"/>
                    <a:pt x="10035" y="92"/>
                    <a:pt x="10494" y="36"/>
                  </a:cubicBezTo>
                  <a:cubicBezTo>
                    <a:pt x="10953" y="-20"/>
                    <a:pt x="11626" y="-20"/>
                    <a:pt x="13003" y="100"/>
                  </a:cubicBezTo>
                  <a:cubicBezTo>
                    <a:pt x="14380" y="219"/>
                    <a:pt x="16460" y="459"/>
                    <a:pt x="18051" y="802"/>
                  </a:cubicBezTo>
                  <a:cubicBezTo>
                    <a:pt x="19642" y="1145"/>
                    <a:pt x="20743" y="1592"/>
                    <a:pt x="21172" y="2087"/>
                  </a:cubicBezTo>
                  <a:cubicBezTo>
                    <a:pt x="21600" y="2582"/>
                    <a:pt x="21355" y="3125"/>
                    <a:pt x="20560" y="3668"/>
                  </a:cubicBezTo>
                  <a:cubicBezTo>
                    <a:pt x="19764" y="4211"/>
                    <a:pt x="18418" y="4753"/>
                    <a:pt x="17041" y="5272"/>
                  </a:cubicBezTo>
                  <a:cubicBezTo>
                    <a:pt x="15665" y="5791"/>
                    <a:pt x="14257" y="6286"/>
                    <a:pt x="13156" y="6765"/>
                  </a:cubicBezTo>
                  <a:cubicBezTo>
                    <a:pt x="12054" y="7244"/>
                    <a:pt x="11259" y="7707"/>
                    <a:pt x="10769" y="8178"/>
                  </a:cubicBezTo>
                  <a:cubicBezTo>
                    <a:pt x="10280" y="8649"/>
                    <a:pt x="10096" y="9128"/>
                    <a:pt x="10005" y="9647"/>
                  </a:cubicBezTo>
                  <a:cubicBezTo>
                    <a:pt x="9913" y="10165"/>
                    <a:pt x="9913" y="10724"/>
                    <a:pt x="9637" y="11275"/>
                  </a:cubicBezTo>
                  <a:cubicBezTo>
                    <a:pt x="9362" y="11826"/>
                    <a:pt x="8811" y="12368"/>
                    <a:pt x="8322" y="12887"/>
                  </a:cubicBezTo>
                  <a:cubicBezTo>
                    <a:pt x="7832" y="13406"/>
                    <a:pt x="7404" y="13901"/>
                    <a:pt x="6823" y="14388"/>
                  </a:cubicBezTo>
                  <a:cubicBezTo>
                    <a:pt x="6241" y="14875"/>
                    <a:pt x="5507" y="15354"/>
                    <a:pt x="5079" y="15833"/>
                  </a:cubicBezTo>
                  <a:cubicBezTo>
                    <a:pt x="4650" y="16312"/>
                    <a:pt x="4528" y="16791"/>
                    <a:pt x="4620" y="17206"/>
                  </a:cubicBezTo>
                  <a:cubicBezTo>
                    <a:pt x="4712" y="17621"/>
                    <a:pt x="5018" y="17972"/>
                    <a:pt x="4865" y="18371"/>
                  </a:cubicBezTo>
                  <a:cubicBezTo>
                    <a:pt x="4712" y="18770"/>
                    <a:pt x="4100" y="19217"/>
                    <a:pt x="3212" y="19760"/>
                  </a:cubicBezTo>
                  <a:cubicBezTo>
                    <a:pt x="2325" y="20303"/>
                    <a:pt x="1163" y="20941"/>
                    <a:pt x="0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Drawing"/>
          <p:cNvGrpSpPr/>
          <p:nvPr/>
        </p:nvGrpSpPr>
        <p:grpSpPr>
          <a:xfrm>
            <a:off x="92002" y="352674"/>
            <a:ext cx="11174089" cy="7536505"/>
            <a:chOff x="0" y="0"/>
            <a:chExt cx="11174088" cy="7536503"/>
          </a:xfrm>
        </p:grpSpPr>
        <p:sp>
          <p:nvSpPr>
            <p:cNvPr id="2391" name="Line"/>
            <p:cNvSpPr/>
            <p:nvPr/>
          </p:nvSpPr>
          <p:spPr>
            <a:xfrm>
              <a:off x="874019" y="449542"/>
              <a:ext cx="354249" cy="88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0" fill="norm" stroke="1" extrusionOk="0">
                  <a:moveTo>
                    <a:pt x="1389" y="1739"/>
                  </a:moveTo>
                  <a:cubicBezTo>
                    <a:pt x="1389" y="1429"/>
                    <a:pt x="1389" y="1120"/>
                    <a:pt x="1389" y="749"/>
                  </a:cubicBezTo>
                  <a:cubicBezTo>
                    <a:pt x="1389" y="377"/>
                    <a:pt x="1389" y="-56"/>
                    <a:pt x="1311" y="6"/>
                  </a:cubicBezTo>
                  <a:cubicBezTo>
                    <a:pt x="1234" y="68"/>
                    <a:pt x="1080" y="625"/>
                    <a:pt x="926" y="1708"/>
                  </a:cubicBezTo>
                  <a:cubicBezTo>
                    <a:pt x="771" y="2791"/>
                    <a:pt x="617" y="4400"/>
                    <a:pt x="771" y="5359"/>
                  </a:cubicBezTo>
                  <a:cubicBezTo>
                    <a:pt x="926" y="6319"/>
                    <a:pt x="1389" y="6628"/>
                    <a:pt x="1929" y="6876"/>
                  </a:cubicBezTo>
                  <a:cubicBezTo>
                    <a:pt x="2469" y="7123"/>
                    <a:pt x="3086" y="7309"/>
                    <a:pt x="4166" y="7000"/>
                  </a:cubicBezTo>
                  <a:cubicBezTo>
                    <a:pt x="5246" y="6690"/>
                    <a:pt x="6789" y="5886"/>
                    <a:pt x="8177" y="4741"/>
                  </a:cubicBezTo>
                  <a:cubicBezTo>
                    <a:pt x="9566" y="3596"/>
                    <a:pt x="10800" y="2110"/>
                    <a:pt x="11649" y="1213"/>
                  </a:cubicBezTo>
                  <a:cubicBezTo>
                    <a:pt x="12497" y="315"/>
                    <a:pt x="12960" y="6"/>
                    <a:pt x="13269" y="68"/>
                  </a:cubicBezTo>
                  <a:cubicBezTo>
                    <a:pt x="13577" y="130"/>
                    <a:pt x="13731" y="563"/>
                    <a:pt x="14580" y="1925"/>
                  </a:cubicBezTo>
                  <a:cubicBezTo>
                    <a:pt x="15429" y="3286"/>
                    <a:pt x="16971" y="5576"/>
                    <a:pt x="18283" y="7835"/>
                  </a:cubicBezTo>
                  <a:cubicBezTo>
                    <a:pt x="19594" y="10094"/>
                    <a:pt x="20674" y="12322"/>
                    <a:pt x="21137" y="14272"/>
                  </a:cubicBezTo>
                  <a:cubicBezTo>
                    <a:pt x="21600" y="16221"/>
                    <a:pt x="21446" y="17892"/>
                    <a:pt x="20443" y="19130"/>
                  </a:cubicBezTo>
                  <a:cubicBezTo>
                    <a:pt x="19440" y="20368"/>
                    <a:pt x="17589" y="21173"/>
                    <a:pt x="15120" y="21358"/>
                  </a:cubicBezTo>
                  <a:cubicBezTo>
                    <a:pt x="12651" y="21544"/>
                    <a:pt x="9566" y="21111"/>
                    <a:pt x="6943" y="19935"/>
                  </a:cubicBezTo>
                  <a:cubicBezTo>
                    <a:pt x="4320" y="18759"/>
                    <a:pt x="2160" y="16840"/>
                    <a:pt x="0" y="14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912758" y="126398"/>
              <a:ext cx="175934" cy="27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07" fill="norm" stroke="1" extrusionOk="0">
                  <a:moveTo>
                    <a:pt x="3654" y="11817"/>
                  </a:moveTo>
                  <a:cubicBezTo>
                    <a:pt x="3037" y="12827"/>
                    <a:pt x="2420" y="13836"/>
                    <a:pt x="1957" y="15047"/>
                  </a:cubicBezTo>
                  <a:cubicBezTo>
                    <a:pt x="1494" y="16258"/>
                    <a:pt x="1186" y="17671"/>
                    <a:pt x="723" y="17671"/>
                  </a:cubicBezTo>
                  <a:cubicBezTo>
                    <a:pt x="260" y="17671"/>
                    <a:pt x="-357" y="16258"/>
                    <a:pt x="260" y="13331"/>
                  </a:cubicBezTo>
                  <a:cubicBezTo>
                    <a:pt x="877" y="10404"/>
                    <a:pt x="2729" y="5963"/>
                    <a:pt x="4734" y="3339"/>
                  </a:cubicBezTo>
                  <a:cubicBezTo>
                    <a:pt x="6740" y="714"/>
                    <a:pt x="8900" y="-93"/>
                    <a:pt x="10443" y="8"/>
                  </a:cubicBezTo>
                  <a:cubicBezTo>
                    <a:pt x="11986" y="109"/>
                    <a:pt x="12912" y="1118"/>
                    <a:pt x="13529" y="3541"/>
                  </a:cubicBezTo>
                  <a:cubicBezTo>
                    <a:pt x="14146" y="5963"/>
                    <a:pt x="14454" y="9799"/>
                    <a:pt x="15689" y="13028"/>
                  </a:cubicBezTo>
                  <a:cubicBezTo>
                    <a:pt x="16923" y="16258"/>
                    <a:pt x="19083" y="18883"/>
                    <a:pt x="21243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319974" y="598013"/>
              <a:ext cx="90725" cy="28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88" fill="norm" stroke="1" extrusionOk="0">
                  <a:moveTo>
                    <a:pt x="6900" y="0"/>
                  </a:moveTo>
                  <a:cubicBezTo>
                    <a:pt x="4500" y="4926"/>
                    <a:pt x="2100" y="9853"/>
                    <a:pt x="900" y="13263"/>
                  </a:cubicBezTo>
                  <a:cubicBezTo>
                    <a:pt x="-300" y="16674"/>
                    <a:pt x="-300" y="18568"/>
                    <a:pt x="900" y="19800"/>
                  </a:cubicBezTo>
                  <a:cubicBezTo>
                    <a:pt x="2100" y="21032"/>
                    <a:pt x="4500" y="21600"/>
                    <a:pt x="8100" y="21316"/>
                  </a:cubicBezTo>
                  <a:cubicBezTo>
                    <a:pt x="11700" y="21032"/>
                    <a:pt x="16500" y="19895"/>
                    <a:pt x="213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219027" y="743683"/>
              <a:ext cx="17633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7280"/>
                    <a:pt x="5009" y="12960"/>
                    <a:pt x="8609" y="9360"/>
                  </a:cubicBezTo>
                  <a:cubicBezTo>
                    <a:pt x="12209" y="5760"/>
                    <a:pt x="1690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426032" y="720682"/>
              <a:ext cx="12267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525701" y="667015"/>
              <a:ext cx="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602369" y="667015"/>
              <a:ext cx="38335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763373" y="429343"/>
              <a:ext cx="53668" cy="60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0"/>
                  </a:moveTo>
                  <a:cubicBezTo>
                    <a:pt x="1029" y="3721"/>
                    <a:pt x="2057" y="7442"/>
                    <a:pt x="2571" y="10845"/>
                  </a:cubicBezTo>
                  <a:cubicBezTo>
                    <a:pt x="3086" y="14249"/>
                    <a:pt x="3086" y="17334"/>
                    <a:pt x="3086" y="19150"/>
                  </a:cubicBezTo>
                  <a:cubicBezTo>
                    <a:pt x="3086" y="20965"/>
                    <a:pt x="3086" y="21509"/>
                    <a:pt x="5143" y="21555"/>
                  </a:cubicBezTo>
                  <a:cubicBezTo>
                    <a:pt x="7200" y="21600"/>
                    <a:pt x="11314" y="21146"/>
                    <a:pt x="14400" y="20647"/>
                  </a:cubicBezTo>
                  <a:cubicBezTo>
                    <a:pt x="17486" y="20148"/>
                    <a:pt x="19543" y="19603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933181" y="559679"/>
              <a:ext cx="136866" cy="39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8" fill="norm" stroke="1" extrusionOk="0">
                  <a:moveTo>
                    <a:pt x="2222" y="0"/>
                  </a:moveTo>
                  <a:cubicBezTo>
                    <a:pt x="1022" y="5228"/>
                    <a:pt x="-178" y="10456"/>
                    <a:pt x="22" y="13964"/>
                  </a:cubicBezTo>
                  <a:cubicBezTo>
                    <a:pt x="222" y="17473"/>
                    <a:pt x="1822" y="19261"/>
                    <a:pt x="4222" y="20293"/>
                  </a:cubicBezTo>
                  <a:cubicBezTo>
                    <a:pt x="6622" y="21325"/>
                    <a:pt x="9822" y="21600"/>
                    <a:pt x="12822" y="21118"/>
                  </a:cubicBezTo>
                  <a:cubicBezTo>
                    <a:pt x="15822" y="20637"/>
                    <a:pt x="18622" y="19399"/>
                    <a:pt x="21422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832374" y="690015"/>
              <a:ext cx="26067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8514"/>
                    <a:pt x="3812" y="15429"/>
                    <a:pt x="7412" y="11829"/>
                  </a:cubicBezTo>
                  <a:cubicBezTo>
                    <a:pt x="11012" y="8229"/>
                    <a:pt x="16306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821397" y="613347"/>
              <a:ext cx="3220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6800"/>
                    <a:pt x="8914" y="12000"/>
                    <a:pt x="12514" y="8400"/>
                  </a:cubicBezTo>
                  <a:cubicBezTo>
                    <a:pt x="16114" y="4800"/>
                    <a:pt x="188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921707" y="766683"/>
              <a:ext cx="329033" cy="4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411" fill="norm" stroke="1" extrusionOk="0">
                  <a:moveTo>
                    <a:pt x="2949" y="3812"/>
                  </a:moveTo>
                  <a:cubicBezTo>
                    <a:pt x="1620" y="8894"/>
                    <a:pt x="290" y="13976"/>
                    <a:pt x="41" y="17153"/>
                  </a:cubicBezTo>
                  <a:cubicBezTo>
                    <a:pt x="-208" y="20329"/>
                    <a:pt x="623" y="21600"/>
                    <a:pt x="3780" y="19059"/>
                  </a:cubicBezTo>
                  <a:cubicBezTo>
                    <a:pt x="6937" y="16518"/>
                    <a:pt x="12420" y="10165"/>
                    <a:pt x="15743" y="6353"/>
                  </a:cubicBezTo>
                  <a:cubicBezTo>
                    <a:pt x="19066" y="2541"/>
                    <a:pt x="20229" y="1271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876014" y="352674"/>
              <a:ext cx="509419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7964" y="0"/>
                  </a:moveTo>
                  <a:cubicBezTo>
                    <a:pt x="17964" y="1467"/>
                    <a:pt x="17964" y="2933"/>
                    <a:pt x="17046" y="5400"/>
                  </a:cubicBezTo>
                  <a:cubicBezTo>
                    <a:pt x="16128" y="7867"/>
                    <a:pt x="14292" y="11333"/>
                    <a:pt x="11970" y="13667"/>
                  </a:cubicBezTo>
                  <a:cubicBezTo>
                    <a:pt x="9648" y="16000"/>
                    <a:pt x="6840" y="17200"/>
                    <a:pt x="4896" y="17400"/>
                  </a:cubicBezTo>
                  <a:cubicBezTo>
                    <a:pt x="2952" y="17600"/>
                    <a:pt x="1872" y="16800"/>
                    <a:pt x="1170" y="16067"/>
                  </a:cubicBezTo>
                  <a:cubicBezTo>
                    <a:pt x="468" y="15333"/>
                    <a:pt x="144" y="14667"/>
                    <a:pt x="36" y="13933"/>
                  </a:cubicBezTo>
                  <a:cubicBezTo>
                    <a:pt x="-72" y="13200"/>
                    <a:pt x="36" y="12400"/>
                    <a:pt x="738" y="11867"/>
                  </a:cubicBezTo>
                  <a:cubicBezTo>
                    <a:pt x="1440" y="11333"/>
                    <a:pt x="2736" y="11067"/>
                    <a:pt x="5112" y="11667"/>
                  </a:cubicBezTo>
                  <a:cubicBezTo>
                    <a:pt x="7488" y="12267"/>
                    <a:pt x="10944" y="13733"/>
                    <a:pt x="13860" y="15533"/>
                  </a:cubicBezTo>
                  <a:cubicBezTo>
                    <a:pt x="16776" y="17333"/>
                    <a:pt x="19152" y="19467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687239" y="155892"/>
              <a:ext cx="273207" cy="93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26" fill="norm" stroke="1" extrusionOk="0">
                  <a:moveTo>
                    <a:pt x="21381" y="1001"/>
                  </a:moveTo>
                  <a:cubicBezTo>
                    <a:pt x="21381" y="706"/>
                    <a:pt x="21381" y="412"/>
                    <a:pt x="20881" y="235"/>
                  </a:cubicBezTo>
                  <a:cubicBezTo>
                    <a:pt x="20381" y="59"/>
                    <a:pt x="19381" y="0"/>
                    <a:pt x="17681" y="0"/>
                  </a:cubicBezTo>
                  <a:cubicBezTo>
                    <a:pt x="15981" y="0"/>
                    <a:pt x="13581" y="59"/>
                    <a:pt x="11381" y="353"/>
                  </a:cubicBezTo>
                  <a:cubicBezTo>
                    <a:pt x="9181" y="647"/>
                    <a:pt x="7181" y="1177"/>
                    <a:pt x="6281" y="1589"/>
                  </a:cubicBezTo>
                  <a:cubicBezTo>
                    <a:pt x="5381" y="2001"/>
                    <a:pt x="5581" y="2295"/>
                    <a:pt x="7681" y="2972"/>
                  </a:cubicBezTo>
                  <a:cubicBezTo>
                    <a:pt x="9781" y="3649"/>
                    <a:pt x="13781" y="4708"/>
                    <a:pt x="15781" y="5856"/>
                  </a:cubicBezTo>
                  <a:cubicBezTo>
                    <a:pt x="17781" y="7004"/>
                    <a:pt x="17781" y="8240"/>
                    <a:pt x="16781" y="9181"/>
                  </a:cubicBezTo>
                  <a:cubicBezTo>
                    <a:pt x="15781" y="10123"/>
                    <a:pt x="13781" y="10771"/>
                    <a:pt x="12181" y="11124"/>
                  </a:cubicBezTo>
                  <a:cubicBezTo>
                    <a:pt x="10581" y="11477"/>
                    <a:pt x="9381" y="11536"/>
                    <a:pt x="8281" y="11565"/>
                  </a:cubicBezTo>
                  <a:cubicBezTo>
                    <a:pt x="7181" y="11595"/>
                    <a:pt x="6181" y="11595"/>
                    <a:pt x="5981" y="11477"/>
                  </a:cubicBezTo>
                  <a:cubicBezTo>
                    <a:pt x="5781" y="11359"/>
                    <a:pt x="6381" y="11124"/>
                    <a:pt x="7481" y="11065"/>
                  </a:cubicBezTo>
                  <a:cubicBezTo>
                    <a:pt x="8581" y="11006"/>
                    <a:pt x="10181" y="11124"/>
                    <a:pt x="11181" y="11330"/>
                  </a:cubicBezTo>
                  <a:cubicBezTo>
                    <a:pt x="12181" y="11536"/>
                    <a:pt x="12581" y="11830"/>
                    <a:pt x="11981" y="12595"/>
                  </a:cubicBezTo>
                  <a:cubicBezTo>
                    <a:pt x="11381" y="13360"/>
                    <a:pt x="9781" y="14596"/>
                    <a:pt x="7581" y="15950"/>
                  </a:cubicBezTo>
                  <a:cubicBezTo>
                    <a:pt x="5381" y="17304"/>
                    <a:pt x="2581" y="18775"/>
                    <a:pt x="1181" y="19717"/>
                  </a:cubicBezTo>
                  <a:cubicBezTo>
                    <a:pt x="-219" y="20658"/>
                    <a:pt x="-219" y="21070"/>
                    <a:pt x="381" y="21306"/>
                  </a:cubicBezTo>
                  <a:cubicBezTo>
                    <a:pt x="981" y="21541"/>
                    <a:pt x="2181" y="21600"/>
                    <a:pt x="5381" y="21423"/>
                  </a:cubicBezTo>
                  <a:cubicBezTo>
                    <a:pt x="8581" y="21247"/>
                    <a:pt x="13781" y="20835"/>
                    <a:pt x="18981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279512" y="421676"/>
              <a:ext cx="616288" cy="52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37" fill="norm" stroke="1" extrusionOk="0">
                  <a:moveTo>
                    <a:pt x="21524" y="0"/>
                  </a:moveTo>
                  <a:cubicBezTo>
                    <a:pt x="19828" y="626"/>
                    <a:pt x="18132" y="1252"/>
                    <a:pt x="15812" y="2243"/>
                  </a:cubicBezTo>
                  <a:cubicBezTo>
                    <a:pt x="13491" y="3235"/>
                    <a:pt x="10545" y="4591"/>
                    <a:pt x="8493" y="5635"/>
                  </a:cubicBezTo>
                  <a:cubicBezTo>
                    <a:pt x="6440" y="6678"/>
                    <a:pt x="5279" y="7409"/>
                    <a:pt x="4565" y="7983"/>
                  </a:cubicBezTo>
                  <a:cubicBezTo>
                    <a:pt x="3851" y="8557"/>
                    <a:pt x="3584" y="8974"/>
                    <a:pt x="3717" y="9339"/>
                  </a:cubicBezTo>
                  <a:cubicBezTo>
                    <a:pt x="3851" y="9704"/>
                    <a:pt x="4387" y="10017"/>
                    <a:pt x="5369" y="10226"/>
                  </a:cubicBezTo>
                  <a:cubicBezTo>
                    <a:pt x="6350" y="10435"/>
                    <a:pt x="7779" y="10539"/>
                    <a:pt x="9341" y="10748"/>
                  </a:cubicBezTo>
                  <a:cubicBezTo>
                    <a:pt x="10903" y="10957"/>
                    <a:pt x="12598" y="11270"/>
                    <a:pt x="13536" y="11687"/>
                  </a:cubicBezTo>
                  <a:cubicBezTo>
                    <a:pt x="14473" y="12104"/>
                    <a:pt x="14651" y="12626"/>
                    <a:pt x="14562" y="13096"/>
                  </a:cubicBezTo>
                  <a:cubicBezTo>
                    <a:pt x="14473" y="13565"/>
                    <a:pt x="14116" y="13983"/>
                    <a:pt x="12331" y="14974"/>
                  </a:cubicBezTo>
                  <a:cubicBezTo>
                    <a:pt x="10545" y="15965"/>
                    <a:pt x="7332" y="17530"/>
                    <a:pt x="5145" y="18574"/>
                  </a:cubicBezTo>
                  <a:cubicBezTo>
                    <a:pt x="2959" y="19617"/>
                    <a:pt x="1798" y="20139"/>
                    <a:pt x="1040" y="20557"/>
                  </a:cubicBezTo>
                  <a:cubicBezTo>
                    <a:pt x="281" y="20974"/>
                    <a:pt x="-76" y="21287"/>
                    <a:pt x="13" y="21443"/>
                  </a:cubicBezTo>
                  <a:cubicBezTo>
                    <a:pt x="103" y="21600"/>
                    <a:pt x="638" y="21600"/>
                    <a:pt x="2468" y="21130"/>
                  </a:cubicBezTo>
                  <a:cubicBezTo>
                    <a:pt x="4298" y="20661"/>
                    <a:pt x="7422" y="19722"/>
                    <a:pt x="10278" y="19148"/>
                  </a:cubicBezTo>
                  <a:cubicBezTo>
                    <a:pt x="13134" y="18574"/>
                    <a:pt x="15722" y="18365"/>
                    <a:pt x="17418" y="18417"/>
                  </a:cubicBezTo>
                  <a:cubicBezTo>
                    <a:pt x="19114" y="18470"/>
                    <a:pt x="19917" y="18783"/>
                    <a:pt x="20721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354009" y="1142359"/>
              <a:ext cx="8178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2965"/>
                    <a:pt x="14850" y="5929"/>
                    <a:pt x="11475" y="9000"/>
                  </a:cubicBezTo>
                  <a:cubicBezTo>
                    <a:pt x="8100" y="12071"/>
                    <a:pt x="4725" y="15247"/>
                    <a:pt x="2700" y="17365"/>
                  </a:cubicBezTo>
                  <a:cubicBezTo>
                    <a:pt x="675" y="19482"/>
                    <a:pt x="0" y="20541"/>
                    <a:pt x="0" y="21071"/>
                  </a:cubicBezTo>
                  <a:cubicBezTo>
                    <a:pt x="0" y="21600"/>
                    <a:pt x="675" y="21600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412788" y="1073357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550791" y="1226694"/>
              <a:ext cx="13800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558458" y="1349363"/>
              <a:ext cx="19167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995468" y="1157692"/>
              <a:ext cx="15335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675058" y="0"/>
              <a:ext cx="98073" cy="35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09" fill="norm" stroke="1" extrusionOk="0">
                  <a:moveTo>
                    <a:pt x="7962" y="0"/>
                  </a:moveTo>
                  <a:cubicBezTo>
                    <a:pt x="5192" y="5905"/>
                    <a:pt x="2423" y="11810"/>
                    <a:pt x="1039" y="15151"/>
                  </a:cubicBezTo>
                  <a:cubicBezTo>
                    <a:pt x="-346" y="18492"/>
                    <a:pt x="-346" y="19269"/>
                    <a:pt x="1039" y="20046"/>
                  </a:cubicBezTo>
                  <a:cubicBezTo>
                    <a:pt x="2423" y="20823"/>
                    <a:pt x="5192" y="21600"/>
                    <a:pt x="8792" y="21367"/>
                  </a:cubicBezTo>
                  <a:cubicBezTo>
                    <a:pt x="12392" y="21134"/>
                    <a:pt x="16823" y="19891"/>
                    <a:pt x="21254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589125" y="184004"/>
              <a:ext cx="222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200"/>
                    <a:pt x="11917" y="10800"/>
                    <a:pt x="15517" y="7200"/>
                  </a:cubicBezTo>
                  <a:cubicBezTo>
                    <a:pt x="19117" y="3600"/>
                    <a:pt x="203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303345" y="423846"/>
              <a:ext cx="190468" cy="38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0" fill="norm" stroke="1" extrusionOk="0">
                  <a:moveTo>
                    <a:pt x="21464" y="1574"/>
                  </a:moveTo>
                  <a:cubicBezTo>
                    <a:pt x="20600" y="1009"/>
                    <a:pt x="19736" y="445"/>
                    <a:pt x="18584" y="162"/>
                  </a:cubicBezTo>
                  <a:cubicBezTo>
                    <a:pt x="17432" y="-120"/>
                    <a:pt x="15992" y="-120"/>
                    <a:pt x="13400" y="868"/>
                  </a:cubicBezTo>
                  <a:cubicBezTo>
                    <a:pt x="10808" y="1856"/>
                    <a:pt x="7064" y="3833"/>
                    <a:pt x="4328" y="6515"/>
                  </a:cubicBezTo>
                  <a:cubicBezTo>
                    <a:pt x="1592" y="9198"/>
                    <a:pt x="-136" y="12586"/>
                    <a:pt x="8" y="14986"/>
                  </a:cubicBezTo>
                  <a:cubicBezTo>
                    <a:pt x="152" y="17386"/>
                    <a:pt x="2168" y="18798"/>
                    <a:pt x="5192" y="19715"/>
                  </a:cubicBezTo>
                  <a:cubicBezTo>
                    <a:pt x="8216" y="20633"/>
                    <a:pt x="12248" y="21056"/>
                    <a:pt x="1628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639483" y="506011"/>
              <a:ext cx="766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716151" y="598013"/>
              <a:ext cx="237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6457"/>
                    <a:pt x="7432" y="11314"/>
                    <a:pt x="11032" y="7714"/>
                  </a:cubicBezTo>
                  <a:cubicBezTo>
                    <a:pt x="14632" y="4114"/>
                    <a:pt x="1811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023907" y="460010"/>
              <a:ext cx="290259" cy="28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77" fill="norm" stroke="1" extrusionOk="0">
                  <a:moveTo>
                    <a:pt x="21333" y="0"/>
                  </a:moveTo>
                  <a:cubicBezTo>
                    <a:pt x="20018" y="4243"/>
                    <a:pt x="18703" y="8486"/>
                    <a:pt x="16919" y="11957"/>
                  </a:cubicBezTo>
                  <a:cubicBezTo>
                    <a:pt x="15135" y="15429"/>
                    <a:pt x="12881" y="18129"/>
                    <a:pt x="10815" y="19671"/>
                  </a:cubicBezTo>
                  <a:cubicBezTo>
                    <a:pt x="8749" y="21214"/>
                    <a:pt x="6870" y="21600"/>
                    <a:pt x="5180" y="21021"/>
                  </a:cubicBezTo>
                  <a:cubicBezTo>
                    <a:pt x="3490" y="20443"/>
                    <a:pt x="1987" y="18900"/>
                    <a:pt x="1048" y="17550"/>
                  </a:cubicBezTo>
                  <a:cubicBezTo>
                    <a:pt x="109" y="16200"/>
                    <a:pt x="-267" y="15043"/>
                    <a:pt x="203" y="14561"/>
                  </a:cubicBezTo>
                  <a:cubicBezTo>
                    <a:pt x="672" y="14079"/>
                    <a:pt x="1987" y="14271"/>
                    <a:pt x="5086" y="15429"/>
                  </a:cubicBezTo>
                  <a:cubicBezTo>
                    <a:pt x="8185" y="16586"/>
                    <a:pt x="13069" y="18707"/>
                    <a:pt x="17952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375499" y="429343"/>
              <a:ext cx="162339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4050" y="0"/>
                  </a:moveTo>
                  <a:cubicBezTo>
                    <a:pt x="8100" y="1062"/>
                    <a:pt x="12150" y="2125"/>
                    <a:pt x="15525" y="4485"/>
                  </a:cubicBezTo>
                  <a:cubicBezTo>
                    <a:pt x="18900" y="6846"/>
                    <a:pt x="21600" y="10505"/>
                    <a:pt x="21431" y="13397"/>
                  </a:cubicBezTo>
                  <a:cubicBezTo>
                    <a:pt x="21263" y="16289"/>
                    <a:pt x="18225" y="18413"/>
                    <a:pt x="14175" y="19652"/>
                  </a:cubicBezTo>
                  <a:cubicBezTo>
                    <a:pt x="10125" y="20892"/>
                    <a:pt x="5063" y="21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728174" y="253005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744645" y="82162"/>
              <a:ext cx="26717" cy="4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17" h="20139" fill="norm" stroke="1" extrusionOk="0">
                  <a:moveTo>
                    <a:pt x="15399" y="20139"/>
                  </a:moveTo>
                  <a:cubicBezTo>
                    <a:pt x="8199" y="16327"/>
                    <a:pt x="999" y="12515"/>
                    <a:pt x="99" y="13151"/>
                  </a:cubicBezTo>
                  <a:cubicBezTo>
                    <a:pt x="-801" y="13786"/>
                    <a:pt x="4599" y="18868"/>
                    <a:pt x="9999" y="16963"/>
                  </a:cubicBezTo>
                  <a:cubicBezTo>
                    <a:pt x="15399" y="15057"/>
                    <a:pt x="20799" y="6163"/>
                    <a:pt x="18099" y="2351"/>
                  </a:cubicBezTo>
                  <a:cubicBezTo>
                    <a:pt x="15399" y="-1461"/>
                    <a:pt x="4599" y="-190"/>
                    <a:pt x="1899" y="2986"/>
                  </a:cubicBezTo>
                  <a:cubicBezTo>
                    <a:pt x="-801" y="6163"/>
                    <a:pt x="4599" y="11245"/>
                    <a:pt x="9999" y="16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904511" y="260672"/>
              <a:ext cx="122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8119182" y="184004"/>
              <a:ext cx="766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303187" y="881686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668116" y="559679"/>
              <a:ext cx="208244" cy="78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43" fill="norm" stroke="1" extrusionOk="0">
                  <a:moveTo>
                    <a:pt x="2656" y="0"/>
                  </a:moveTo>
                  <a:cubicBezTo>
                    <a:pt x="1615" y="1254"/>
                    <a:pt x="574" y="2508"/>
                    <a:pt x="183" y="3519"/>
                  </a:cubicBezTo>
                  <a:cubicBezTo>
                    <a:pt x="-207" y="4529"/>
                    <a:pt x="53" y="5295"/>
                    <a:pt x="704" y="5783"/>
                  </a:cubicBezTo>
                  <a:cubicBezTo>
                    <a:pt x="1354" y="6271"/>
                    <a:pt x="2395" y="6480"/>
                    <a:pt x="4347" y="6341"/>
                  </a:cubicBezTo>
                  <a:cubicBezTo>
                    <a:pt x="6299" y="6201"/>
                    <a:pt x="9162" y="5714"/>
                    <a:pt x="11634" y="4912"/>
                  </a:cubicBezTo>
                  <a:cubicBezTo>
                    <a:pt x="14106" y="4111"/>
                    <a:pt x="16188" y="2996"/>
                    <a:pt x="17489" y="2160"/>
                  </a:cubicBezTo>
                  <a:cubicBezTo>
                    <a:pt x="18791" y="1324"/>
                    <a:pt x="19311" y="766"/>
                    <a:pt x="19311" y="697"/>
                  </a:cubicBezTo>
                  <a:cubicBezTo>
                    <a:pt x="19311" y="627"/>
                    <a:pt x="18791" y="1045"/>
                    <a:pt x="18530" y="2299"/>
                  </a:cubicBezTo>
                  <a:cubicBezTo>
                    <a:pt x="18270" y="3554"/>
                    <a:pt x="18270" y="5644"/>
                    <a:pt x="18791" y="7804"/>
                  </a:cubicBezTo>
                  <a:cubicBezTo>
                    <a:pt x="19311" y="9964"/>
                    <a:pt x="20352" y="12194"/>
                    <a:pt x="20873" y="14110"/>
                  </a:cubicBezTo>
                  <a:cubicBezTo>
                    <a:pt x="21393" y="16026"/>
                    <a:pt x="21393" y="17628"/>
                    <a:pt x="20222" y="18848"/>
                  </a:cubicBezTo>
                  <a:cubicBezTo>
                    <a:pt x="19051" y="20067"/>
                    <a:pt x="16709" y="20903"/>
                    <a:pt x="14236" y="21252"/>
                  </a:cubicBezTo>
                  <a:cubicBezTo>
                    <a:pt x="11764" y="21600"/>
                    <a:pt x="9162" y="21461"/>
                    <a:pt x="6950" y="20938"/>
                  </a:cubicBezTo>
                  <a:cubicBezTo>
                    <a:pt x="4738" y="20415"/>
                    <a:pt x="2916" y="19510"/>
                    <a:pt x="2395" y="18743"/>
                  </a:cubicBezTo>
                  <a:cubicBezTo>
                    <a:pt x="1875" y="17977"/>
                    <a:pt x="2656" y="17350"/>
                    <a:pt x="3436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9032147" y="805018"/>
              <a:ext cx="91393" cy="36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66" fill="norm" stroke="1" extrusionOk="0">
                  <a:moveTo>
                    <a:pt x="14257" y="0"/>
                  </a:moveTo>
                  <a:cubicBezTo>
                    <a:pt x="10057" y="3847"/>
                    <a:pt x="5857" y="7693"/>
                    <a:pt x="3457" y="10652"/>
                  </a:cubicBezTo>
                  <a:cubicBezTo>
                    <a:pt x="1057" y="13611"/>
                    <a:pt x="457" y="15682"/>
                    <a:pt x="157" y="17310"/>
                  </a:cubicBezTo>
                  <a:cubicBezTo>
                    <a:pt x="-143" y="18937"/>
                    <a:pt x="-143" y="20121"/>
                    <a:pt x="1357" y="20786"/>
                  </a:cubicBezTo>
                  <a:cubicBezTo>
                    <a:pt x="2857" y="21452"/>
                    <a:pt x="5857" y="21600"/>
                    <a:pt x="9457" y="20934"/>
                  </a:cubicBezTo>
                  <a:cubicBezTo>
                    <a:pt x="13057" y="20268"/>
                    <a:pt x="17257" y="18789"/>
                    <a:pt x="21457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9000870" y="996689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4400"/>
                    <a:pt x="9818" y="7200"/>
                    <a:pt x="13418" y="360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9200207" y="1019689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9280369" y="943021"/>
              <a:ext cx="1184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59"/>
                    <a:pt x="-1585" y="11917"/>
                    <a:pt x="575" y="15517"/>
                  </a:cubicBezTo>
                  <a:cubicBezTo>
                    <a:pt x="2735" y="19117"/>
                    <a:pt x="11375" y="2035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488596" y="920020"/>
              <a:ext cx="3361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039"/>
                    <a:pt x="4868" y="12077"/>
                    <a:pt x="1782" y="15677"/>
                  </a:cubicBezTo>
                  <a:cubicBezTo>
                    <a:pt x="-1304" y="19277"/>
                    <a:pt x="239" y="20439"/>
                    <a:pt x="1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713885" y="996689"/>
              <a:ext cx="222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840"/>
                    <a:pt x="11421" y="10080"/>
                    <a:pt x="15021" y="6480"/>
                  </a:cubicBezTo>
                  <a:cubicBezTo>
                    <a:pt x="18621" y="2880"/>
                    <a:pt x="2011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0074227" y="927687"/>
              <a:ext cx="1533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71"/>
                    <a:pt x="21600" y="7543"/>
                    <a:pt x="21600" y="11143"/>
                  </a:cubicBezTo>
                  <a:cubicBezTo>
                    <a:pt x="21600" y="14743"/>
                    <a:pt x="108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0097227" y="789684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0457569" y="70878"/>
              <a:ext cx="309570" cy="137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71" fill="norm" stroke="1" extrusionOk="0">
                  <a:moveTo>
                    <a:pt x="6849" y="571"/>
                  </a:moveTo>
                  <a:cubicBezTo>
                    <a:pt x="7376" y="371"/>
                    <a:pt x="7902" y="171"/>
                    <a:pt x="9659" y="71"/>
                  </a:cubicBezTo>
                  <a:cubicBezTo>
                    <a:pt x="11415" y="-29"/>
                    <a:pt x="14400" y="-29"/>
                    <a:pt x="16683" y="111"/>
                  </a:cubicBezTo>
                  <a:cubicBezTo>
                    <a:pt x="18966" y="251"/>
                    <a:pt x="20546" y="531"/>
                    <a:pt x="21073" y="1071"/>
                  </a:cubicBezTo>
                  <a:cubicBezTo>
                    <a:pt x="21600" y="1611"/>
                    <a:pt x="21073" y="2411"/>
                    <a:pt x="19580" y="3211"/>
                  </a:cubicBezTo>
                  <a:cubicBezTo>
                    <a:pt x="18088" y="4011"/>
                    <a:pt x="15629" y="4811"/>
                    <a:pt x="13785" y="5591"/>
                  </a:cubicBezTo>
                  <a:cubicBezTo>
                    <a:pt x="11941" y="6371"/>
                    <a:pt x="10712" y="7131"/>
                    <a:pt x="10537" y="7891"/>
                  </a:cubicBezTo>
                  <a:cubicBezTo>
                    <a:pt x="10361" y="8651"/>
                    <a:pt x="11239" y="9411"/>
                    <a:pt x="12029" y="10411"/>
                  </a:cubicBezTo>
                  <a:cubicBezTo>
                    <a:pt x="12820" y="11411"/>
                    <a:pt x="13522" y="12651"/>
                    <a:pt x="14312" y="13771"/>
                  </a:cubicBezTo>
                  <a:cubicBezTo>
                    <a:pt x="15102" y="14891"/>
                    <a:pt x="15980" y="15891"/>
                    <a:pt x="16595" y="16871"/>
                  </a:cubicBezTo>
                  <a:cubicBezTo>
                    <a:pt x="17210" y="17851"/>
                    <a:pt x="17561" y="18811"/>
                    <a:pt x="17298" y="19511"/>
                  </a:cubicBezTo>
                  <a:cubicBezTo>
                    <a:pt x="17034" y="20211"/>
                    <a:pt x="16156" y="20651"/>
                    <a:pt x="13171" y="20951"/>
                  </a:cubicBezTo>
                  <a:cubicBezTo>
                    <a:pt x="10185" y="21251"/>
                    <a:pt x="5093" y="21411"/>
                    <a:pt x="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0" y="1832374"/>
              <a:ext cx="10649240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06"/>
                  </a:moveTo>
                  <a:cubicBezTo>
                    <a:pt x="36" y="13078"/>
                    <a:pt x="73" y="12049"/>
                    <a:pt x="145" y="11755"/>
                  </a:cubicBezTo>
                  <a:cubicBezTo>
                    <a:pt x="218" y="11461"/>
                    <a:pt x="327" y="11902"/>
                    <a:pt x="479" y="12196"/>
                  </a:cubicBezTo>
                  <a:cubicBezTo>
                    <a:pt x="632" y="12490"/>
                    <a:pt x="829" y="12637"/>
                    <a:pt x="1034" y="12416"/>
                  </a:cubicBezTo>
                  <a:cubicBezTo>
                    <a:pt x="1239" y="12196"/>
                    <a:pt x="1451" y="11608"/>
                    <a:pt x="1664" y="11020"/>
                  </a:cubicBezTo>
                  <a:cubicBezTo>
                    <a:pt x="1876" y="10433"/>
                    <a:pt x="2089" y="9845"/>
                    <a:pt x="2286" y="9331"/>
                  </a:cubicBezTo>
                  <a:cubicBezTo>
                    <a:pt x="2483" y="8816"/>
                    <a:pt x="2664" y="8376"/>
                    <a:pt x="2851" y="8008"/>
                  </a:cubicBezTo>
                  <a:cubicBezTo>
                    <a:pt x="3038" y="7641"/>
                    <a:pt x="3229" y="7347"/>
                    <a:pt x="3434" y="6980"/>
                  </a:cubicBezTo>
                  <a:cubicBezTo>
                    <a:pt x="3639" y="6612"/>
                    <a:pt x="3857" y="6171"/>
                    <a:pt x="4043" y="5804"/>
                  </a:cubicBezTo>
                  <a:cubicBezTo>
                    <a:pt x="4230" y="5437"/>
                    <a:pt x="4385" y="5143"/>
                    <a:pt x="4546" y="4849"/>
                  </a:cubicBezTo>
                  <a:cubicBezTo>
                    <a:pt x="4707" y="4555"/>
                    <a:pt x="4873" y="4261"/>
                    <a:pt x="5051" y="4041"/>
                  </a:cubicBezTo>
                  <a:cubicBezTo>
                    <a:pt x="5230" y="3820"/>
                    <a:pt x="5422" y="3673"/>
                    <a:pt x="5614" y="3527"/>
                  </a:cubicBezTo>
                  <a:cubicBezTo>
                    <a:pt x="5806" y="3380"/>
                    <a:pt x="5997" y="3233"/>
                    <a:pt x="6197" y="3086"/>
                  </a:cubicBezTo>
                  <a:cubicBezTo>
                    <a:pt x="6397" y="2939"/>
                    <a:pt x="6604" y="2792"/>
                    <a:pt x="6806" y="2571"/>
                  </a:cubicBezTo>
                  <a:cubicBezTo>
                    <a:pt x="7008" y="2351"/>
                    <a:pt x="7205" y="2057"/>
                    <a:pt x="7413" y="1837"/>
                  </a:cubicBezTo>
                  <a:cubicBezTo>
                    <a:pt x="7620" y="1616"/>
                    <a:pt x="7838" y="1469"/>
                    <a:pt x="8060" y="1322"/>
                  </a:cubicBezTo>
                  <a:cubicBezTo>
                    <a:pt x="8283" y="1176"/>
                    <a:pt x="8511" y="1029"/>
                    <a:pt x="8693" y="882"/>
                  </a:cubicBezTo>
                  <a:cubicBezTo>
                    <a:pt x="8874" y="735"/>
                    <a:pt x="9009" y="588"/>
                    <a:pt x="9190" y="514"/>
                  </a:cubicBezTo>
                  <a:cubicBezTo>
                    <a:pt x="9372" y="441"/>
                    <a:pt x="9600" y="441"/>
                    <a:pt x="9771" y="367"/>
                  </a:cubicBezTo>
                  <a:cubicBezTo>
                    <a:pt x="9942" y="294"/>
                    <a:pt x="10056" y="147"/>
                    <a:pt x="10243" y="73"/>
                  </a:cubicBezTo>
                  <a:cubicBezTo>
                    <a:pt x="10429" y="0"/>
                    <a:pt x="10689" y="0"/>
                    <a:pt x="10886" y="0"/>
                  </a:cubicBezTo>
                  <a:cubicBezTo>
                    <a:pt x="11083" y="0"/>
                    <a:pt x="11217" y="0"/>
                    <a:pt x="11355" y="0"/>
                  </a:cubicBezTo>
                  <a:cubicBezTo>
                    <a:pt x="11492" y="0"/>
                    <a:pt x="11632" y="0"/>
                    <a:pt x="11767" y="0"/>
                  </a:cubicBezTo>
                  <a:cubicBezTo>
                    <a:pt x="11902" y="0"/>
                    <a:pt x="12031" y="0"/>
                    <a:pt x="12171" y="0"/>
                  </a:cubicBezTo>
                  <a:cubicBezTo>
                    <a:pt x="12311" y="0"/>
                    <a:pt x="12461" y="0"/>
                    <a:pt x="12609" y="0"/>
                  </a:cubicBezTo>
                  <a:cubicBezTo>
                    <a:pt x="12757" y="0"/>
                    <a:pt x="12902" y="0"/>
                    <a:pt x="13032" y="0"/>
                  </a:cubicBezTo>
                  <a:cubicBezTo>
                    <a:pt x="13161" y="0"/>
                    <a:pt x="13275" y="0"/>
                    <a:pt x="13415" y="73"/>
                  </a:cubicBezTo>
                  <a:cubicBezTo>
                    <a:pt x="13555" y="147"/>
                    <a:pt x="13721" y="294"/>
                    <a:pt x="13874" y="441"/>
                  </a:cubicBezTo>
                  <a:cubicBezTo>
                    <a:pt x="14027" y="588"/>
                    <a:pt x="14167" y="735"/>
                    <a:pt x="14304" y="882"/>
                  </a:cubicBezTo>
                  <a:cubicBezTo>
                    <a:pt x="14441" y="1029"/>
                    <a:pt x="14576" y="1176"/>
                    <a:pt x="14719" y="1322"/>
                  </a:cubicBezTo>
                  <a:cubicBezTo>
                    <a:pt x="14861" y="1469"/>
                    <a:pt x="15012" y="1616"/>
                    <a:pt x="15237" y="1910"/>
                  </a:cubicBezTo>
                  <a:cubicBezTo>
                    <a:pt x="15463" y="2204"/>
                    <a:pt x="15763" y="2645"/>
                    <a:pt x="15981" y="3012"/>
                  </a:cubicBezTo>
                  <a:cubicBezTo>
                    <a:pt x="16199" y="3380"/>
                    <a:pt x="16333" y="3673"/>
                    <a:pt x="16473" y="4041"/>
                  </a:cubicBezTo>
                  <a:cubicBezTo>
                    <a:pt x="16613" y="4408"/>
                    <a:pt x="16759" y="4849"/>
                    <a:pt x="16896" y="5143"/>
                  </a:cubicBezTo>
                  <a:cubicBezTo>
                    <a:pt x="17033" y="5437"/>
                    <a:pt x="17163" y="5584"/>
                    <a:pt x="17292" y="5804"/>
                  </a:cubicBezTo>
                  <a:cubicBezTo>
                    <a:pt x="17422" y="6024"/>
                    <a:pt x="17552" y="6318"/>
                    <a:pt x="17741" y="6759"/>
                  </a:cubicBezTo>
                  <a:cubicBezTo>
                    <a:pt x="17930" y="7200"/>
                    <a:pt x="18179" y="7788"/>
                    <a:pt x="18422" y="8449"/>
                  </a:cubicBezTo>
                  <a:cubicBezTo>
                    <a:pt x="18666" y="9110"/>
                    <a:pt x="18905" y="9845"/>
                    <a:pt x="19190" y="10727"/>
                  </a:cubicBezTo>
                  <a:cubicBezTo>
                    <a:pt x="19475" y="11608"/>
                    <a:pt x="19806" y="12637"/>
                    <a:pt x="20066" y="13518"/>
                  </a:cubicBezTo>
                  <a:cubicBezTo>
                    <a:pt x="20325" y="14400"/>
                    <a:pt x="20511" y="15135"/>
                    <a:pt x="20721" y="16163"/>
                  </a:cubicBezTo>
                  <a:cubicBezTo>
                    <a:pt x="20931" y="17192"/>
                    <a:pt x="21165" y="18514"/>
                    <a:pt x="21315" y="19469"/>
                  </a:cubicBezTo>
                  <a:cubicBezTo>
                    <a:pt x="21465" y="20424"/>
                    <a:pt x="21533" y="210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51681" y="2361386"/>
              <a:ext cx="23001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08"/>
                    <a:pt x="4800" y="8816"/>
                    <a:pt x="8400" y="12416"/>
                  </a:cubicBezTo>
                  <a:cubicBezTo>
                    <a:pt x="12000" y="16016"/>
                    <a:pt x="16800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18973" y="2307718"/>
              <a:ext cx="36271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589" y="21600"/>
                  </a:moveTo>
                  <a:cubicBezTo>
                    <a:pt x="139" y="20400"/>
                    <a:pt x="-311" y="19200"/>
                    <a:pt x="289" y="17250"/>
                  </a:cubicBezTo>
                  <a:cubicBezTo>
                    <a:pt x="889" y="15300"/>
                    <a:pt x="2539" y="12600"/>
                    <a:pt x="5764" y="9750"/>
                  </a:cubicBezTo>
                  <a:cubicBezTo>
                    <a:pt x="8989" y="6900"/>
                    <a:pt x="13789" y="3900"/>
                    <a:pt x="16639" y="2250"/>
                  </a:cubicBezTo>
                  <a:cubicBezTo>
                    <a:pt x="19489" y="600"/>
                    <a:pt x="20389" y="300"/>
                    <a:pt x="212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28680" y="2652726"/>
              <a:ext cx="16867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67229" y="2521486"/>
              <a:ext cx="160128" cy="17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99" fill="norm" stroke="1" extrusionOk="0">
                  <a:moveTo>
                    <a:pt x="2968" y="1933"/>
                  </a:moveTo>
                  <a:cubicBezTo>
                    <a:pt x="2625" y="7105"/>
                    <a:pt x="2282" y="12276"/>
                    <a:pt x="1768" y="15775"/>
                  </a:cubicBezTo>
                  <a:cubicBezTo>
                    <a:pt x="1253" y="19274"/>
                    <a:pt x="568" y="21099"/>
                    <a:pt x="225" y="21099"/>
                  </a:cubicBezTo>
                  <a:cubicBezTo>
                    <a:pt x="-118" y="21099"/>
                    <a:pt x="-118" y="19274"/>
                    <a:pt x="568" y="15927"/>
                  </a:cubicBezTo>
                  <a:cubicBezTo>
                    <a:pt x="1253" y="12581"/>
                    <a:pt x="2625" y="7713"/>
                    <a:pt x="3996" y="4823"/>
                  </a:cubicBezTo>
                  <a:cubicBezTo>
                    <a:pt x="5368" y="1933"/>
                    <a:pt x="6739" y="1020"/>
                    <a:pt x="8282" y="412"/>
                  </a:cubicBezTo>
                  <a:cubicBezTo>
                    <a:pt x="9825" y="-197"/>
                    <a:pt x="11539" y="-501"/>
                    <a:pt x="13768" y="2237"/>
                  </a:cubicBezTo>
                  <a:cubicBezTo>
                    <a:pt x="15996" y="4975"/>
                    <a:pt x="18739" y="10755"/>
                    <a:pt x="21482" y="16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466921" y="2431812"/>
              <a:ext cx="144394" cy="5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889" fill="norm" stroke="1" extrusionOk="0">
                  <a:moveTo>
                    <a:pt x="6331" y="8241"/>
                  </a:moveTo>
                  <a:cubicBezTo>
                    <a:pt x="4841" y="9837"/>
                    <a:pt x="3352" y="11433"/>
                    <a:pt x="2979" y="13827"/>
                  </a:cubicBezTo>
                  <a:cubicBezTo>
                    <a:pt x="2607" y="16221"/>
                    <a:pt x="3352" y="19413"/>
                    <a:pt x="3538" y="20477"/>
                  </a:cubicBezTo>
                  <a:cubicBezTo>
                    <a:pt x="3724" y="21541"/>
                    <a:pt x="3352" y="20477"/>
                    <a:pt x="2421" y="18083"/>
                  </a:cubicBezTo>
                  <a:cubicBezTo>
                    <a:pt x="1490" y="15689"/>
                    <a:pt x="0" y="11965"/>
                    <a:pt x="0" y="8932"/>
                  </a:cubicBezTo>
                  <a:cubicBezTo>
                    <a:pt x="0" y="5900"/>
                    <a:pt x="1490" y="3559"/>
                    <a:pt x="3352" y="2175"/>
                  </a:cubicBezTo>
                  <a:cubicBezTo>
                    <a:pt x="5214" y="792"/>
                    <a:pt x="7448" y="367"/>
                    <a:pt x="9497" y="154"/>
                  </a:cubicBezTo>
                  <a:cubicBezTo>
                    <a:pt x="11545" y="-59"/>
                    <a:pt x="13407" y="-59"/>
                    <a:pt x="15269" y="207"/>
                  </a:cubicBezTo>
                  <a:cubicBezTo>
                    <a:pt x="17131" y="473"/>
                    <a:pt x="18993" y="1005"/>
                    <a:pt x="20110" y="1963"/>
                  </a:cubicBezTo>
                  <a:cubicBezTo>
                    <a:pt x="21228" y="2920"/>
                    <a:pt x="21600" y="4304"/>
                    <a:pt x="19738" y="5740"/>
                  </a:cubicBezTo>
                  <a:cubicBezTo>
                    <a:pt x="17876" y="7176"/>
                    <a:pt x="13779" y="8666"/>
                    <a:pt x="10614" y="9464"/>
                  </a:cubicBezTo>
                  <a:cubicBezTo>
                    <a:pt x="7448" y="10262"/>
                    <a:pt x="5214" y="10369"/>
                    <a:pt x="3910" y="10156"/>
                  </a:cubicBezTo>
                  <a:cubicBezTo>
                    <a:pt x="2607" y="9943"/>
                    <a:pt x="2234" y="9411"/>
                    <a:pt x="1862" y="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617703" y="2433961"/>
              <a:ext cx="230006" cy="18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380"/>
                  </a:moveTo>
                  <a:cubicBezTo>
                    <a:pt x="1200" y="780"/>
                    <a:pt x="2400" y="180"/>
                    <a:pt x="3600" y="30"/>
                  </a:cubicBezTo>
                  <a:cubicBezTo>
                    <a:pt x="4800" y="-120"/>
                    <a:pt x="6000" y="180"/>
                    <a:pt x="7200" y="3330"/>
                  </a:cubicBezTo>
                  <a:cubicBezTo>
                    <a:pt x="8400" y="6480"/>
                    <a:pt x="9600" y="12480"/>
                    <a:pt x="9960" y="16230"/>
                  </a:cubicBezTo>
                  <a:cubicBezTo>
                    <a:pt x="10320" y="19980"/>
                    <a:pt x="9840" y="21480"/>
                    <a:pt x="9360" y="21480"/>
                  </a:cubicBezTo>
                  <a:cubicBezTo>
                    <a:pt x="8880" y="21480"/>
                    <a:pt x="8400" y="19980"/>
                    <a:pt x="8160" y="17130"/>
                  </a:cubicBezTo>
                  <a:cubicBezTo>
                    <a:pt x="7920" y="14280"/>
                    <a:pt x="7920" y="10080"/>
                    <a:pt x="10200" y="7080"/>
                  </a:cubicBezTo>
                  <a:cubicBezTo>
                    <a:pt x="12480" y="4080"/>
                    <a:pt x="17040" y="2280"/>
                    <a:pt x="21600" y="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801049" y="2438055"/>
              <a:ext cx="253665" cy="19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11" fill="norm" stroke="1" extrusionOk="0">
                  <a:moveTo>
                    <a:pt x="11072" y="0"/>
                  </a:moveTo>
                  <a:cubicBezTo>
                    <a:pt x="8048" y="3126"/>
                    <a:pt x="5024" y="6253"/>
                    <a:pt x="3080" y="9237"/>
                  </a:cubicBezTo>
                  <a:cubicBezTo>
                    <a:pt x="1136" y="12221"/>
                    <a:pt x="272" y="15063"/>
                    <a:pt x="56" y="17195"/>
                  </a:cubicBezTo>
                  <a:cubicBezTo>
                    <a:pt x="-160" y="19326"/>
                    <a:pt x="272" y="20747"/>
                    <a:pt x="1028" y="21174"/>
                  </a:cubicBezTo>
                  <a:cubicBezTo>
                    <a:pt x="1784" y="21600"/>
                    <a:pt x="2864" y="21032"/>
                    <a:pt x="4160" y="19468"/>
                  </a:cubicBezTo>
                  <a:cubicBezTo>
                    <a:pt x="5456" y="17905"/>
                    <a:pt x="6968" y="15347"/>
                    <a:pt x="8048" y="12932"/>
                  </a:cubicBezTo>
                  <a:cubicBezTo>
                    <a:pt x="9128" y="10516"/>
                    <a:pt x="9776" y="8242"/>
                    <a:pt x="9992" y="7816"/>
                  </a:cubicBezTo>
                  <a:cubicBezTo>
                    <a:pt x="10208" y="7389"/>
                    <a:pt x="9992" y="8811"/>
                    <a:pt x="9776" y="10516"/>
                  </a:cubicBezTo>
                  <a:cubicBezTo>
                    <a:pt x="9560" y="12221"/>
                    <a:pt x="9344" y="14211"/>
                    <a:pt x="10316" y="15774"/>
                  </a:cubicBezTo>
                  <a:cubicBezTo>
                    <a:pt x="11288" y="17337"/>
                    <a:pt x="13448" y="18474"/>
                    <a:pt x="15500" y="18047"/>
                  </a:cubicBezTo>
                  <a:cubicBezTo>
                    <a:pt x="17552" y="17621"/>
                    <a:pt x="19496" y="15632"/>
                    <a:pt x="21440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2036340" y="2435169"/>
              <a:ext cx="179377" cy="1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605" fill="norm" stroke="1" extrusionOk="0">
                  <a:moveTo>
                    <a:pt x="11314" y="2957"/>
                  </a:moveTo>
                  <a:cubicBezTo>
                    <a:pt x="10401" y="1789"/>
                    <a:pt x="9488" y="622"/>
                    <a:pt x="8119" y="184"/>
                  </a:cubicBezTo>
                  <a:cubicBezTo>
                    <a:pt x="6750" y="-254"/>
                    <a:pt x="4925" y="38"/>
                    <a:pt x="3404" y="1643"/>
                  </a:cubicBezTo>
                  <a:cubicBezTo>
                    <a:pt x="1883" y="3249"/>
                    <a:pt x="666" y="6168"/>
                    <a:pt x="209" y="9378"/>
                  </a:cubicBezTo>
                  <a:cubicBezTo>
                    <a:pt x="-247" y="12589"/>
                    <a:pt x="57" y="16092"/>
                    <a:pt x="970" y="18281"/>
                  </a:cubicBezTo>
                  <a:cubicBezTo>
                    <a:pt x="1883" y="20470"/>
                    <a:pt x="3404" y="21346"/>
                    <a:pt x="6902" y="19887"/>
                  </a:cubicBezTo>
                  <a:cubicBezTo>
                    <a:pt x="10401" y="18427"/>
                    <a:pt x="15877" y="14632"/>
                    <a:pt x="21353" y="1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2247519" y="2223383"/>
              <a:ext cx="67867" cy="41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72" fill="norm" stroke="1" extrusionOk="0">
                  <a:moveTo>
                    <a:pt x="18844" y="0"/>
                  </a:moveTo>
                  <a:cubicBezTo>
                    <a:pt x="12444" y="1855"/>
                    <a:pt x="6044" y="3710"/>
                    <a:pt x="2844" y="6758"/>
                  </a:cubicBezTo>
                  <a:cubicBezTo>
                    <a:pt x="-356" y="9806"/>
                    <a:pt x="-356" y="14047"/>
                    <a:pt x="444" y="16631"/>
                  </a:cubicBezTo>
                  <a:cubicBezTo>
                    <a:pt x="1244" y="19215"/>
                    <a:pt x="2844" y="20142"/>
                    <a:pt x="5644" y="20739"/>
                  </a:cubicBezTo>
                  <a:cubicBezTo>
                    <a:pt x="8444" y="21335"/>
                    <a:pt x="12444" y="21600"/>
                    <a:pt x="15244" y="21136"/>
                  </a:cubicBezTo>
                  <a:cubicBezTo>
                    <a:pt x="18044" y="20672"/>
                    <a:pt x="19644" y="19480"/>
                    <a:pt x="21244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2231050" y="2384387"/>
              <a:ext cx="199339" cy="12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7192"/>
                  </a:moveTo>
                  <a:cubicBezTo>
                    <a:pt x="831" y="15429"/>
                    <a:pt x="1662" y="13665"/>
                    <a:pt x="4292" y="13004"/>
                  </a:cubicBezTo>
                  <a:cubicBezTo>
                    <a:pt x="6923" y="12343"/>
                    <a:pt x="11354" y="12784"/>
                    <a:pt x="14123" y="13665"/>
                  </a:cubicBezTo>
                  <a:cubicBezTo>
                    <a:pt x="16892" y="14547"/>
                    <a:pt x="18000" y="15869"/>
                    <a:pt x="18692" y="17633"/>
                  </a:cubicBezTo>
                  <a:cubicBezTo>
                    <a:pt x="19385" y="19396"/>
                    <a:pt x="19662" y="21600"/>
                    <a:pt x="19523" y="21380"/>
                  </a:cubicBezTo>
                  <a:cubicBezTo>
                    <a:pt x="19385" y="21159"/>
                    <a:pt x="18831" y="18514"/>
                    <a:pt x="19108" y="14547"/>
                  </a:cubicBezTo>
                  <a:cubicBezTo>
                    <a:pt x="19385" y="10580"/>
                    <a:pt x="20492" y="52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2448070" y="2405630"/>
              <a:ext cx="411662" cy="18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416" fill="norm" stroke="1" extrusionOk="0">
                  <a:moveTo>
                    <a:pt x="7432" y="1062"/>
                  </a:moveTo>
                  <a:cubicBezTo>
                    <a:pt x="6107" y="1062"/>
                    <a:pt x="4782" y="1062"/>
                    <a:pt x="3456" y="2790"/>
                  </a:cubicBezTo>
                  <a:cubicBezTo>
                    <a:pt x="2131" y="4518"/>
                    <a:pt x="806" y="7974"/>
                    <a:pt x="276" y="11142"/>
                  </a:cubicBezTo>
                  <a:cubicBezTo>
                    <a:pt x="-254" y="14310"/>
                    <a:pt x="11" y="17190"/>
                    <a:pt x="806" y="18918"/>
                  </a:cubicBezTo>
                  <a:cubicBezTo>
                    <a:pt x="1601" y="20646"/>
                    <a:pt x="2926" y="21222"/>
                    <a:pt x="5378" y="18774"/>
                  </a:cubicBezTo>
                  <a:cubicBezTo>
                    <a:pt x="7829" y="16326"/>
                    <a:pt x="11407" y="10854"/>
                    <a:pt x="13263" y="7110"/>
                  </a:cubicBezTo>
                  <a:cubicBezTo>
                    <a:pt x="15118" y="3366"/>
                    <a:pt x="15250" y="1350"/>
                    <a:pt x="14985" y="486"/>
                  </a:cubicBezTo>
                  <a:cubicBezTo>
                    <a:pt x="14720" y="-378"/>
                    <a:pt x="14058" y="-90"/>
                    <a:pt x="13196" y="1350"/>
                  </a:cubicBezTo>
                  <a:cubicBezTo>
                    <a:pt x="12335" y="2790"/>
                    <a:pt x="11275" y="5382"/>
                    <a:pt x="10679" y="7686"/>
                  </a:cubicBezTo>
                  <a:cubicBezTo>
                    <a:pt x="10082" y="9990"/>
                    <a:pt x="9950" y="12006"/>
                    <a:pt x="11474" y="14022"/>
                  </a:cubicBezTo>
                  <a:cubicBezTo>
                    <a:pt x="12998" y="16038"/>
                    <a:pt x="16178" y="18054"/>
                    <a:pt x="18099" y="18774"/>
                  </a:cubicBezTo>
                  <a:cubicBezTo>
                    <a:pt x="20021" y="19494"/>
                    <a:pt x="20683" y="18918"/>
                    <a:pt x="21346" y="1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043735" y="2568391"/>
              <a:ext cx="61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484259" y="2476069"/>
              <a:ext cx="157490" cy="194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23" fill="norm" stroke="1" extrusionOk="0">
                  <a:moveTo>
                    <a:pt x="7882" y="2527"/>
                  </a:moveTo>
                  <a:cubicBezTo>
                    <a:pt x="7185" y="5296"/>
                    <a:pt x="6488" y="8066"/>
                    <a:pt x="5966" y="10835"/>
                  </a:cubicBezTo>
                  <a:cubicBezTo>
                    <a:pt x="5443" y="13604"/>
                    <a:pt x="5095" y="16373"/>
                    <a:pt x="4224" y="18312"/>
                  </a:cubicBezTo>
                  <a:cubicBezTo>
                    <a:pt x="3353" y="20250"/>
                    <a:pt x="1959" y="21358"/>
                    <a:pt x="1088" y="21081"/>
                  </a:cubicBezTo>
                  <a:cubicBezTo>
                    <a:pt x="217" y="20804"/>
                    <a:pt x="-131" y="19143"/>
                    <a:pt x="43" y="16096"/>
                  </a:cubicBezTo>
                  <a:cubicBezTo>
                    <a:pt x="217" y="13050"/>
                    <a:pt x="914" y="8620"/>
                    <a:pt x="3004" y="5435"/>
                  </a:cubicBezTo>
                  <a:cubicBezTo>
                    <a:pt x="5095" y="2250"/>
                    <a:pt x="8579" y="312"/>
                    <a:pt x="11192" y="35"/>
                  </a:cubicBezTo>
                  <a:cubicBezTo>
                    <a:pt x="13804" y="-242"/>
                    <a:pt x="15546" y="1143"/>
                    <a:pt x="17114" y="4050"/>
                  </a:cubicBezTo>
                  <a:cubicBezTo>
                    <a:pt x="18682" y="6958"/>
                    <a:pt x="20075" y="11389"/>
                    <a:pt x="21469" y="1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687749" y="2238829"/>
              <a:ext cx="567348" cy="39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16609"/>
                  </a:moveTo>
                  <a:cubicBezTo>
                    <a:pt x="486" y="16609"/>
                    <a:pt x="973" y="16609"/>
                    <a:pt x="1654" y="16193"/>
                  </a:cubicBezTo>
                  <a:cubicBezTo>
                    <a:pt x="2335" y="15778"/>
                    <a:pt x="3211" y="14947"/>
                    <a:pt x="3746" y="14117"/>
                  </a:cubicBezTo>
                  <a:cubicBezTo>
                    <a:pt x="4281" y="13286"/>
                    <a:pt x="4476" y="12455"/>
                    <a:pt x="4330" y="12178"/>
                  </a:cubicBezTo>
                  <a:cubicBezTo>
                    <a:pt x="4184" y="11901"/>
                    <a:pt x="3697" y="12178"/>
                    <a:pt x="3065" y="13009"/>
                  </a:cubicBezTo>
                  <a:cubicBezTo>
                    <a:pt x="2432" y="13840"/>
                    <a:pt x="1654" y="15224"/>
                    <a:pt x="1508" y="16747"/>
                  </a:cubicBezTo>
                  <a:cubicBezTo>
                    <a:pt x="1362" y="18270"/>
                    <a:pt x="1849" y="19932"/>
                    <a:pt x="2578" y="20693"/>
                  </a:cubicBezTo>
                  <a:cubicBezTo>
                    <a:pt x="3308" y="21455"/>
                    <a:pt x="4281" y="21317"/>
                    <a:pt x="5497" y="20486"/>
                  </a:cubicBezTo>
                  <a:cubicBezTo>
                    <a:pt x="6714" y="19655"/>
                    <a:pt x="8173" y="18132"/>
                    <a:pt x="9000" y="17024"/>
                  </a:cubicBezTo>
                  <a:cubicBezTo>
                    <a:pt x="9827" y="15917"/>
                    <a:pt x="10022" y="15224"/>
                    <a:pt x="9924" y="14601"/>
                  </a:cubicBezTo>
                  <a:cubicBezTo>
                    <a:pt x="9827" y="13978"/>
                    <a:pt x="9438" y="13424"/>
                    <a:pt x="9146" y="13493"/>
                  </a:cubicBezTo>
                  <a:cubicBezTo>
                    <a:pt x="8854" y="13563"/>
                    <a:pt x="8659" y="14255"/>
                    <a:pt x="8562" y="15155"/>
                  </a:cubicBezTo>
                  <a:cubicBezTo>
                    <a:pt x="8465" y="16055"/>
                    <a:pt x="8465" y="17163"/>
                    <a:pt x="8708" y="17993"/>
                  </a:cubicBezTo>
                  <a:cubicBezTo>
                    <a:pt x="8951" y="18824"/>
                    <a:pt x="9438" y="19378"/>
                    <a:pt x="10216" y="19517"/>
                  </a:cubicBezTo>
                  <a:cubicBezTo>
                    <a:pt x="10995" y="19655"/>
                    <a:pt x="12065" y="19378"/>
                    <a:pt x="13330" y="18409"/>
                  </a:cubicBezTo>
                  <a:cubicBezTo>
                    <a:pt x="14595" y="17440"/>
                    <a:pt x="16054" y="15778"/>
                    <a:pt x="16881" y="14601"/>
                  </a:cubicBezTo>
                  <a:cubicBezTo>
                    <a:pt x="17708" y="13424"/>
                    <a:pt x="17903" y="12732"/>
                    <a:pt x="17757" y="12455"/>
                  </a:cubicBezTo>
                  <a:cubicBezTo>
                    <a:pt x="17611" y="12178"/>
                    <a:pt x="17124" y="12317"/>
                    <a:pt x="16443" y="13147"/>
                  </a:cubicBezTo>
                  <a:cubicBezTo>
                    <a:pt x="15762" y="13978"/>
                    <a:pt x="14886" y="15501"/>
                    <a:pt x="14400" y="16609"/>
                  </a:cubicBezTo>
                  <a:cubicBezTo>
                    <a:pt x="13914" y="17717"/>
                    <a:pt x="13816" y="18409"/>
                    <a:pt x="13865" y="19101"/>
                  </a:cubicBezTo>
                  <a:cubicBezTo>
                    <a:pt x="13914" y="19793"/>
                    <a:pt x="14108" y="20486"/>
                    <a:pt x="14449" y="20832"/>
                  </a:cubicBezTo>
                  <a:cubicBezTo>
                    <a:pt x="14789" y="21178"/>
                    <a:pt x="15276" y="21178"/>
                    <a:pt x="16103" y="20417"/>
                  </a:cubicBezTo>
                  <a:cubicBezTo>
                    <a:pt x="16930" y="19655"/>
                    <a:pt x="18097" y="18132"/>
                    <a:pt x="19070" y="15709"/>
                  </a:cubicBezTo>
                  <a:cubicBezTo>
                    <a:pt x="20043" y="13286"/>
                    <a:pt x="20822" y="9963"/>
                    <a:pt x="21211" y="7263"/>
                  </a:cubicBezTo>
                  <a:cubicBezTo>
                    <a:pt x="21600" y="4563"/>
                    <a:pt x="21600" y="2486"/>
                    <a:pt x="21357" y="1309"/>
                  </a:cubicBezTo>
                  <a:cubicBezTo>
                    <a:pt x="21114" y="132"/>
                    <a:pt x="20627" y="-145"/>
                    <a:pt x="20238" y="63"/>
                  </a:cubicBezTo>
                  <a:cubicBezTo>
                    <a:pt x="19849" y="270"/>
                    <a:pt x="19557" y="963"/>
                    <a:pt x="19362" y="2832"/>
                  </a:cubicBezTo>
                  <a:cubicBezTo>
                    <a:pt x="19168" y="4701"/>
                    <a:pt x="19070" y="7747"/>
                    <a:pt x="19459" y="10517"/>
                  </a:cubicBezTo>
                  <a:cubicBezTo>
                    <a:pt x="19849" y="13286"/>
                    <a:pt x="20724" y="15778"/>
                    <a:pt x="21600" y="18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693982" y="2498782"/>
              <a:ext cx="258797" cy="15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847" fill="norm" stroke="1" extrusionOk="0">
                  <a:moveTo>
                    <a:pt x="9374" y="3168"/>
                  </a:moveTo>
                  <a:cubicBezTo>
                    <a:pt x="8739" y="1796"/>
                    <a:pt x="8104" y="425"/>
                    <a:pt x="7257" y="82"/>
                  </a:cubicBezTo>
                  <a:cubicBezTo>
                    <a:pt x="6410" y="-261"/>
                    <a:pt x="5351" y="425"/>
                    <a:pt x="4080" y="3168"/>
                  </a:cubicBezTo>
                  <a:cubicBezTo>
                    <a:pt x="2810" y="5910"/>
                    <a:pt x="1327" y="10710"/>
                    <a:pt x="586" y="13968"/>
                  </a:cubicBezTo>
                  <a:cubicBezTo>
                    <a:pt x="-155" y="17225"/>
                    <a:pt x="-155" y="18939"/>
                    <a:pt x="374" y="19968"/>
                  </a:cubicBezTo>
                  <a:cubicBezTo>
                    <a:pt x="904" y="20996"/>
                    <a:pt x="1963" y="21339"/>
                    <a:pt x="3974" y="19796"/>
                  </a:cubicBezTo>
                  <a:cubicBezTo>
                    <a:pt x="5986" y="18253"/>
                    <a:pt x="8951" y="14825"/>
                    <a:pt x="10963" y="11910"/>
                  </a:cubicBezTo>
                  <a:cubicBezTo>
                    <a:pt x="12974" y="8996"/>
                    <a:pt x="14033" y="6596"/>
                    <a:pt x="14457" y="6253"/>
                  </a:cubicBezTo>
                  <a:cubicBezTo>
                    <a:pt x="14880" y="5910"/>
                    <a:pt x="14669" y="7625"/>
                    <a:pt x="14774" y="9339"/>
                  </a:cubicBezTo>
                  <a:cubicBezTo>
                    <a:pt x="14880" y="11053"/>
                    <a:pt x="15304" y="12768"/>
                    <a:pt x="16469" y="13625"/>
                  </a:cubicBezTo>
                  <a:cubicBezTo>
                    <a:pt x="17633" y="14482"/>
                    <a:pt x="19539" y="14482"/>
                    <a:pt x="21445" y="14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466446" y="2461029"/>
              <a:ext cx="138014" cy="26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61" fill="norm" stroke="1" extrusionOk="0">
                  <a:moveTo>
                    <a:pt x="21209" y="3087"/>
                  </a:moveTo>
                  <a:cubicBezTo>
                    <a:pt x="20031" y="2265"/>
                    <a:pt x="18853" y="1442"/>
                    <a:pt x="16496" y="825"/>
                  </a:cubicBezTo>
                  <a:cubicBezTo>
                    <a:pt x="14140" y="207"/>
                    <a:pt x="10605" y="-204"/>
                    <a:pt x="7856" y="105"/>
                  </a:cubicBezTo>
                  <a:cubicBezTo>
                    <a:pt x="5107" y="413"/>
                    <a:pt x="3144" y="1442"/>
                    <a:pt x="1769" y="2882"/>
                  </a:cubicBezTo>
                  <a:cubicBezTo>
                    <a:pt x="394" y="4322"/>
                    <a:pt x="-391" y="6173"/>
                    <a:pt x="198" y="7305"/>
                  </a:cubicBezTo>
                  <a:cubicBezTo>
                    <a:pt x="787" y="8436"/>
                    <a:pt x="2751" y="8847"/>
                    <a:pt x="5893" y="10287"/>
                  </a:cubicBezTo>
                  <a:cubicBezTo>
                    <a:pt x="9034" y="11727"/>
                    <a:pt x="13354" y="14196"/>
                    <a:pt x="15122" y="15945"/>
                  </a:cubicBezTo>
                  <a:cubicBezTo>
                    <a:pt x="16889" y="17693"/>
                    <a:pt x="16104" y="18722"/>
                    <a:pt x="14729" y="19545"/>
                  </a:cubicBezTo>
                  <a:cubicBezTo>
                    <a:pt x="13354" y="20367"/>
                    <a:pt x="11391" y="20985"/>
                    <a:pt x="9427" y="21190"/>
                  </a:cubicBezTo>
                  <a:cubicBezTo>
                    <a:pt x="7464" y="21396"/>
                    <a:pt x="5500" y="21190"/>
                    <a:pt x="4322" y="20059"/>
                  </a:cubicBezTo>
                  <a:cubicBezTo>
                    <a:pt x="3144" y="18927"/>
                    <a:pt x="2751" y="16870"/>
                    <a:pt x="2358" y="14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692324" y="2292385"/>
              <a:ext cx="80807" cy="431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71" fill="norm" stroke="1" extrusionOk="0">
                  <a:moveTo>
                    <a:pt x="15268" y="0"/>
                  </a:moveTo>
                  <a:cubicBezTo>
                    <a:pt x="10543" y="3939"/>
                    <a:pt x="5818" y="7878"/>
                    <a:pt x="3118" y="10927"/>
                  </a:cubicBezTo>
                  <a:cubicBezTo>
                    <a:pt x="418" y="13976"/>
                    <a:pt x="-257" y="16136"/>
                    <a:pt x="81" y="17725"/>
                  </a:cubicBezTo>
                  <a:cubicBezTo>
                    <a:pt x="418" y="19313"/>
                    <a:pt x="1768" y="20329"/>
                    <a:pt x="4130" y="20901"/>
                  </a:cubicBezTo>
                  <a:cubicBezTo>
                    <a:pt x="6493" y="21473"/>
                    <a:pt x="9868" y="21600"/>
                    <a:pt x="12905" y="21346"/>
                  </a:cubicBezTo>
                  <a:cubicBezTo>
                    <a:pt x="15943" y="21092"/>
                    <a:pt x="18643" y="20456"/>
                    <a:pt x="19993" y="19758"/>
                  </a:cubicBezTo>
                  <a:cubicBezTo>
                    <a:pt x="21343" y="19059"/>
                    <a:pt x="21343" y="18296"/>
                    <a:pt x="21343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667928" y="2514723"/>
              <a:ext cx="2125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21600"/>
                  </a:moveTo>
                  <a:cubicBezTo>
                    <a:pt x="805" y="21600"/>
                    <a:pt x="-466" y="21600"/>
                    <a:pt x="169" y="19800"/>
                  </a:cubicBezTo>
                  <a:cubicBezTo>
                    <a:pt x="805" y="18000"/>
                    <a:pt x="3346" y="14400"/>
                    <a:pt x="7158" y="10800"/>
                  </a:cubicBezTo>
                  <a:cubicBezTo>
                    <a:pt x="10969" y="7200"/>
                    <a:pt x="16052" y="3600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782551" y="2499389"/>
              <a:ext cx="166917" cy="15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01" fill="norm" stroke="1" extrusionOk="0">
                  <a:moveTo>
                    <a:pt x="18430" y="0"/>
                  </a:moveTo>
                  <a:cubicBezTo>
                    <a:pt x="14830" y="720"/>
                    <a:pt x="11230" y="1440"/>
                    <a:pt x="8120" y="3780"/>
                  </a:cubicBezTo>
                  <a:cubicBezTo>
                    <a:pt x="5011" y="6120"/>
                    <a:pt x="2393" y="10080"/>
                    <a:pt x="1084" y="12960"/>
                  </a:cubicBezTo>
                  <a:cubicBezTo>
                    <a:pt x="-225" y="15840"/>
                    <a:pt x="-225" y="17640"/>
                    <a:pt x="430" y="19080"/>
                  </a:cubicBezTo>
                  <a:cubicBezTo>
                    <a:pt x="1084" y="20520"/>
                    <a:pt x="2393" y="21600"/>
                    <a:pt x="4520" y="21060"/>
                  </a:cubicBezTo>
                  <a:cubicBezTo>
                    <a:pt x="6648" y="20520"/>
                    <a:pt x="9593" y="18360"/>
                    <a:pt x="11557" y="15840"/>
                  </a:cubicBezTo>
                  <a:cubicBezTo>
                    <a:pt x="13520" y="13320"/>
                    <a:pt x="14502" y="10440"/>
                    <a:pt x="14830" y="10080"/>
                  </a:cubicBezTo>
                  <a:cubicBezTo>
                    <a:pt x="15157" y="9720"/>
                    <a:pt x="14830" y="11880"/>
                    <a:pt x="15811" y="13140"/>
                  </a:cubicBezTo>
                  <a:cubicBezTo>
                    <a:pt x="16793" y="14400"/>
                    <a:pt x="19084" y="14760"/>
                    <a:pt x="21375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987801" y="2453388"/>
              <a:ext cx="122671" cy="20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7027"/>
                  </a:moveTo>
                  <a:cubicBezTo>
                    <a:pt x="2250" y="6766"/>
                    <a:pt x="4500" y="6506"/>
                    <a:pt x="6300" y="6896"/>
                  </a:cubicBezTo>
                  <a:cubicBezTo>
                    <a:pt x="8100" y="7287"/>
                    <a:pt x="9450" y="8328"/>
                    <a:pt x="11025" y="10280"/>
                  </a:cubicBezTo>
                  <a:cubicBezTo>
                    <a:pt x="12600" y="12231"/>
                    <a:pt x="14400" y="15094"/>
                    <a:pt x="15300" y="17176"/>
                  </a:cubicBezTo>
                  <a:cubicBezTo>
                    <a:pt x="16200" y="19258"/>
                    <a:pt x="16200" y="20559"/>
                    <a:pt x="15075" y="21080"/>
                  </a:cubicBezTo>
                  <a:cubicBezTo>
                    <a:pt x="13950" y="21600"/>
                    <a:pt x="11700" y="21340"/>
                    <a:pt x="10575" y="20429"/>
                  </a:cubicBezTo>
                  <a:cubicBezTo>
                    <a:pt x="9450" y="19518"/>
                    <a:pt x="9450" y="17957"/>
                    <a:pt x="11475" y="14443"/>
                  </a:cubicBezTo>
                  <a:cubicBezTo>
                    <a:pt x="13500" y="10930"/>
                    <a:pt x="17550" y="5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6200999" y="2323052"/>
              <a:ext cx="78143" cy="38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67" fill="norm" stroke="1" extrusionOk="0">
                  <a:moveTo>
                    <a:pt x="10853" y="0"/>
                  </a:moveTo>
                  <a:cubicBezTo>
                    <a:pt x="8066" y="3695"/>
                    <a:pt x="5279" y="7389"/>
                    <a:pt x="3189" y="10658"/>
                  </a:cubicBezTo>
                  <a:cubicBezTo>
                    <a:pt x="1099" y="13926"/>
                    <a:pt x="-295" y="16768"/>
                    <a:pt x="53" y="18474"/>
                  </a:cubicBezTo>
                  <a:cubicBezTo>
                    <a:pt x="402" y="20179"/>
                    <a:pt x="2492" y="20747"/>
                    <a:pt x="5279" y="21103"/>
                  </a:cubicBezTo>
                  <a:cubicBezTo>
                    <a:pt x="8066" y="21458"/>
                    <a:pt x="11550" y="21600"/>
                    <a:pt x="14337" y="21316"/>
                  </a:cubicBezTo>
                  <a:cubicBezTo>
                    <a:pt x="17124" y="21032"/>
                    <a:pt x="19215" y="20321"/>
                    <a:pt x="21305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147439" y="2493715"/>
              <a:ext cx="581256" cy="50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92" fill="norm" stroke="1" extrusionOk="0">
                  <a:moveTo>
                    <a:pt x="2314" y="2184"/>
                  </a:moveTo>
                  <a:cubicBezTo>
                    <a:pt x="1842" y="2076"/>
                    <a:pt x="1371" y="1968"/>
                    <a:pt x="899" y="1752"/>
                  </a:cubicBezTo>
                  <a:cubicBezTo>
                    <a:pt x="428" y="1536"/>
                    <a:pt x="-44" y="1212"/>
                    <a:pt x="3" y="1050"/>
                  </a:cubicBezTo>
                  <a:cubicBezTo>
                    <a:pt x="50" y="888"/>
                    <a:pt x="616" y="888"/>
                    <a:pt x="1748" y="1320"/>
                  </a:cubicBezTo>
                  <a:cubicBezTo>
                    <a:pt x="2880" y="1752"/>
                    <a:pt x="4578" y="2616"/>
                    <a:pt x="5615" y="3534"/>
                  </a:cubicBezTo>
                  <a:cubicBezTo>
                    <a:pt x="6653" y="4452"/>
                    <a:pt x="7030" y="5424"/>
                    <a:pt x="7125" y="6234"/>
                  </a:cubicBezTo>
                  <a:cubicBezTo>
                    <a:pt x="7219" y="7044"/>
                    <a:pt x="7030" y="7692"/>
                    <a:pt x="6794" y="7800"/>
                  </a:cubicBezTo>
                  <a:cubicBezTo>
                    <a:pt x="6559" y="7908"/>
                    <a:pt x="6276" y="7476"/>
                    <a:pt x="6134" y="6342"/>
                  </a:cubicBezTo>
                  <a:cubicBezTo>
                    <a:pt x="5993" y="5208"/>
                    <a:pt x="5993" y="3372"/>
                    <a:pt x="6087" y="2184"/>
                  </a:cubicBezTo>
                  <a:cubicBezTo>
                    <a:pt x="6181" y="996"/>
                    <a:pt x="6370" y="456"/>
                    <a:pt x="6700" y="186"/>
                  </a:cubicBezTo>
                  <a:cubicBezTo>
                    <a:pt x="7030" y="-84"/>
                    <a:pt x="7502" y="-84"/>
                    <a:pt x="7973" y="348"/>
                  </a:cubicBezTo>
                  <a:cubicBezTo>
                    <a:pt x="8445" y="780"/>
                    <a:pt x="8917" y="1644"/>
                    <a:pt x="9200" y="2724"/>
                  </a:cubicBezTo>
                  <a:cubicBezTo>
                    <a:pt x="9483" y="3804"/>
                    <a:pt x="9577" y="5100"/>
                    <a:pt x="9530" y="6018"/>
                  </a:cubicBezTo>
                  <a:cubicBezTo>
                    <a:pt x="9483" y="6936"/>
                    <a:pt x="9294" y="7476"/>
                    <a:pt x="9153" y="7368"/>
                  </a:cubicBezTo>
                  <a:cubicBezTo>
                    <a:pt x="9011" y="7260"/>
                    <a:pt x="8917" y="6504"/>
                    <a:pt x="8964" y="5532"/>
                  </a:cubicBezTo>
                  <a:cubicBezTo>
                    <a:pt x="9011" y="4560"/>
                    <a:pt x="9200" y="3372"/>
                    <a:pt x="9530" y="2562"/>
                  </a:cubicBezTo>
                  <a:cubicBezTo>
                    <a:pt x="9860" y="1752"/>
                    <a:pt x="10332" y="1320"/>
                    <a:pt x="10803" y="1104"/>
                  </a:cubicBezTo>
                  <a:cubicBezTo>
                    <a:pt x="11275" y="888"/>
                    <a:pt x="11746" y="888"/>
                    <a:pt x="12124" y="1266"/>
                  </a:cubicBezTo>
                  <a:cubicBezTo>
                    <a:pt x="12501" y="1644"/>
                    <a:pt x="12784" y="2400"/>
                    <a:pt x="13067" y="3480"/>
                  </a:cubicBezTo>
                  <a:cubicBezTo>
                    <a:pt x="13350" y="4560"/>
                    <a:pt x="13633" y="5964"/>
                    <a:pt x="13963" y="6828"/>
                  </a:cubicBezTo>
                  <a:cubicBezTo>
                    <a:pt x="14293" y="7692"/>
                    <a:pt x="14670" y="8016"/>
                    <a:pt x="15472" y="7854"/>
                  </a:cubicBezTo>
                  <a:cubicBezTo>
                    <a:pt x="16274" y="7692"/>
                    <a:pt x="17500" y="7044"/>
                    <a:pt x="18302" y="5964"/>
                  </a:cubicBezTo>
                  <a:cubicBezTo>
                    <a:pt x="19104" y="4884"/>
                    <a:pt x="19481" y="3372"/>
                    <a:pt x="19622" y="2346"/>
                  </a:cubicBezTo>
                  <a:cubicBezTo>
                    <a:pt x="19764" y="1320"/>
                    <a:pt x="19670" y="780"/>
                    <a:pt x="19339" y="564"/>
                  </a:cubicBezTo>
                  <a:cubicBezTo>
                    <a:pt x="19009" y="348"/>
                    <a:pt x="18443" y="456"/>
                    <a:pt x="18019" y="726"/>
                  </a:cubicBezTo>
                  <a:cubicBezTo>
                    <a:pt x="17594" y="996"/>
                    <a:pt x="17311" y="1428"/>
                    <a:pt x="17170" y="1914"/>
                  </a:cubicBezTo>
                  <a:cubicBezTo>
                    <a:pt x="17028" y="2400"/>
                    <a:pt x="17028" y="2940"/>
                    <a:pt x="17170" y="3480"/>
                  </a:cubicBezTo>
                  <a:cubicBezTo>
                    <a:pt x="17311" y="4020"/>
                    <a:pt x="17594" y="4560"/>
                    <a:pt x="18113" y="4830"/>
                  </a:cubicBezTo>
                  <a:cubicBezTo>
                    <a:pt x="18632" y="5100"/>
                    <a:pt x="19387" y="5100"/>
                    <a:pt x="19905" y="4884"/>
                  </a:cubicBezTo>
                  <a:cubicBezTo>
                    <a:pt x="20424" y="4668"/>
                    <a:pt x="20707" y="4236"/>
                    <a:pt x="20754" y="4290"/>
                  </a:cubicBezTo>
                  <a:cubicBezTo>
                    <a:pt x="20801" y="4344"/>
                    <a:pt x="20613" y="4884"/>
                    <a:pt x="20471" y="6342"/>
                  </a:cubicBezTo>
                  <a:cubicBezTo>
                    <a:pt x="20330" y="7800"/>
                    <a:pt x="20235" y="10176"/>
                    <a:pt x="20424" y="12336"/>
                  </a:cubicBezTo>
                  <a:cubicBezTo>
                    <a:pt x="20613" y="14496"/>
                    <a:pt x="21084" y="16440"/>
                    <a:pt x="21320" y="17952"/>
                  </a:cubicBezTo>
                  <a:cubicBezTo>
                    <a:pt x="21556" y="19464"/>
                    <a:pt x="21556" y="20544"/>
                    <a:pt x="20660" y="21030"/>
                  </a:cubicBezTo>
                  <a:cubicBezTo>
                    <a:pt x="19764" y="21516"/>
                    <a:pt x="17972" y="21408"/>
                    <a:pt x="1618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366141" y="2533781"/>
              <a:ext cx="262365" cy="21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87" fill="norm" stroke="1" extrusionOk="0">
                  <a:moveTo>
                    <a:pt x="9484" y="1917"/>
                  </a:moveTo>
                  <a:cubicBezTo>
                    <a:pt x="8860" y="900"/>
                    <a:pt x="8237" y="-116"/>
                    <a:pt x="7303" y="11"/>
                  </a:cubicBezTo>
                  <a:cubicBezTo>
                    <a:pt x="6368" y="138"/>
                    <a:pt x="5122" y="1409"/>
                    <a:pt x="3772" y="4458"/>
                  </a:cubicBezTo>
                  <a:cubicBezTo>
                    <a:pt x="2422" y="7508"/>
                    <a:pt x="968" y="12336"/>
                    <a:pt x="345" y="15385"/>
                  </a:cubicBezTo>
                  <a:cubicBezTo>
                    <a:pt x="-278" y="18435"/>
                    <a:pt x="-70" y="19705"/>
                    <a:pt x="1072" y="20468"/>
                  </a:cubicBezTo>
                  <a:cubicBezTo>
                    <a:pt x="2214" y="21230"/>
                    <a:pt x="4291" y="21484"/>
                    <a:pt x="6887" y="20086"/>
                  </a:cubicBezTo>
                  <a:cubicBezTo>
                    <a:pt x="9484" y="18689"/>
                    <a:pt x="12599" y="15639"/>
                    <a:pt x="14364" y="13352"/>
                  </a:cubicBezTo>
                  <a:cubicBezTo>
                    <a:pt x="16130" y="11065"/>
                    <a:pt x="16545" y="9540"/>
                    <a:pt x="16234" y="9032"/>
                  </a:cubicBezTo>
                  <a:cubicBezTo>
                    <a:pt x="15922" y="8524"/>
                    <a:pt x="14884" y="9032"/>
                    <a:pt x="14053" y="10049"/>
                  </a:cubicBezTo>
                  <a:cubicBezTo>
                    <a:pt x="13222" y="11065"/>
                    <a:pt x="12599" y="12590"/>
                    <a:pt x="12184" y="13988"/>
                  </a:cubicBezTo>
                  <a:cubicBezTo>
                    <a:pt x="11768" y="15385"/>
                    <a:pt x="11560" y="16656"/>
                    <a:pt x="11768" y="17799"/>
                  </a:cubicBezTo>
                  <a:cubicBezTo>
                    <a:pt x="11976" y="18943"/>
                    <a:pt x="12599" y="19959"/>
                    <a:pt x="13845" y="19832"/>
                  </a:cubicBezTo>
                  <a:cubicBezTo>
                    <a:pt x="15091" y="19705"/>
                    <a:pt x="16960" y="18435"/>
                    <a:pt x="18310" y="16529"/>
                  </a:cubicBezTo>
                  <a:cubicBezTo>
                    <a:pt x="19660" y="14623"/>
                    <a:pt x="20491" y="12082"/>
                    <a:pt x="20803" y="10176"/>
                  </a:cubicBezTo>
                  <a:cubicBezTo>
                    <a:pt x="21114" y="8270"/>
                    <a:pt x="20907" y="6999"/>
                    <a:pt x="20907" y="6237"/>
                  </a:cubicBezTo>
                  <a:cubicBezTo>
                    <a:pt x="20907" y="5475"/>
                    <a:pt x="21114" y="5220"/>
                    <a:pt x="21322" y="4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7689839" y="2560724"/>
              <a:ext cx="115005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290"/>
                    <a:pt x="2880" y="2579"/>
                    <a:pt x="3600" y="5642"/>
                  </a:cubicBezTo>
                  <a:cubicBezTo>
                    <a:pt x="4320" y="8704"/>
                    <a:pt x="4320" y="13540"/>
                    <a:pt x="3840" y="16764"/>
                  </a:cubicBezTo>
                  <a:cubicBezTo>
                    <a:pt x="3360" y="19988"/>
                    <a:pt x="2400" y="21600"/>
                    <a:pt x="1680" y="21600"/>
                  </a:cubicBezTo>
                  <a:cubicBezTo>
                    <a:pt x="960" y="21600"/>
                    <a:pt x="480" y="19988"/>
                    <a:pt x="1200" y="17409"/>
                  </a:cubicBezTo>
                  <a:cubicBezTo>
                    <a:pt x="1920" y="14830"/>
                    <a:pt x="3840" y="11284"/>
                    <a:pt x="6240" y="8543"/>
                  </a:cubicBezTo>
                  <a:cubicBezTo>
                    <a:pt x="8640" y="5803"/>
                    <a:pt x="11520" y="3869"/>
                    <a:pt x="13440" y="4352"/>
                  </a:cubicBezTo>
                  <a:cubicBezTo>
                    <a:pt x="15360" y="4836"/>
                    <a:pt x="16320" y="7737"/>
                    <a:pt x="17520" y="10961"/>
                  </a:cubicBezTo>
                  <a:cubicBezTo>
                    <a:pt x="18720" y="14185"/>
                    <a:pt x="20160" y="17731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7876399" y="2366120"/>
              <a:ext cx="258118" cy="35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10051" y="15233"/>
                  </a:moveTo>
                  <a:cubicBezTo>
                    <a:pt x="10265" y="14473"/>
                    <a:pt x="10479" y="13712"/>
                    <a:pt x="9731" y="13256"/>
                  </a:cubicBezTo>
                  <a:cubicBezTo>
                    <a:pt x="8982" y="12800"/>
                    <a:pt x="7271" y="12647"/>
                    <a:pt x="5560" y="13332"/>
                  </a:cubicBezTo>
                  <a:cubicBezTo>
                    <a:pt x="3849" y="14016"/>
                    <a:pt x="2139" y="15538"/>
                    <a:pt x="1176" y="16678"/>
                  </a:cubicBezTo>
                  <a:cubicBezTo>
                    <a:pt x="214" y="17819"/>
                    <a:pt x="0" y="18580"/>
                    <a:pt x="0" y="19416"/>
                  </a:cubicBezTo>
                  <a:cubicBezTo>
                    <a:pt x="0" y="20253"/>
                    <a:pt x="214" y="21166"/>
                    <a:pt x="1604" y="21318"/>
                  </a:cubicBezTo>
                  <a:cubicBezTo>
                    <a:pt x="2994" y="21470"/>
                    <a:pt x="5560" y="20862"/>
                    <a:pt x="8127" y="18428"/>
                  </a:cubicBezTo>
                  <a:cubicBezTo>
                    <a:pt x="10693" y="15994"/>
                    <a:pt x="13259" y="11735"/>
                    <a:pt x="14543" y="8693"/>
                  </a:cubicBezTo>
                  <a:cubicBezTo>
                    <a:pt x="15826" y="5650"/>
                    <a:pt x="15826" y="3825"/>
                    <a:pt x="15505" y="2456"/>
                  </a:cubicBezTo>
                  <a:cubicBezTo>
                    <a:pt x="15184" y="1087"/>
                    <a:pt x="14543" y="174"/>
                    <a:pt x="13687" y="22"/>
                  </a:cubicBezTo>
                  <a:cubicBezTo>
                    <a:pt x="12832" y="-130"/>
                    <a:pt x="11762" y="478"/>
                    <a:pt x="10907" y="2228"/>
                  </a:cubicBezTo>
                  <a:cubicBezTo>
                    <a:pt x="10051" y="3977"/>
                    <a:pt x="9410" y="6867"/>
                    <a:pt x="9731" y="9909"/>
                  </a:cubicBezTo>
                  <a:cubicBezTo>
                    <a:pt x="10052" y="12952"/>
                    <a:pt x="11335" y="16146"/>
                    <a:pt x="12725" y="18124"/>
                  </a:cubicBezTo>
                  <a:cubicBezTo>
                    <a:pt x="14115" y="20101"/>
                    <a:pt x="15612" y="20862"/>
                    <a:pt x="16681" y="20633"/>
                  </a:cubicBezTo>
                  <a:cubicBezTo>
                    <a:pt x="17750" y="20405"/>
                    <a:pt x="18392" y="19188"/>
                    <a:pt x="19141" y="16755"/>
                  </a:cubicBezTo>
                  <a:cubicBezTo>
                    <a:pt x="19889" y="14321"/>
                    <a:pt x="20745" y="10670"/>
                    <a:pt x="21600" y="7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8177569" y="2383022"/>
              <a:ext cx="217621" cy="36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78" fill="norm" stroke="1" extrusionOk="0">
                  <a:moveTo>
                    <a:pt x="10838" y="1894"/>
                  </a:moveTo>
                  <a:cubicBezTo>
                    <a:pt x="11341" y="987"/>
                    <a:pt x="11843" y="81"/>
                    <a:pt x="11717" y="6"/>
                  </a:cubicBezTo>
                  <a:cubicBezTo>
                    <a:pt x="11592" y="-70"/>
                    <a:pt x="10838" y="685"/>
                    <a:pt x="9206" y="2724"/>
                  </a:cubicBezTo>
                  <a:cubicBezTo>
                    <a:pt x="7573" y="4764"/>
                    <a:pt x="5061" y="8087"/>
                    <a:pt x="3554" y="10881"/>
                  </a:cubicBezTo>
                  <a:cubicBezTo>
                    <a:pt x="2048" y="13675"/>
                    <a:pt x="1545" y="15941"/>
                    <a:pt x="1545" y="17527"/>
                  </a:cubicBezTo>
                  <a:cubicBezTo>
                    <a:pt x="1545" y="19113"/>
                    <a:pt x="2048" y="20020"/>
                    <a:pt x="2927" y="20624"/>
                  </a:cubicBezTo>
                  <a:cubicBezTo>
                    <a:pt x="3806" y="21228"/>
                    <a:pt x="5061" y="21530"/>
                    <a:pt x="5815" y="21303"/>
                  </a:cubicBezTo>
                  <a:cubicBezTo>
                    <a:pt x="6568" y="21077"/>
                    <a:pt x="6820" y="20322"/>
                    <a:pt x="6066" y="18811"/>
                  </a:cubicBezTo>
                  <a:cubicBezTo>
                    <a:pt x="5313" y="17301"/>
                    <a:pt x="3554" y="15035"/>
                    <a:pt x="2173" y="13675"/>
                  </a:cubicBezTo>
                  <a:cubicBezTo>
                    <a:pt x="792" y="12316"/>
                    <a:pt x="-213" y="11863"/>
                    <a:pt x="38" y="11636"/>
                  </a:cubicBezTo>
                  <a:cubicBezTo>
                    <a:pt x="289" y="11410"/>
                    <a:pt x="1796" y="11410"/>
                    <a:pt x="4057" y="11938"/>
                  </a:cubicBezTo>
                  <a:cubicBezTo>
                    <a:pt x="6317" y="12467"/>
                    <a:pt x="9331" y="13524"/>
                    <a:pt x="11340" y="14431"/>
                  </a:cubicBezTo>
                  <a:cubicBezTo>
                    <a:pt x="13350" y="15337"/>
                    <a:pt x="14354" y="16092"/>
                    <a:pt x="14857" y="16319"/>
                  </a:cubicBezTo>
                  <a:cubicBezTo>
                    <a:pt x="15359" y="16545"/>
                    <a:pt x="15359" y="16243"/>
                    <a:pt x="16364" y="15035"/>
                  </a:cubicBezTo>
                  <a:cubicBezTo>
                    <a:pt x="17368" y="13827"/>
                    <a:pt x="19378" y="11712"/>
                    <a:pt x="21387" y="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8389268" y="2560724"/>
              <a:ext cx="105591" cy="15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798" fill="norm" stroke="1" extrusionOk="0">
                  <a:moveTo>
                    <a:pt x="21249" y="2025"/>
                  </a:moveTo>
                  <a:cubicBezTo>
                    <a:pt x="16620" y="3037"/>
                    <a:pt x="11992" y="4050"/>
                    <a:pt x="8392" y="6244"/>
                  </a:cubicBezTo>
                  <a:cubicBezTo>
                    <a:pt x="4792" y="8437"/>
                    <a:pt x="2220" y="11812"/>
                    <a:pt x="935" y="14344"/>
                  </a:cubicBezTo>
                  <a:cubicBezTo>
                    <a:pt x="-351" y="16875"/>
                    <a:pt x="-351" y="18563"/>
                    <a:pt x="1192" y="19744"/>
                  </a:cubicBezTo>
                  <a:cubicBezTo>
                    <a:pt x="2735" y="20925"/>
                    <a:pt x="5820" y="21600"/>
                    <a:pt x="9420" y="19069"/>
                  </a:cubicBezTo>
                  <a:cubicBezTo>
                    <a:pt x="13020" y="16537"/>
                    <a:pt x="17135" y="10800"/>
                    <a:pt x="19192" y="7087"/>
                  </a:cubicBezTo>
                  <a:cubicBezTo>
                    <a:pt x="21249" y="3375"/>
                    <a:pt x="21249" y="1687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534293" y="2560724"/>
              <a:ext cx="119014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3938" y="0"/>
                  </a:moveTo>
                  <a:cubicBezTo>
                    <a:pt x="3938" y="5067"/>
                    <a:pt x="3938" y="10133"/>
                    <a:pt x="3249" y="13200"/>
                  </a:cubicBezTo>
                  <a:cubicBezTo>
                    <a:pt x="2559" y="16267"/>
                    <a:pt x="1181" y="17333"/>
                    <a:pt x="491" y="17200"/>
                  </a:cubicBezTo>
                  <a:cubicBezTo>
                    <a:pt x="-198" y="17067"/>
                    <a:pt x="-198" y="15733"/>
                    <a:pt x="721" y="13733"/>
                  </a:cubicBezTo>
                  <a:cubicBezTo>
                    <a:pt x="1640" y="11733"/>
                    <a:pt x="3479" y="9067"/>
                    <a:pt x="5317" y="7200"/>
                  </a:cubicBezTo>
                  <a:cubicBezTo>
                    <a:pt x="7155" y="5333"/>
                    <a:pt x="8994" y="4267"/>
                    <a:pt x="11062" y="3600"/>
                  </a:cubicBezTo>
                  <a:cubicBezTo>
                    <a:pt x="13130" y="2933"/>
                    <a:pt x="15428" y="2667"/>
                    <a:pt x="17496" y="4667"/>
                  </a:cubicBezTo>
                  <a:cubicBezTo>
                    <a:pt x="19564" y="6667"/>
                    <a:pt x="21402" y="10933"/>
                    <a:pt x="21402" y="14133"/>
                  </a:cubicBezTo>
                  <a:cubicBezTo>
                    <a:pt x="21402" y="17333"/>
                    <a:pt x="19564" y="19467"/>
                    <a:pt x="177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747863" y="2583725"/>
              <a:ext cx="7668" cy="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724863" y="2767729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9382372" y="2652726"/>
              <a:ext cx="207886" cy="54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22" fill="norm" stroke="1" extrusionOk="0">
                  <a:moveTo>
                    <a:pt x="4091" y="0"/>
                  </a:moveTo>
                  <a:cubicBezTo>
                    <a:pt x="2790" y="900"/>
                    <a:pt x="1489" y="1800"/>
                    <a:pt x="708" y="3000"/>
                  </a:cubicBezTo>
                  <a:cubicBezTo>
                    <a:pt x="-73" y="4200"/>
                    <a:pt x="-333" y="5700"/>
                    <a:pt x="578" y="6750"/>
                  </a:cubicBezTo>
                  <a:cubicBezTo>
                    <a:pt x="1489" y="7800"/>
                    <a:pt x="3571" y="8400"/>
                    <a:pt x="5783" y="8300"/>
                  </a:cubicBezTo>
                  <a:cubicBezTo>
                    <a:pt x="7995" y="8200"/>
                    <a:pt x="10337" y="7400"/>
                    <a:pt x="12419" y="6300"/>
                  </a:cubicBezTo>
                  <a:cubicBezTo>
                    <a:pt x="14501" y="5200"/>
                    <a:pt x="16322" y="3800"/>
                    <a:pt x="17363" y="2800"/>
                  </a:cubicBezTo>
                  <a:cubicBezTo>
                    <a:pt x="18404" y="1800"/>
                    <a:pt x="18665" y="1200"/>
                    <a:pt x="18534" y="1200"/>
                  </a:cubicBezTo>
                  <a:cubicBezTo>
                    <a:pt x="18404" y="1200"/>
                    <a:pt x="17884" y="1800"/>
                    <a:pt x="18274" y="3600"/>
                  </a:cubicBezTo>
                  <a:cubicBezTo>
                    <a:pt x="18665" y="5400"/>
                    <a:pt x="19966" y="8400"/>
                    <a:pt x="20616" y="11250"/>
                  </a:cubicBezTo>
                  <a:cubicBezTo>
                    <a:pt x="21267" y="14100"/>
                    <a:pt x="21267" y="16800"/>
                    <a:pt x="21007" y="18400"/>
                  </a:cubicBezTo>
                  <a:cubicBezTo>
                    <a:pt x="20747" y="20000"/>
                    <a:pt x="20226" y="20500"/>
                    <a:pt x="19445" y="20900"/>
                  </a:cubicBezTo>
                  <a:cubicBezTo>
                    <a:pt x="18665" y="21300"/>
                    <a:pt x="17624" y="21600"/>
                    <a:pt x="16192" y="21300"/>
                  </a:cubicBezTo>
                  <a:cubicBezTo>
                    <a:pt x="14761" y="21000"/>
                    <a:pt x="12939" y="20100"/>
                    <a:pt x="11768" y="19000"/>
                  </a:cubicBezTo>
                  <a:cubicBezTo>
                    <a:pt x="10597" y="17900"/>
                    <a:pt x="10077" y="16600"/>
                    <a:pt x="11248" y="15600"/>
                  </a:cubicBezTo>
                  <a:cubicBezTo>
                    <a:pt x="12419" y="14600"/>
                    <a:pt x="15281" y="13900"/>
                    <a:pt x="18144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9690885" y="2882731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9449060" y="2462194"/>
              <a:ext cx="119157" cy="10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71" fill="norm" stroke="1" extrusionOk="0">
                  <a:moveTo>
                    <a:pt x="4883" y="5942"/>
                  </a:moveTo>
                  <a:cubicBezTo>
                    <a:pt x="3964" y="8514"/>
                    <a:pt x="3045" y="11085"/>
                    <a:pt x="2126" y="13657"/>
                  </a:cubicBezTo>
                  <a:cubicBezTo>
                    <a:pt x="1207" y="16228"/>
                    <a:pt x="288" y="18800"/>
                    <a:pt x="58" y="18542"/>
                  </a:cubicBezTo>
                  <a:cubicBezTo>
                    <a:pt x="-172" y="18285"/>
                    <a:pt x="288" y="15200"/>
                    <a:pt x="1437" y="12114"/>
                  </a:cubicBezTo>
                  <a:cubicBezTo>
                    <a:pt x="2585" y="9028"/>
                    <a:pt x="4424" y="5942"/>
                    <a:pt x="6262" y="3628"/>
                  </a:cubicBezTo>
                  <a:cubicBezTo>
                    <a:pt x="8100" y="1314"/>
                    <a:pt x="9939" y="-229"/>
                    <a:pt x="11547" y="28"/>
                  </a:cubicBezTo>
                  <a:cubicBezTo>
                    <a:pt x="13156" y="285"/>
                    <a:pt x="14534" y="2342"/>
                    <a:pt x="16143" y="6200"/>
                  </a:cubicBezTo>
                  <a:cubicBezTo>
                    <a:pt x="17751" y="10057"/>
                    <a:pt x="19590" y="15714"/>
                    <a:pt x="21428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9997558" y="2777951"/>
              <a:ext cx="184006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0800"/>
                    <a:pt x="11400" y="0"/>
                    <a:pt x="15000" y="0"/>
                  </a:cubicBezTo>
                  <a:cubicBezTo>
                    <a:pt x="18600" y="0"/>
                    <a:pt x="201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982224" y="2890398"/>
              <a:ext cx="199340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108" y="16200"/>
                    <a:pt x="2215" y="21600"/>
                    <a:pt x="5815" y="19800"/>
                  </a:cubicBezTo>
                  <a:cubicBezTo>
                    <a:pt x="9415" y="18000"/>
                    <a:pt x="15508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0385072" y="2675726"/>
              <a:ext cx="179265" cy="54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30" fill="norm" stroke="1" extrusionOk="0">
                  <a:moveTo>
                    <a:pt x="6805" y="0"/>
                  </a:moveTo>
                  <a:cubicBezTo>
                    <a:pt x="5284" y="0"/>
                    <a:pt x="3763" y="0"/>
                    <a:pt x="2546" y="357"/>
                  </a:cubicBezTo>
                  <a:cubicBezTo>
                    <a:pt x="1329" y="713"/>
                    <a:pt x="416" y="1426"/>
                    <a:pt x="112" y="2292"/>
                  </a:cubicBezTo>
                  <a:cubicBezTo>
                    <a:pt x="-192" y="3158"/>
                    <a:pt x="112" y="4177"/>
                    <a:pt x="1177" y="4789"/>
                  </a:cubicBezTo>
                  <a:cubicBezTo>
                    <a:pt x="2242" y="5400"/>
                    <a:pt x="4067" y="5604"/>
                    <a:pt x="6349" y="5298"/>
                  </a:cubicBezTo>
                  <a:cubicBezTo>
                    <a:pt x="8631" y="4992"/>
                    <a:pt x="11369" y="4177"/>
                    <a:pt x="13346" y="3413"/>
                  </a:cubicBezTo>
                  <a:cubicBezTo>
                    <a:pt x="15324" y="2649"/>
                    <a:pt x="16540" y="1936"/>
                    <a:pt x="17149" y="2038"/>
                  </a:cubicBezTo>
                  <a:cubicBezTo>
                    <a:pt x="17757" y="2140"/>
                    <a:pt x="17757" y="3057"/>
                    <a:pt x="18214" y="4687"/>
                  </a:cubicBezTo>
                  <a:cubicBezTo>
                    <a:pt x="18670" y="6317"/>
                    <a:pt x="19583" y="8660"/>
                    <a:pt x="20191" y="11106"/>
                  </a:cubicBezTo>
                  <a:cubicBezTo>
                    <a:pt x="20800" y="13551"/>
                    <a:pt x="21104" y="16098"/>
                    <a:pt x="21256" y="17728"/>
                  </a:cubicBezTo>
                  <a:cubicBezTo>
                    <a:pt x="21408" y="19358"/>
                    <a:pt x="21408" y="20072"/>
                    <a:pt x="20800" y="20581"/>
                  </a:cubicBezTo>
                  <a:cubicBezTo>
                    <a:pt x="20191" y="21091"/>
                    <a:pt x="18974" y="21396"/>
                    <a:pt x="17605" y="21498"/>
                  </a:cubicBezTo>
                  <a:cubicBezTo>
                    <a:pt x="16236" y="21600"/>
                    <a:pt x="14715" y="21498"/>
                    <a:pt x="13194" y="20530"/>
                  </a:cubicBezTo>
                  <a:cubicBezTo>
                    <a:pt x="11673" y="19562"/>
                    <a:pt x="10152" y="17728"/>
                    <a:pt x="9543" y="16557"/>
                  </a:cubicBezTo>
                  <a:cubicBezTo>
                    <a:pt x="8935" y="15385"/>
                    <a:pt x="9239" y="14875"/>
                    <a:pt x="10152" y="14468"/>
                  </a:cubicBezTo>
                  <a:cubicBezTo>
                    <a:pt x="11064" y="14060"/>
                    <a:pt x="12585" y="13755"/>
                    <a:pt x="14107" y="13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0656906" y="2905732"/>
              <a:ext cx="23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029916" y="3534412"/>
              <a:ext cx="240155" cy="68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08" fill="norm" stroke="1" extrusionOk="0">
                  <a:moveTo>
                    <a:pt x="3334" y="0"/>
                  </a:moveTo>
                  <a:cubicBezTo>
                    <a:pt x="1984" y="1927"/>
                    <a:pt x="634" y="3854"/>
                    <a:pt x="184" y="5259"/>
                  </a:cubicBezTo>
                  <a:cubicBezTo>
                    <a:pt x="-266" y="6665"/>
                    <a:pt x="184" y="7548"/>
                    <a:pt x="746" y="8150"/>
                  </a:cubicBezTo>
                  <a:cubicBezTo>
                    <a:pt x="1309" y="8752"/>
                    <a:pt x="1984" y="9074"/>
                    <a:pt x="3109" y="9274"/>
                  </a:cubicBezTo>
                  <a:cubicBezTo>
                    <a:pt x="4234" y="9475"/>
                    <a:pt x="5809" y="9555"/>
                    <a:pt x="7609" y="9234"/>
                  </a:cubicBezTo>
                  <a:cubicBezTo>
                    <a:pt x="9409" y="8913"/>
                    <a:pt x="11434" y="8190"/>
                    <a:pt x="13234" y="6946"/>
                  </a:cubicBezTo>
                  <a:cubicBezTo>
                    <a:pt x="15034" y="5701"/>
                    <a:pt x="16609" y="3935"/>
                    <a:pt x="17396" y="2851"/>
                  </a:cubicBezTo>
                  <a:cubicBezTo>
                    <a:pt x="18184" y="1767"/>
                    <a:pt x="18184" y="1365"/>
                    <a:pt x="17959" y="1365"/>
                  </a:cubicBezTo>
                  <a:cubicBezTo>
                    <a:pt x="17734" y="1365"/>
                    <a:pt x="17284" y="1767"/>
                    <a:pt x="17284" y="2931"/>
                  </a:cubicBezTo>
                  <a:cubicBezTo>
                    <a:pt x="17284" y="4095"/>
                    <a:pt x="17734" y="6022"/>
                    <a:pt x="18634" y="8271"/>
                  </a:cubicBezTo>
                  <a:cubicBezTo>
                    <a:pt x="19534" y="10519"/>
                    <a:pt x="20884" y="13088"/>
                    <a:pt x="21109" y="15176"/>
                  </a:cubicBezTo>
                  <a:cubicBezTo>
                    <a:pt x="21334" y="17264"/>
                    <a:pt x="20434" y="18870"/>
                    <a:pt x="19422" y="19833"/>
                  </a:cubicBezTo>
                  <a:cubicBezTo>
                    <a:pt x="18409" y="20797"/>
                    <a:pt x="17284" y="21118"/>
                    <a:pt x="16046" y="21319"/>
                  </a:cubicBezTo>
                  <a:cubicBezTo>
                    <a:pt x="14809" y="21520"/>
                    <a:pt x="13459" y="21600"/>
                    <a:pt x="11996" y="21359"/>
                  </a:cubicBezTo>
                  <a:cubicBezTo>
                    <a:pt x="10534" y="21118"/>
                    <a:pt x="8959" y="20556"/>
                    <a:pt x="8959" y="19713"/>
                  </a:cubicBezTo>
                  <a:cubicBezTo>
                    <a:pt x="8959" y="18870"/>
                    <a:pt x="10534" y="17746"/>
                    <a:pt x="12109" y="16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374454" y="3827255"/>
              <a:ext cx="176338" cy="15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0" y="814"/>
                  </a:moveTo>
                  <a:cubicBezTo>
                    <a:pt x="1878" y="139"/>
                    <a:pt x="3757" y="-536"/>
                    <a:pt x="5635" y="645"/>
                  </a:cubicBezTo>
                  <a:cubicBezTo>
                    <a:pt x="7513" y="1826"/>
                    <a:pt x="9391" y="4864"/>
                    <a:pt x="9391" y="7901"/>
                  </a:cubicBezTo>
                  <a:cubicBezTo>
                    <a:pt x="9391" y="10939"/>
                    <a:pt x="7513" y="13976"/>
                    <a:pt x="5948" y="16170"/>
                  </a:cubicBezTo>
                  <a:cubicBezTo>
                    <a:pt x="4383" y="18364"/>
                    <a:pt x="3130" y="19714"/>
                    <a:pt x="3287" y="20389"/>
                  </a:cubicBezTo>
                  <a:cubicBezTo>
                    <a:pt x="3443" y="21064"/>
                    <a:pt x="5009" y="21064"/>
                    <a:pt x="8296" y="20220"/>
                  </a:cubicBezTo>
                  <a:cubicBezTo>
                    <a:pt x="11583" y="19377"/>
                    <a:pt x="16591" y="17689"/>
                    <a:pt x="21600" y="16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164447" y="3327408"/>
              <a:ext cx="16400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5375" y="11880"/>
                  </a:moveTo>
                  <a:cubicBezTo>
                    <a:pt x="4711" y="13680"/>
                    <a:pt x="4046" y="15480"/>
                    <a:pt x="3049" y="17100"/>
                  </a:cubicBezTo>
                  <a:cubicBezTo>
                    <a:pt x="2052" y="18720"/>
                    <a:pt x="723" y="20160"/>
                    <a:pt x="224" y="19620"/>
                  </a:cubicBezTo>
                  <a:cubicBezTo>
                    <a:pt x="-274" y="19080"/>
                    <a:pt x="58" y="16560"/>
                    <a:pt x="1221" y="13320"/>
                  </a:cubicBezTo>
                  <a:cubicBezTo>
                    <a:pt x="2384" y="10080"/>
                    <a:pt x="4378" y="6120"/>
                    <a:pt x="6040" y="3600"/>
                  </a:cubicBezTo>
                  <a:cubicBezTo>
                    <a:pt x="7701" y="1080"/>
                    <a:pt x="9031" y="0"/>
                    <a:pt x="10360" y="0"/>
                  </a:cubicBezTo>
                  <a:cubicBezTo>
                    <a:pt x="11689" y="0"/>
                    <a:pt x="13018" y="1080"/>
                    <a:pt x="14181" y="3960"/>
                  </a:cubicBezTo>
                  <a:cubicBezTo>
                    <a:pt x="15344" y="6840"/>
                    <a:pt x="16341" y="11520"/>
                    <a:pt x="17504" y="14760"/>
                  </a:cubicBezTo>
                  <a:cubicBezTo>
                    <a:pt x="18668" y="18000"/>
                    <a:pt x="19997" y="19800"/>
                    <a:pt x="21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5642794" y="3672416"/>
              <a:ext cx="30668" cy="35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6200" y="0"/>
                  </a:moveTo>
                  <a:cubicBezTo>
                    <a:pt x="10800" y="3983"/>
                    <a:pt x="5400" y="7966"/>
                    <a:pt x="2700" y="11260"/>
                  </a:cubicBezTo>
                  <a:cubicBezTo>
                    <a:pt x="0" y="14553"/>
                    <a:pt x="0" y="17157"/>
                    <a:pt x="0" y="18919"/>
                  </a:cubicBezTo>
                  <a:cubicBezTo>
                    <a:pt x="0" y="20681"/>
                    <a:pt x="0" y="21600"/>
                    <a:pt x="3600" y="21447"/>
                  </a:cubicBezTo>
                  <a:cubicBezTo>
                    <a:pt x="7200" y="21294"/>
                    <a:pt x="14400" y="20068"/>
                    <a:pt x="21600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742462" y="3833419"/>
              <a:ext cx="15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6171805" y="3772085"/>
              <a:ext cx="153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6201106" y="3887087"/>
              <a:ext cx="231373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381" fill="norm" stroke="1" extrusionOk="0">
                  <a:moveTo>
                    <a:pt x="2264" y="0"/>
                  </a:moveTo>
                  <a:cubicBezTo>
                    <a:pt x="1077" y="6353"/>
                    <a:pt x="-110" y="12706"/>
                    <a:pt x="9" y="16518"/>
                  </a:cubicBezTo>
                  <a:cubicBezTo>
                    <a:pt x="127" y="20329"/>
                    <a:pt x="1552" y="21600"/>
                    <a:pt x="5349" y="19059"/>
                  </a:cubicBezTo>
                  <a:cubicBezTo>
                    <a:pt x="9147" y="16518"/>
                    <a:pt x="15319" y="10165"/>
                    <a:pt x="2149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6758010" y="3695416"/>
              <a:ext cx="26481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521" y="0"/>
                  </a:moveTo>
                  <a:cubicBezTo>
                    <a:pt x="17783" y="5236"/>
                    <a:pt x="14044" y="10473"/>
                    <a:pt x="11033" y="13309"/>
                  </a:cubicBezTo>
                  <a:cubicBezTo>
                    <a:pt x="8021" y="16145"/>
                    <a:pt x="5736" y="16582"/>
                    <a:pt x="4179" y="16473"/>
                  </a:cubicBezTo>
                  <a:cubicBezTo>
                    <a:pt x="2621" y="16364"/>
                    <a:pt x="1790" y="15709"/>
                    <a:pt x="1167" y="14836"/>
                  </a:cubicBezTo>
                  <a:cubicBezTo>
                    <a:pt x="544" y="13964"/>
                    <a:pt x="129" y="12873"/>
                    <a:pt x="25" y="11782"/>
                  </a:cubicBezTo>
                  <a:cubicBezTo>
                    <a:pt x="-79" y="10691"/>
                    <a:pt x="129" y="9600"/>
                    <a:pt x="856" y="9055"/>
                  </a:cubicBezTo>
                  <a:cubicBezTo>
                    <a:pt x="1583" y="8509"/>
                    <a:pt x="2829" y="8509"/>
                    <a:pt x="5009" y="9709"/>
                  </a:cubicBezTo>
                  <a:cubicBezTo>
                    <a:pt x="7190" y="10909"/>
                    <a:pt x="10306" y="13309"/>
                    <a:pt x="12175" y="15491"/>
                  </a:cubicBezTo>
                  <a:cubicBezTo>
                    <a:pt x="14044" y="17673"/>
                    <a:pt x="14667" y="19636"/>
                    <a:pt x="1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7061158" y="3856420"/>
              <a:ext cx="3833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7288505" y="3741417"/>
              <a:ext cx="208563" cy="49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17" fill="norm" stroke="1" extrusionOk="0">
                  <a:moveTo>
                    <a:pt x="3393" y="0"/>
                  </a:moveTo>
                  <a:cubicBezTo>
                    <a:pt x="2092" y="1984"/>
                    <a:pt x="791" y="3967"/>
                    <a:pt x="270" y="5235"/>
                  </a:cubicBezTo>
                  <a:cubicBezTo>
                    <a:pt x="-250" y="6502"/>
                    <a:pt x="10" y="7053"/>
                    <a:pt x="791" y="7494"/>
                  </a:cubicBezTo>
                  <a:cubicBezTo>
                    <a:pt x="1572" y="7935"/>
                    <a:pt x="2873" y="8265"/>
                    <a:pt x="5605" y="7439"/>
                  </a:cubicBezTo>
                  <a:cubicBezTo>
                    <a:pt x="8338" y="6612"/>
                    <a:pt x="12502" y="4629"/>
                    <a:pt x="14844" y="3251"/>
                  </a:cubicBezTo>
                  <a:cubicBezTo>
                    <a:pt x="17186" y="1873"/>
                    <a:pt x="17707" y="1102"/>
                    <a:pt x="17837" y="992"/>
                  </a:cubicBezTo>
                  <a:cubicBezTo>
                    <a:pt x="17967" y="882"/>
                    <a:pt x="17707" y="1433"/>
                    <a:pt x="17837" y="3196"/>
                  </a:cubicBezTo>
                  <a:cubicBezTo>
                    <a:pt x="17967" y="4959"/>
                    <a:pt x="18487" y="7935"/>
                    <a:pt x="19138" y="10745"/>
                  </a:cubicBezTo>
                  <a:cubicBezTo>
                    <a:pt x="19789" y="13555"/>
                    <a:pt x="20569" y="16200"/>
                    <a:pt x="20960" y="17798"/>
                  </a:cubicBezTo>
                  <a:cubicBezTo>
                    <a:pt x="21350" y="19396"/>
                    <a:pt x="21350" y="19947"/>
                    <a:pt x="20830" y="20443"/>
                  </a:cubicBezTo>
                  <a:cubicBezTo>
                    <a:pt x="20309" y="20939"/>
                    <a:pt x="19268" y="21380"/>
                    <a:pt x="18097" y="21490"/>
                  </a:cubicBezTo>
                  <a:cubicBezTo>
                    <a:pt x="16926" y="21600"/>
                    <a:pt x="15625" y="21380"/>
                    <a:pt x="14193" y="20829"/>
                  </a:cubicBezTo>
                  <a:cubicBezTo>
                    <a:pt x="12762" y="20278"/>
                    <a:pt x="11201" y="19396"/>
                    <a:pt x="11201" y="18349"/>
                  </a:cubicBezTo>
                  <a:cubicBezTo>
                    <a:pt x="11201" y="17302"/>
                    <a:pt x="12762" y="16090"/>
                    <a:pt x="14324" y="14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628505" y="3971423"/>
              <a:ext cx="766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7958179" y="3925422"/>
              <a:ext cx="191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8069949" y="3833419"/>
              <a:ext cx="26234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0" y="4717"/>
                    <a:pt x="-1443" y="9434"/>
                    <a:pt x="1503" y="13034"/>
                  </a:cubicBezTo>
                  <a:cubicBezTo>
                    <a:pt x="4448" y="16634"/>
                    <a:pt x="12303" y="1911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273735" y="3751770"/>
              <a:ext cx="144456" cy="31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15" fill="norm" stroke="1" extrusionOk="0">
                  <a:moveTo>
                    <a:pt x="19596" y="2449"/>
                  </a:moveTo>
                  <a:cubicBezTo>
                    <a:pt x="18863" y="1571"/>
                    <a:pt x="18131" y="693"/>
                    <a:pt x="16667" y="254"/>
                  </a:cubicBezTo>
                  <a:cubicBezTo>
                    <a:pt x="15202" y="-185"/>
                    <a:pt x="13006" y="-185"/>
                    <a:pt x="9711" y="1308"/>
                  </a:cubicBezTo>
                  <a:cubicBezTo>
                    <a:pt x="6416" y="2800"/>
                    <a:pt x="2023" y="5786"/>
                    <a:pt x="558" y="9035"/>
                  </a:cubicBezTo>
                  <a:cubicBezTo>
                    <a:pt x="-906" y="12283"/>
                    <a:pt x="558" y="15796"/>
                    <a:pt x="4403" y="17903"/>
                  </a:cubicBezTo>
                  <a:cubicBezTo>
                    <a:pt x="8247" y="20010"/>
                    <a:pt x="14470" y="20713"/>
                    <a:pt x="20694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520414" y="3841086"/>
              <a:ext cx="20446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30"/>
                    <a:pt x="0" y="6261"/>
                    <a:pt x="0" y="9861"/>
                  </a:cubicBezTo>
                  <a:cubicBezTo>
                    <a:pt x="0" y="13461"/>
                    <a:pt x="10800" y="17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594527" y="3933088"/>
              <a:ext cx="13033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8737641" y="3856420"/>
              <a:ext cx="201895" cy="19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07" fill="norm" stroke="1" extrusionOk="0">
                  <a:moveTo>
                    <a:pt x="21330" y="0"/>
                  </a:moveTo>
                  <a:cubicBezTo>
                    <a:pt x="18900" y="4985"/>
                    <a:pt x="16470" y="9969"/>
                    <a:pt x="14175" y="13569"/>
                  </a:cubicBezTo>
                  <a:cubicBezTo>
                    <a:pt x="11880" y="17169"/>
                    <a:pt x="9720" y="19385"/>
                    <a:pt x="7965" y="20492"/>
                  </a:cubicBezTo>
                  <a:cubicBezTo>
                    <a:pt x="6210" y="21600"/>
                    <a:pt x="4860" y="21600"/>
                    <a:pt x="3510" y="20354"/>
                  </a:cubicBezTo>
                  <a:cubicBezTo>
                    <a:pt x="2160" y="19108"/>
                    <a:pt x="810" y="16615"/>
                    <a:pt x="270" y="14677"/>
                  </a:cubicBezTo>
                  <a:cubicBezTo>
                    <a:pt x="-270" y="12738"/>
                    <a:pt x="0" y="11354"/>
                    <a:pt x="1080" y="10662"/>
                  </a:cubicBezTo>
                  <a:cubicBezTo>
                    <a:pt x="2160" y="9969"/>
                    <a:pt x="4050" y="9969"/>
                    <a:pt x="7425" y="10938"/>
                  </a:cubicBezTo>
                  <a:cubicBezTo>
                    <a:pt x="10800" y="11908"/>
                    <a:pt x="15660" y="13846"/>
                    <a:pt x="20520" y="1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9008536" y="3802752"/>
              <a:ext cx="83818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0" y="0"/>
                  </a:moveTo>
                  <a:cubicBezTo>
                    <a:pt x="5554" y="1229"/>
                    <a:pt x="11109" y="2459"/>
                    <a:pt x="15120" y="4829"/>
                  </a:cubicBezTo>
                  <a:cubicBezTo>
                    <a:pt x="19131" y="7200"/>
                    <a:pt x="21600" y="10712"/>
                    <a:pt x="19440" y="13698"/>
                  </a:cubicBezTo>
                  <a:cubicBezTo>
                    <a:pt x="17280" y="16683"/>
                    <a:pt x="10491" y="19141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9345219" y="3864086"/>
              <a:ext cx="214454" cy="38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49" fill="norm" stroke="1" extrusionOk="0">
                  <a:moveTo>
                    <a:pt x="4639" y="0"/>
                  </a:moveTo>
                  <a:cubicBezTo>
                    <a:pt x="3369" y="281"/>
                    <a:pt x="2098" y="561"/>
                    <a:pt x="1209" y="1964"/>
                  </a:cubicBezTo>
                  <a:cubicBezTo>
                    <a:pt x="319" y="3366"/>
                    <a:pt x="-189" y="5891"/>
                    <a:pt x="65" y="7784"/>
                  </a:cubicBezTo>
                  <a:cubicBezTo>
                    <a:pt x="319" y="9678"/>
                    <a:pt x="1336" y="10940"/>
                    <a:pt x="3242" y="11501"/>
                  </a:cubicBezTo>
                  <a:cubicBezTo>
                    <a:pt x="5147" y="12062"/>
                    <a:pt x="7943" y="11922"/>
                    <a:pt x="10738" y="10519"/>
                  </a:cubicBezTo>
                  <a:cubicBezTo>
                    <a:pt x="13533" y="9117"/>
                    <a:pt x="16329" y="6452"/>
                    <a:pt x="17980" y="4558"/>
                  </a:cubicBezTo>
                  <a:cubicBezTo>
                    <a:pt x="19632" y="2665"/>
                    <a:pt x="20140" y="1543"/>
                    <a:pt x="20267" y="1403"/>
                  </a:cubicBezTo>
                  <a:cubicBezTo>
                    <a:pt x="20395" y="1262"/>
                    <a:pt x="20140" y="2104"/>
                    <a:pt x="20267" y="4418"/>
                  </a:cubicBezTo>
                  <a:cubicBezTo>
                    <a:pt x="20395" y="6732"/>
                    <a:pt x="20903" y="10519"/>
                    <a:pt x="21157" y="13184"/>
                  </a:cubicBezTo>
                  <a:cubicBezTo>
                    <a:pt x="21411" y="15849"/>
                    <a:pt x="21411" y="17392"/>
                    <a:pt x="20903" y="18514"/>
                  </a:cubicBezTo>
                  <a:cubicBezTo>
                    <a:pt x="20395" y="19636"/>
                    <a:pt x="19378" y="20338"/>
                    <a:pt x="18235" y="20829"/>
                  </a:cubicBezTo>
                  <a:cubicBezTo>
                    <a:pt x="17091" y="21319"/>
                    <a:pt x="15820" y="21600"/>
                    <a:pt x="13914" y="21039"/>
                  </a:cubicBezTo>
                  <a:cubicBezTo>
                    <a:pt x="12009" y="20478"/>
                    <a:pt x="9467" y="19075"/>
                    <a:pt x="8197" y="17883"/>
                  </a:cubicBezTo>
                  <a:cubicBezTo>
                    <a:pt x="6926" y="16691"/>
                    <a:pt x="6926" y="15709"/>
                    <a:pt x="7434" y="15008"/>
                  </a:cubicBezTo>
                  <a:cubicBezTo>
                    <a:pt x="7943" y="14306"/>
                    <a:pt x="8959" y="13886"/>
                    <a:pt x="9976" y="13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9667884" y="4055758"/>
              <a:ext cx="53669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985"/>
                    <a:pt x="13372" y="9969"/>
                    <a:pt x="9772" y="13569"/>
                  </a:cubicBezTo>
                  <a:cubicBezTo>
                    <a:pt x="6172" y="17169"/>
                    <a:pt x="3086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9490072" y="3682990"/>
              <a:ext cx="131813" cy="15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90" fill="norm" stroke="1" extrusionOk="0">
                  <a:moveTo>
                    <a:pt x="5224" y="6070"/>
                  </a:moveTo>
                  <a:cubicBezTo>
                    <a:pt x="3978" y="7870"/>
                    <a:pt x="2732" y="9670"/>
                    <a:pt x="1693" y="11470"/>
                  </a:cubicBezTo>
                  <a:cubicBezTo>
                    <a:pt x="655" y="13270"/>
                    <a:pt x="-176" y="15070"/>
                    <a:pt x="32" y="14890"/>
                  </a:cubicBezTo>
                  <a:cubicBezTo>
                    <a:pt x="239" y="14710"/>
                    <a:pt x="1486" y="12550"/>
                    <a:pt x="2732" y="10570"/>
                  </a:cubicBezTo>
                  <a:cubicBezTo>
                    <a:pt x="3978" y="8590"/>
                    <a:pt x="5224" y="6790"/>
                    <a:pt x="7093" y="4810"/>
                  </a:cubicBezTo>
                  <a:cubicBezTo>
                    <a:pt x="8962" y="2830"/>
                    <a:pt x="11455" y="670"/>
                    <a:pt x="13532" y="130"/>
                  </a:cubicBezTo>
                  <a:cubicBezTo>
                    <a:pt x="15609" y="-410"/>
                    <a:pt x="17270" y="670"/>
                    <a:pt x="18516" y="4450"/>
                  </a:cubicBezTo>
                  <a:cubicBezTo>
                    <a:pt x="19762" y="8230"/>
                    <a:pt x="20593" y="14710"/>
                    <a:pt x="21424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0296565" y="3304407"/>
              <a:ext cx="29900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0"/>
                    <a:pt x="8862" y="0"/>
                    <a:pt x="12462" y="3600"/>
                  </a:cubicBezTo>
                  <a:cubicBezTo>
                    <a:pt x="16062" y="7200"/>
                    <a:pt x="1883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0411568" y="3442410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148805" y="4715544"/>
              <a:ext cx="245340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75" y="11918"/>
                    <a:pt x="8550" y="3818"/>
                    <a:pt x="12150" y="1118"/>
                  </a:cubicBezTo>
                  <a:cubicBezTo>
                    <a:pt x="15750" y="-1582"/>
                    <a:pt x="1867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6277775" y="4876110"/>
              <a:ext cx="147037" cy="4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34" fill="norm" stroke="1" extrusionOk="0">
                  <a:moveTo>
                    <a:pt x="3551" y="0"/>
                  </a:moveTo>
                  <a:cubicBezTo>
                    <a:pt x="1689" y="5082"/>
                    <a:pt x="-173" y="10165"/>
                    <a:pt x="13" y="13976"/>
                  </a:cubicBezTo>
                  <a:cubicBezTo>
                    <a:pt x="199" y="17788"/>
                    <a:pt x="2434" y="20329"/>
                    <a:pt x="6344" y="20965"/>
                  </a:cubicBezTo>
                  <a:cubicBezTo>
                    <a:pt x="10255" y="21600"/>
                    <a:pt x="15841" y="20329"/>
                    <a:pt x="21427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6925807" y="4607458"/>
              <a:ext cx="213494" cy="52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56" fill="norm" stroke="1" extrusionOk="0">
                  <a:moveTo>
                    <a:pt x="5072" y="13"/>
                  </a:moveTo>
                  <a:cubicBezTo>
                    <a:pt x="3294" y="2110"/>
                    <a:pt x="1515" y="4207"/>
                    <a:pt x="625" y="5623"/>
                  </a:cubicBezTo>
                  <a:cubicBezTo>
                    <a:pt x="-264" y="7038"/>
                    <a:pt x="-264" y="7772"/>
                    <a:pt x="1007" y="8296"/>
                  </a:cubicBezTo>
                  <a:cubicBezTo>
                    <a:pt x="2277" y="8821"/>
                    <a:pt x="4818" y="9135"/>
                    <a:pt x="7487" y="8611"/>
                  </a:cubicBezTo>
                  <a:cubicBezTo>
                    <a:pt x="10155" y="8087"/>
                    <a:pt x="12950" y="6724"/>
                    <a:pt x="14729" y="5413"/>
                  </a:cubicBezTo>
                  <a:cubicBezTo>
                    <a:pt x="16508" y="4102"/>
                    <a:pt x="17270" y="2844"/>
                    <a:pt x="17651" y="1848"/>
                  </a:cubicBezTo>
                  <a:cubicBezTo>
                    <a:pt x="18032" y="852"/>
                    <a:pt x="18032" y="118"/>
                    <a:pt x="17905" y="13"/>
                  </a:cubicBezTo>
                  <a:cubicBezTo>
                    <a:pt x="17778" y="-92"/>
                    <a:pt x="17524" y="432"/>
                    <a:pt x="17905" y="2162"/>
                  </a:cubicBezTo>
                  <a:cubicBezTo>
                    <a:pt x="18287" y="3892"/>
                    <a:pt x="19303" y="6828"/>
                    <a:pt x="20065" y="9659"/>
                  </a:cubicBezTo>
                  <a:cubicBezTo>
                    <a:pt x="20828" y="12491"/>
                    <a:pt x="21336" y="15217"/>
                    <a:pt x="21209" y="17104"/>
                  </a:cubicBezTo>
                  <a:cubicBezTo>
                    <a:pt x="21082" y="18991"/>
                    <a:pt x="20320" y="20040"/>
                    <a:pt x="18795" y="20669"/>
                  </a:cubicBezTo>
                  <a:cubicBezTo>
                    <a:pt x="17270" y="21298"/>
                    <a:pt x="14983" y="21508"/>
                    <a:pt x="13331" y="21246"/>
                  </a:cubicBezTo>
                  <a:cubicBezTo>
                    <a:pt x="11680" y="20984"/>
                    <a:pt x="10663" y="20250"/>
                    <a:pt x="10028" y="19621"/>
                  </a:cubicBezTo>
                  <a:cubicBezTo>
                    <a:pt x="9392" y="18991"/>
                    <a:pt x="9138" y="18467"/>
                    <a:pt x="10028" y="17943"/>
                  </a:cubicBezTo>
                  <a:cubicBezTo>
                    <a:pt x="10917" y="17419"/>
                    <a:pt x="12950" y="16894"/>
                    <a:pt x="14983" y="16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314165" y="4814775"/>
              <a:ext cx="7667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881689" y="5617237"/>
              <a:ext cx="250922" cy="61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66" fill="norm" stroke="1" extrusionOk="0">
                  <a:moveTo>
                    <a:pt x="3416" y="1710"/>
                  </a:moveTo>
                  <a:cubicBezTo>
                    <a:pt x="2768" y="1260"/>
                    <a:pt x="2120" y="810"/>
                    <a:pt x="1580" y="810"/>
                  </a:cubicBezTo>
                  <a:cubicBezTo>
                    <a:pt x="1040" y="810"/>
                    <a:pt x="608" y="1260"/>
                    <a:pt x="284" y="2295"/>
                  </a:cubicBezTo>
                  <a:cubicBezTo>
                    <a:pt x="-40" y="3330"/>
                    <a:pt x="-256" y="4950"/>
                    <a:pt x="608" y="6120"/>
                  </a:cubicBezTo>
                  <a:cubicBezTo>
                    <a:pt x="1472" y="7290"/>
                    <a:pt x="3416" y="8010"/>
                    <a:pt x="5360" y="8010"/>
                  </a:cubicBezTo>
                  <a:cubicBezTo>
                    <a:pt x="7304" y="8010"/>
                    <a:pt x="9248" y="7290"/>
                    <a:pt x="11084" y="5985"/>
                  </a:cubicBezTo>
                  <a:cubicBezTo>
                    <a:pt x="12920" y="4680"/>
                    <a:pt x="14648" y="2790"/>
                    <a:pt x="15620" y="1620"/>
                  </a:cubicBezTo>
                  <a:cubicBezTo>
                    <a:pt x="16592" y="450"/>
                    <a:pt x="16808" y="0"/>
                    <a:pt x="16916" y="0"/>
                  </a:cubicBezTo>
                  <a:cubicBezTo>
                    <a:pt x="17024" y="0"/>
                    <a:pt x="17024" y="450"/>
                    <a:pt x="17672" y="2250"/>
                  </a:cubicBezTo>
                  <a:cubicBezTo>
                    <a:pt x="18320" y="4050"/>
                    <a:pt x="19616" y="7200"/>
                    <a:pt x="20372" y="10350"/>
                  </a:cubicBezTo>
                  <a:cubicBezTo>
                    <a:pt x="21128" y="13500"/>
                    <a:pt x="21344" y="16650"/>
                    <a:pt x="21128" y="18495"/>
                  </a:cubicBezTo>
                  <a:cubicBezTo>
                    <a:pt x="20912" y="20340"/>
                    <a:pt x="20264" y="20880"/>
                    <a:pt x="19400" y="21195"/>
                  </a:cubicBezTo>
                  <a:cubicBezTo>
                    <a:pt x="18536" y="21510"/>
                    <a:pt x="17456" y="21600"/>
                    <a:pt x="16376" y="21555"/>
                  </a:cubicBezTo>
                  <a:cubicBezTo>
                    <a:pt x="15296" y="21510"/>
                    <a:pt x="14216" y="21330"/>
                    <a:pt x="13244" y="20790"/>
                  </a:cubicBezTo>
                  <a:cubicBezTo>
                    <a:pt x="12272" y="20250"/>
                    <a:pt x="11408" y="19350"/>
                    <a:pt x="11948" y="18405"/>
                  </a:cubicBezTo>
                  <a:cubicBezTo>
                    <a:pt x="12488" y="17460"/>
                    <a:pt x="14432" y="16470"/>
                    <a:pt x="16376" y="15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190450" y="5852354"/>
              <a:ext cx="129059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0165" y="3086"/>
                  </a:moveTo>
                  <a:cubicBezTo>
                    <a:pt x="11435" y="1543"/>
                    <a:pt x="12706" y="0"/>
                    <a:pt x="13976" y="0"/>
                  </a:cubicBezTo>
                  <a:cubicBezTo>
                    <a:pt x="15247" y="0"/>
                    <a:pt x="16518" y="1543"/>
                    <a:pt x="16941" y="3279"/>
                  </a:cubicBezTo>
                  <a:cubicBezTo>
                    <a:pt x="17365" y="5014"/>
                    <a:pt x="16941" y="6943"/>
                    <a:pt x="17576" y="8486"/>
                  </a:cubicBezTo>
                  <a:cubicBezTo>
                    <a:pt x="18212" y="10029"/>
                    <a:pt x="19906" y="11186"/>
                    <a:pt x="20753" y="12921"/>
                  </a:cubicBezTo>
                  <a:cubicBezTo>
                    <a:pt x="21600" y="14657"/>
                    <a:pt x="21600" y="16971"/>
                    <a:pt x="20753" y="18707"/>
                  </a:cubicBezTo>
                  <a:cubicBezTo>
                    <a:pt x="19906" y="20443"/>
                    <a:pt x="18212" y="21600"/>
                    <a:pt x="14612" y="21600"/>
                  </a:cubicBezTo>
                  <a:cubicBezTo>
                    <a:pt x="11012" y="21600"/>
                    <a:pt x="5506" y="20443"/>
                    <a:pt x="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926774" y="5389162"/>
              <a:ext cx="156341" cy="13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604" fill="norm" stroke="1" extrusionOk="0">
                  <a:moveTo>
                    <a:pt x="8771" y="9188"/>
                  </a:moveTo>
                  <a:cubicBezTo>
                    <a:pt x="8074" y="11082"/>
                    <a:pt x="7378" y="12977"/>
                    <a:pt x="5984" y="15251"/>
                  </a:cubicBezTo>
                  <a:cubicBezTo>
                    <a:pt x="4590" y="17524"/>
                    <a:pt x="2500" y="20177"/>
                    <a:pt x="1281" y="20556"/>
                  </a:cubicBezTo>
                  <a:cubicBezTo>
                    <a:pt x="61" y="20935"/>
                    <a:pt x="-287" y="19040"/>
                    <a:pt x="236" y="16198"/>
                  </a:cubicBezTo>
                  <a:cubicBezTo>
                    <a:pt x="758" y="13356"/>
                    <a:pt x="2152" y="9567"/>
                    <a:pt x="4416" y="6724"/>
                  </a:cubicBezTo>
                  <a:cubicBezTo>
                    <a:pt x="6681" y="3882"/>
                    <a:pt x="9816" y="1988"/>
                    <a:pt x="12778" y="851"/>
                  </a:cubicBezTo>
                  <a:cubicBezTo>
                    <a:pt x="15739" y="-286"/>
                    <a:pt x="18526" y="-665"/>
                    <a:pt x="19919" y="2177"/>
                  </a:cubicBezTo>
                  <a:cubicBezTo>
                    <a:pt x="21313" y="5019"/>
                    <a:pt x="21313" y="11082"/>
                    <a:pt x="21313" y="1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489457" y="5670905"/>
              <a:ext cx="46002" cy="44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1227"/>
                  </a:moveTo>
                  <a:cubicBezTo>
                    <a:pt x="2400" y="614"/>
                    <a:pt x="4800" y="0"/>
                    <a:pt x="6600" y="0"/>
                  </a:cubicBezTo>
                  <a:cubicBezTo>
                    <a:pt x="8400" y="0"/>
                    <a:pt x="9600" y="614"/>
                    <a:pt x="10200" y="3068"/>
                  </a:cubicBezTo>
                  <a:cubicBezTo>
                    <a:pt x="10800" y="5523"/>
                    <a:pt x="10800" y="9818"/>
                    <a:pt x="10200" y="12825"/>
                  </a:cubicBezTo>
                  <a:cubicBezTo>
                    <a:pt x="9600" y="15832"/>
                    <a:pt x="8400" y="17550"/>
                    <a:pt x="7800" y="18900"/>
                  </a:cubicBezTo>
                  <a:cubicBezTo>
                    <a:pt x="7200" y="20250"/>
                    <a:pt x="7200" y="21232"/>
                    <a:pt x="7800" y="21416"/>
                  </a:cubicBezTo>
                  <a:cubicBezTo>
                    <a:pt x="8400" y="21600"/>
                    <a:pt x="9600" y="20986"/>
                    <a:pt x="12000" y="20250"/>
                  </a:cubicBezTo>
                  <a:cubicBezTo>
                    <a:pt x="14400" y="19514"/>
                    <a:pt x="18000" y="18655"/>
                    <a:pt x="21600" y="17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589125" y="5846184"/>
              <a:ext cx="237674" cy="17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4" fill="norm" stroke="1" extrusionOk="0">
                  <a:moveTo>
                    <a:pt x="0" y="5745"/>
                  </a:moveTo>
                  <a:cubicBezTo>
                    <a:pt x="465" y="4265"/>
                    <a:pt x="929" y="2786"/>
                    <a:pt x="1974" y="1602"/>
                  </a:cubicBezTo>
                  <a:cubicBezTo>
                    <a:pt x="3019" y="419"/>
                    <a:pt x="4645" y="-469"/>
                    <a:pt x="6155" y="271"/>
                  </a:cubicBezTo>
                  <a:cubicBezTo>
                    <a:pt x="7665" y="1010"/>
                    <a:pt x="9058" y="3378"/>
                    <a:pt x="9058" y="6484"/>
                  </a:cubicBezTo>
                  <a:cubicBezTo>
                    <a:pt x="9058" y="9591"/>
                    <a:pt x="7665" y="13438"/>
                    <a:pt x="6619" y="16101"/>
                  </a:cubicBezTo>
                  <a:cubicBezTo>
                    <a:pt x="5574" y="18764"/>
                    <a:pt x="4877" y="20243"/>
                    <a:pt x="5110" y="20687"/>
                  </a:cubicBezTo>
                  <a:cubicBezTo>
                    <a:pt x="5342" y="21131"/>
                    <a:pt x="6503" y="20539"/>
                    <a:pt x="9406" y="19356"/>
                  </a:cubicBezTo>
                  <a:cubicBezTo>
                    <a:pt x="12310" y="18172"/>
                    <a:pt x="16955" y="16397"/>
                    <a:pt x="21600" y="14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6125804" y="5872799"/>
              <a:ext cx="16100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6141138" y="6003135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6732095" y="5803797"/>
              <a:ext cx="237062" cy="25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15" fill="norm" stroke="1" extrusionOk="0">
                  <a:moveTo>
                    <a:pt x="21545" y="0"/>
                  </a:moveTo>
                  <a:cubicBezTo>
                    <a:pt x="19222" y="5718"/>
                    <a:pt x="16900" y="11435"/>
                    <a:pt x="14810" y="15035"/>
                  </a:cubicBezTo>
                  <a:cubicBezTo>
                    <a:pt x="12719" y="18635"/>
                    <a:pt x="10861" y="20118"/>
                    <a:pt x="9351" y="20859"/>
                  </a:cubicBezTo>
                  <a:cubicBezTo>
                    <a:pt x="7842" y="21600"/>
                    <a:pt x="6680" y="21600"/>
                    <a:pt x="5287" y="20859"/>
                  </a:cubicBezTo>
                  <a:cubicBezTo>
                    <a:pt x="3893" y="20118"/>
                    <a:pt x="2268" y="18635"/>
                    <a:pt x="1339" y="17259"/>
                  </a:cubicBezTo>
                  <a:cubicBezTo>
                    <a:pt x="410" y="15882"/>
                    <a:pt x="177" y="14612"/>
                    <a:pt x="61" y="13447"/>
                  </a:cubicBezTo>
                  <a:cubicBezTo>
                    <a:pt x="-55" y="12282"/>
                    <a:pt x="-55" y="11224"/>
                    <a:pt x="526" y="10482"/>
                  </a:cubicBezTo>
                  <a:cubicBezTo>
                    <a:pt x="1106" y="9741"/>
                    <a:pt x="2268" y="9318"/>
                    <a:pt x="4242" y="9424"/>
                  </a:cubicBezTo>
                  <a:cubicBezTo>
                    <a:pt x="6216" y="9529"/>
                    <a:pt x="9003" y="10165"/>
                    <a:pt x="12022" y="12176"/>
                  </a:cubicBezTo>
                  <a:cubicBezTo>
                    <a:pt x="15042" y="14188"/>
                    <a:pt x="18293" y="17576"/>
                    <a:pt x="21545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7076492" y="5972467"/>
              <a:ext cx="6900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7343355" y="5803797"/>
              <a:ext cx="179290" cy="63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0" fill="norm" stroke="1" extrusionOk="0">
                  <a:moveTo>
                    <a:pt x="1089" y="0"/>
                  </a:moveTo>
                  <a:cubicBezTo>
                    <a:pt x="480" y="1469"/>
                    <a:pt x="-128" y="2938"/>
                    <a:pt x="24" y="4190"/>
                  </a:cubicBezTo>
                  <a:cubicBezTo>
                    <a:pt x="176" y="5443"/>
                    <a:pt x="1089" y="6480"/>
                    <a:pt x="2306" y="7085"/>
                  </a:cubicBezTo>
                  <a:cubicBezTo>
                    <a:pt x="3523" y="7690"/>
                    <a:pt x="5044" y="7862"/>
                    <a:pt x="7021" y="7603"/>
                  </a:cubicBezTo>
                  <a:cubicBezTo>
                    <a:pt x="8999" y="7344"/>
                    <a:pt x="11433" y="6653"/>
                    <a:pt x="13410" y="5746"/>
                  </a:cubicBezTo>
                  <a:cubicBezTo>
                    <a:pt x="15387" y="4838"/>
                    <a:pt x="16909" y="3715"/>
                    <a:pt x="17669" y="2938"/>
                  </a:cubicBezTo>
                  <a:cubicBezTo>
                    <a:pt x="18430" y="2160"/>
                    <a:pt x="18430" y="1728"/>
                    <a:pt x="18278" y="1728"/>
                  </a:cubicBezTo>
                  <a:cubicBezTo>
                    <a:pt x="18125" y="1728"/>
                    <a:pt x="17821" y="2160"/>
                    <a:pt x="18126" y="3586"/>
                  </a:cubicBezTo>
                  <a:cubicBezTo>
                    <a:pt x="18430" y="5011"/>
                    <a:pt x="19342" y="7430"/>
                    <a:pt x="20103" y="9893"/>
                  </a:cubicBezTo>
                  <a:cubicBezTo>
                    <a:pt x="20864" y="12355"/>
                    <a:pt x="21472" y="14861"/>
                    <a:pt x="21320" y="16762"/>
                  </a:cubicBezTo>
                  <a:cubicBezTo>
                    <a:pt x="21168" y="18662"/>
                    <a:pt x="20255" y="19958"/>
                    <a:pt x="19038" y="20693"/>
                  </a:cubicBezTo>
                  <a:cubicBezTo>
                    <a:pt x="17821" y="21427"/>
                    <a:pt x="16300" y="21600"/>
                    <a:pt x="14931" y="21470"/>
                  </a:cubicBezTo>
                  <a:cubicBezTo>
                    <a:pt x="13562" y="21341"/>
                    <a:pt x="12345" y="20909"/>
                    <a:pt x="11128" y="20218"/>
                  </a:cubicBezTo>
                  <a:cubicBezTo>
                    <a:pt x="9911" y="19526"/>
                    <a:pt x="8695" y="18576"/>
                    <a:pt x="8847" y="17669"/>
                  </a:cubicBezTo>
                  <a:cubicBezTo>
                    <a:pt x="8999" y="16762"/>
                    <a:pt x="10520" y="15898"/>
                    <a:pt x="12041" y="15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7682173" y="6031016"/>
              <a:ext cx="191672" cy="17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3027"/>
                  </a:moveTo>
                  <a:cubicBezTo>
                    <a:pt x="1152" y="2127"/>
                    <a:pt x="2304" y="1227"/>
                    <a:pt x="3744" y="627"/>
                  </a:cubicBezTo>
                  <a:cubicBezTo>
                    <a:pt x="5184" y="27"/>
                    <a:pt x="6912" y="-273"/>
                    <a:pt x="7920" y="327"/>
                  </a:cubicBezTo>
                  <a:cubicBezTo>
                    <a:pt x="8928" y="927"/>
                    <a:pt x="9216" y="2427"/>
                    <a:pt x="8640" y="4977"/>
                  </a:cubicBezTo>
                  <a:cubicBezTo>
                    <a:pt x="8064" y="7527"/>
                    <a:pt x="6624" y="11127"/>
                    <a:pt x="5472" y="13527"/>
                  </a:cubicBezTo>
                  <a:cubicBezTo>
                    <a:pt x="4320" y="15927"/>
                    <a:pt x="3456" y="17127"/>
                    <a:pt x="3600" y="18327"/>
                  </a:cubicBezTo>
                  <a:cubicBezTo>
                    <a:pt x="3744" y="19527"/>
                    <a:pt x="4896" y="20727"/>
                    <a:pt x="7488" y="21027"/>
                  </a:cubicBezTo>
                  <a:cubicBezTo>
                    <a:pt x="10080" y="21327"/>
                    <a:pt x="14112" y="20727"/>
                    <a:pt x="16704" y="19977"/>
                  </a:cubicBezTo>
                  <a:cubicBezTo>
                    <a:pt x="19296" y="19227"/>
                    <a:pt x="20448" y="18327"/>
                    <a:pt x="21600" y="17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8119182" y="6003135"/>
              <a:ext cx="268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8257185" y="5934133"/>
              <a:ext cx="53670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472"/>
                    <a:pt x="8229" y="10944"/>
                    <a:pt x="11829" y="14544"/>
                  </a:cubicBezTo>
                  <a:cubicBezTo>
                    <a:pt x="15429" y="18144"/>
                    <a:pt x="18514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8641668" y="5796130"/>
              <a:ext cx="175198" cy="32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57" fill="norm" stroke="1" extrusionOk="0">
                  <a:moveTo>
                    <a:pt x="21460" y="2531"/>
                  </a:moveTo>
                  <a:cubicBezTo>
                    <a:pt x="20834" y="1687"/>
                    <a:pt x="20208" y="844"/>
                    <a:pt x="19112" y="422"/>
                  </a:cubicBezTo>
                  <a:cubicBezTo>
                    <a:pt x="18016" y="0"/>
                    <a:pt x="16451" y="0"/>
                    <a:pt x="14886" y="0"/>
                  </a:cubicBezTo>
                  <a:cubicBezTo>
                    <a:pt x="13321" y="0"/>
                    <a:pt x="11756" y="0"/>
                    <a:pt x="9721" y="928"/>
                  </a:cubicBezTo>
                  <a:cubicBezTo>
                    <a:pt x="7686" y="1856"/>
                    <a:pt x="5182" y="3712"/>
                    <a:pt x="3303" y="6244"/>
                  </a:cubicBezTo>
                  <a:cubicBezTo>
                    <a:pt x="1425" y="8775"/>
                    <a:pt x="173" y="11981"/>
                    <a:pt x="17" y="14428"/>
                  </a:cubicBezTo>
                  <a:cubicBezTo>
                    <a:pt x="-140" y="16875"/>
                    <a:pt x="799" y="18562"/>
                    <a:pt x="2677" y="19744"/>
                  </a:cubicBezTo>
                  <a:cubicBezTo>
                    <a:pt x="4556" y="20925"/>
                    <a:pt x="7373" y="21600"/>
                    <a:pt x="10503" y="21431"/>
                  </a:cubicBezTo>
                  <a:cubicBezTo>
                    <a:pt x="13634" y="21263"/>
                    <a:pt x="17077" y="20250"/>
                    <a:pt x="20521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8910005" y="5888132"/>
              <a:ext cx="2186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110"/>
                    <a:pt x="-1068" y="10219"/>
                    <a:pt x="132" y="13819"/>
                  </a:cubicBezTo>
                  <a:cubicBezTo>
                    <a:pt x="1332" y="17419"/>
                    <a:pt x="10932" y="1951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8977869" y="5995468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5600"/>
                    <a:pt x="2618" y="9600"/>
                    <a:pt x="6218" y="6000"/>
                  </a:cubicBezTo>
                  <a:cubicBezTo>
                    <a:pt x="9818" y="2400"/>
                    <a:pt x="157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9164065" y="5911133"/>
              <a:ext cx="212480" cy="22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15" fill="norm" stroke="1" extrusionOk="0">
                  <a:moveTo>
                    <a:pt x="17522" y="0"/>
                  </a:moveTo>
                  <a:cubicBezTo>
                    <a:pt x="16236" y="4510"/>
                    <a:pt x="14950" y="9020"/>
                    <a:pt x="13279" y="12462"/>
                  </a:cubicBezTo>
                  <a:cubicBezTo>
                    <a:pt x="11608" y="15903"/>
                    <a:pt x="9550" y="18277"/>
                    <a:pt x="7879" y="19701"/>
                  </a:cubicBezTo>
                  <a:cubicBezTo>
                    <a:pt x="6208" y="21125"/>
                    <a:pt x="4922" y="21600"/>
                    <a:pt x="3636" y="20888"/>
                  </a:cubicBezTo>
                  <a:cubicBezTo>
                    <a:pt x="2350" y="20176"/>
                    <a:pt x="1065" y="18277"/>
                    <a:pt x="422" y="16734"/>
                  </a:cubicBezTo>
                  <a:cubicBezTo>
                    <a:pt x="-221" y="15191"/>
                    <a:pt x="-221" y="14004"/>
                    <a:pt x="1065" y="13055"/>
                  </a:cubicBezTo>
                  <a:cubicBezTo>
                    <a:pt x="2350" y="12106"/>
                    <a:pt x="4922" y="11393"/>
                    <a:pt x="8522" y="11868"/>
                  </a:cubicBezTo>
                  <a:cubicBezTo>
                    <a:pt x="12122" y="12343"/>
                    <a:pt x="16750" y="14004"/>
                    <a:pt x="21379" y="15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9445545" y="5834464"/>
              <a:ext cx="126841" cy="34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08" fill="norm" stroke="1" extrusionOk="0">
                  <a:moveTo>
                    <a:pt x="3739" y="0"/>
                  </a:moveTo>
                  <a:cubicBezTo>
                    <a:pt x="9139" y="2523"/>
                    <a:pt x="14539" y="5045"/>
                    <a:pt x="17654" y="7726"/>
                  </a:cubicBezTo>
                  <a:cubicBezTo>
                    <a:pt x="20769" y="10406"/>
                    <a:pt x="21600" y="13244"/>
                    <a:pt x="19315" y="15609"/>
                  </a:cubicBezTo>
                  <a:cubicBezTo>
                    <a:pt x="17031" y="17974"/>
                    <a:pt x="11631" y="19866"/>
                    <a:pt x="7892" y="20733"/>
                  </a:cubicBezTo>
                  <a:cubicBezTo>
                    <a:pt x="4154" y="21600"/>
                    <a:pt x="2077" y="21442"/>
                    <a:pt x="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9807633" y="5911133"/>
              <a:ext cx="269543" cy="54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0" fill="norm" stroke="1" extrusionOk="0">
                  <a:moveTo>
                    <a:pt x="2890" y="0"/>
                  </a:moveTo>
                  <a:cubicBezTo>
                    <a:pt x="1881" y="913"/>
                    <a:pt x="871" y="1825"/>
                    <a:pt x="367" y="2890"/>
                  </a:cubicBezTo>
                  <a:cubicBezTo>
                    <a:pt x="-138" y="3955"/>
                    <a:pt x="-138" y="5172"/>
                    <a:pt x="468" y="6135"/>
                  </a:cubicBezTo>
                  <a:cubicBezTo>
                    <a:pt x="1073" y="7099"/>
                    <a:pt x="2284" y="7808"/>
                    <a:pt x="3798" y="7808"/>
                  </a:cubicBezTo>
                  <a:cubicBezTo>
                    <a:pt x="5312" y="7808"/>
                    <a:pt x="7129" y="7099"/>
                    <a:pt x="8643" y="6237"/>
                  </a:cubicBezTo>
                  <a:cubicBezTo>
                    <a:pt x="10157" y="5375"/>
                    <a:pt x="11369" y="4361"/>
                    <a:pt x="12479" y="3397"/>
                  </a:cubicBezTo>
                  <a:cubicBezTo>
                    <a:pt x="13589" y="2434"/>
                    <a:pt x="14598" y="1521"/>
                    <a:pt x="15103" y="1420"/>
                  </a:cubicBezTo>
                  <a:cubicBezTo>
                    <a:pt x="15608" y="1318"/>
                    <a:pt x="15608" y="2028"/>
                    <a:pt x="16314" y="3701"/>
                  </a:cubicBezTo>
                  <a:cubicBezTo>
                    <a:pt x="17021" y="5375"/>
                    <a:pt x="18434" y="8011"/>
                    <a:pt x="19544" y="10597"/>
                  </a:cubicBezTo>
                  <a:cubicBezTo>
                    <a:pt x="20655" y="13183"/>
                    <a:pt x="21462" y="15718"/>
                    <a:pt x="21260" y="17544"/>
                  </a:cubicBezTo>
                  <a:cubicBezTo>
                    <a:pt x="21058" y="19369"/>
                    <a:pt x="19847" y="20485"/>
                    <a:pt x="18535" y="21042"/>
                  </a:cubicBezTo>
                  <a:cubicBezTo>
                    <a:pt x="17223" y="21600"/>
                    <a:pt x="15810" y="21600"/>
                    <a:pt x="13993" y="21245"/>
                  </a:cubicBezTo>
                  <a:cubicBezTo>
                    <a:pt x="12176" y="20890"/>
                    <a:pt x="9955" y="20180"/>
                    <a:pt x="8542" y="19623"/>
                  </a:cubicBezTo>
                  <a:cubicBezTo>
                    <a:pt x="7129" y="19065"/>
                    <a:pt x="6524" y="18659"/>
                    <a:pt x="6221" y="18203"/>
                  </a:cubicBezTo>
                  <a:cubicBezTo>
                    <a:pt x="5918" y="17746"/>
                    <a:pt x="5918" y="17239"/>
                    <a:pt x="7836" y="16479"/>
                  </a:cubicBezTo>
                  <a:cubicBezTo>
                    <a:pt x="9754" y="15718"/>
                    <a:pt x="13589" y="14704"/>
                    <a:pt x="17425" y="13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0150895" y="6149391"/>
              <a:ext cx="23002" cy="13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3444"/>
                  </a:moveTo>
                  <a:cubicBezTo>
                    <a:pt x="4800" y="1481"/>
                    <a:pt x="9600" y="-483"/>
                    <a:pt x="12000" y="106"/>
                  </a:cubicBezTo>
                  <a:cubicBezTo>
                    <a:pt x="14400" y="695"/>
                    <a:pt x="14400" y="3837"/>
                    <a:pt x="15600" y="7764"/>
                  </a:cubicBezTo>
                  <a:cubicBezTo>
                    <a:pt x="16800" y="11692"/>
                    <a:pt x="19200" y="16404"/>
                    <a:pt x="21600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643838" y="6647150"/>
              <a:ext cx="38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7766508" y="6892488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912178" y="7490502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910009" y="2189131"/>
              <a:ext cx="2264080" cy="144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31" fill="norm" stroke="1" extrusionOk="0">
                  <a:moveTo>
                    <a:pt x="15824" y="2910"/>
                  </a:moveTo>
                  <a:cubicBezTo>
                    <a:pt x="15897" y="2758"/>
                    <a:pt x="15970" y="2606"/>
                    <a:pt x="15946" y="2301"/>
                  </a:cubicBezTo>
                  <a:cubicBezTo>
                    <a:pt x="15921" y="1996"/>
                    <a:pt x="15800" y="1539"/>
                    <a:pt x="15544" y="1272"/>
                  </a:cubicBezTo>
                  <a:cubicBezTo>
                    <a:pt x="15289" y="1006"/>
                    <a:pt x="14900" y="929"/>
                    <a:pt x="14486" y="834"/>
                  </a:cubicBezTo>
                  <a:cubicBezTo>
                    <a:pt x="14073" y="739"/>
                    <a:pt x="13635" y="625"/>
                    <a:pt x="13136" y="529"/>
                  </a:cubicBezTo>
                  <a:cubicBezTo>
                    <a:pt x="12638" y="434"/>
                    <a:pt x="12078" y="358"/>
                    <a:pt x="11531" y="282"/>
                  </a:cubicBezTo>
                  <a:cubicBezTo>
                    <a:pt x="10984" y="206"/>
                    <a:pt x="10448" y="129"/>
                    <a:pt x="9853" y="72"/>
                  </a:cubicBezTo>
                  <a:cubicBezTo>
                    <a:pt x="9257" y="15"/>
                    <a:pt x="8600" y="-23"/>
                    <a:pt x="7931" y="15"/>
                  </a:cubicBezTo>
                  <a:cubicBezTo>
                    <a:pt x="7262" y="53"/>
                    <a:pt x="6581" y="167"/>
                    <a:pt x="5973" y="529"/>
                  </a:cubicBezTo>
                  <a:cubicBezTo>
                    <a:pt x="5365" y="891"/>
                    <a:pt x="4830" y="1501"/>
                    <a:pt x="4246" y="2301"/>
                  </a:cubicBezTo>
                  <a:cubicBezTo>
                    <a:pt x="3662" y="3101"/>
                    <a:pt x="3030" y="4091"/>
                    <a:pt x="2482" y="5063"/>
                  </a:cubicBezTo>
                  <a:cubicBezTo>
                    <a:pt x="1935" y="6034"/>
                    <a:pt x="1473" y="6987"/>
                    <a:pt x="1096" y="7958"/>
                  </a:cubicBezTo>
                  <a:cubicBezTo>
                    <a:pt x="719" y="8929"/>
                    <a:pt x="427" y="9920"/>
                    <a:pt x="244" y="10929"/>
                  </a:cubicBezTo>
                  <a:cubicBezTo>
                    <a:pt x="62" y="11939"/>
                    <a:pt x="-11" y="12967"/>
                    <a:pt x="1" y="13920"/>
                  </a:cubicBezTo>
                  <a:cubicBezTo>
                    <a:pt x="13" y="14872"/>
                    <a:pt x="111" y="15748"/>
                    <a:pt x="281" y="16491"/>
                  </a:cubicBezTo>
                  <a:cubicBezTo>
                    <a:pt x="451" y="17234"/>
                    <a:pt x="694" y="17844"/>
                    <a:pt x="1108" y="18339"/>
                  </a:cubicBezTo>
                  <a:cubicBezTo>
                    <a:pt x="1521" y="18834"/>
                    <a:pt x="2105" y="19215"/>
                    <a:pt x="2774" y="19501"/>
                  </a:cubicBezTo>
                  <a:cubicBezTo>
                    <a:pt x="3443" y="19787"/>
                    <a:pt x="4197" y="19977"/>
                    <a:pt x="4939" y="20129"/>
                  </a:cubicBezTo>
                  <a:cubicBezTo>
                    <a:pt x="5681" y="20282"/>
                    <a:pt x="6411" y="20396"/>
                    <a:pt x="7067" y="20491"/>
                  </a:cubicBezTo>
                  <a:cubicBezTo>
                    <a:pt x="7724" y="20587"/>
                    <a:pt x="8308" y="20663"/>
                    <a:pt x="9050" y="20815"/>
                  </a:cubicBezTo>
                  <a:cubicBezTo>
                    <a:pt x="9792" y="20967"/>
                    <a:pt x="10692" y="21196"/>
                    <a:pt x="11446" y="21348"/>
                  </a:cubicBezTo>
                  <a:cubicBezTo>
                    <a:pt x="12200" y="21501"/>
                    <a:pt x="12808" y="21577"/>
                    <a:pt x="13404" y="21501"/>
                  </a:cubicBezTo>
                  <a:cubicBezTo>
                    <a:pt x="14000" y="21425"/>
                    <a:pt x="14584" y="21196"/>
                    <a:pt x="15082" y="20948"/>
                  </a:cubicBezTo>
                  <a:cubicBezTo>
                    <a:pt x="15581" y="20701"/>
                    <a:pt x="15994" y="20434"/>
                    <a:pt x="16311" y="20225"/>
                  </a:cubicBezTo>
                  <a:cubicBezTo>
                    <a:pt x="16627" y="20015"/>
                    <a:pt x="16846" y="19863"/>
                    <a:pt x="17125" y="19558"/>
                  </a:cubicBezTo>
                  <a:cubicBezTo>
                    <a:pt x="17405" y="19253"/>
                    <a:pt x="17746" y="18796"/>
                    <a:pt x="18208" y="18091"/>
                  </a:cubicBezTo>
                  <a:cubicBezTo>
                    <a:pt x="18670" y="17387"/>
                    <a:pt x="19254" y="16434"/>
                    <a:pt x="19680" y="15596"/>
                  </a:cubicBezTo>
                  <a:cubicBezTo>
                    <a:pt x="20105" y="14758"/>
                    <a:pt x="20373" y="14034"/>
                    <a:pt x="20640" y="13196"/>
                  </a:cubicBezTo>
                  <a:cubicBezTo>
                    <a:pt x="20908" y="12358"/>
                    <a:pt x="21175" y="11406"/>
                    <a:pt x="21346" y="10510"/>
                  </a:cubicBezTo>
                  <a:cubicBezTo>
                    <a:pt x="21516" y="9615"/>
                    <a:pt x="21589" y="8777"/>
                    <a:pt x="21528" y="8034"/>
                  </a:cubicBezTo>
                  <a:cubicBezTo>
                    <a:pt x="21467" y="7291"/>
                    <a:pt x="21273" y="6644"/>
                    <a:pt x="20896" y="5958"/>
                  </a:cubicBezTo>
                  <a:cubicBezTo>
                    <a:pt x="20519" y="5272"/>
                    <a:pt x="19959" y="4548"/>
                    <a:pt x="19412" y="3958"/>
                  </a:cubicBezTo>
                  <a:cubicBezTo>
                    <a:pt x="18865" y="3367"/>
                    <a:pt x="18330" y="2910"/>
                    <a:pt x="17855" y="2625"/>
                  </a:cubicBezTo>
                  <a:cubicBezTo>
                    <a:pt x="17381" y="2339"/>
                    <a:pt x="16967" y="2225"/>
                    <a:pt x="16469" y="2263"/>
                  </a:cubicBezTo>
                  <a:cubicBezTo>
                    <a:pt x="15970" y="2301"/>
                    <a:pt x="15386" y="2491"/>
                    <a:pt x="15021" y="2701"/>
                  </a:cubicBezTo>
                  <a:cubicBezTo>
                    <a:pt x="14657" y="2910"/>
                    <a:pt x="14511" y="3139"/>
                    <a:pt x="14365" y="3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